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8" r:id="rId2"/>
    <p:sldId id="261" r:id="rId3"/>
    <p:sldId id="260" r:id="rId4"/>
    <p:sldId id="262" r:id="rId5"/>
    <p:sldId id="263" r:id="rId6"/>
    <p:sldId id="265" r:id="rId7"/>
    <p:sldId id="264" r:id="rId8"/>
    <p:sldId id="266" r:id="rId9"/>
  </p:sldIdLst>
  <p:sldSz cx="9144000" cy="6858000" type="screen4x3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404CA232-1C71-4A6A-9724-5FE22E5E942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D146A3F4-B22D-4F7A-BC05-3C73C3CF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5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8DFD-8297-4E0B-9294-91BCA6D1AECC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2369-0616-4411-B09E-4FCACB03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Analysis #1 :Famous Five Apply!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ball is thrown up in the air.  It rises for 3.5 seconds until it comes to a stop and then begins to fall back down.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Draw a diagram </a:t>
            </a:r>
            <a:r>
              <a:rPr lang="en-US" sz="2800" dirty="0" smtClean="0"/>
              <a:t>showing:</a:t>
            </a:r>
          </a:p>
          <a:p>
            <a:pPr marL="1383030" lvl="2" indent="-514350">
              <a:buFont typeface="+mj-lt"/>
              <a:buAutoNum type="romanUcPeriod"/>
            </a:pPr>
            <a:r>
              <a:rPr lang="en-US" dirty="0" smtClean="0"/>
              <a:t>The path of the ball and its 3 different phase of motion</a:t>
            </a:r>
          </a:p>
          <a:p>
            <a:pPr marL="1383030" lvl="2" indent="-514350">
              <a:buFont typeface="+mj-lt"/>
              <a:buAutoNum type="romanUcPeriod"/>
            </a:pPr>
            <a:r>
              <a:rPr lang="en-US" dirty="0" smtClean="0"/>
              <a:t>The direction </a:t>
            </a:r>
            <a:r>
              <a:rPr lang="en-US" dirty="0" smtClean="0"/>
              <a:t>of </a:t>
            </a:r>
            <a:r>
              <a:rPr lang="en-US" dirty="0" smtClean="0"/>
              <a:t>velocity for </a:t>
            </a:r>
            <a:r>
              <a:rPr lang="en-US" dirty="0"/>
              <a:t>each phase of motion</a:t>
            </a:r>
            <a:endParaRPr lang="en-US" dirty="0" smtClean="0"/>
          </a:p>
          <a:p>
            <a:pPr marL="1383030" lvl="2" indent="-514350">
              <a:buFont typeface="+mj-lt"/>
              <a:buAutoNum type="romanUcPeriod"/>
            </a:pPr>
            <a:r>
              <a:rPr lang="en-US" dirty="0"/>
              <a:t>The direction of </a:t>
            </a:r>
            <a:r>
              <a:rPr lang="en-US" dirty="0" smtClean="0"/>
              <a:t>acceleration</a:t>
            </a:r>
            <a:r>
              <a:rPr lang="en-US" dirty="0"/>
              <a:t> </a:t>
            </a:r>
            <a:r>
              <a:rPr lang="en-US" dirty="0"/>
              <a:t>phase of </a:t>
            </a:r>
            <a:r>
              <a:rPr lang="en-US" dirty="0" smtClean="0"/>
              <a:t>motion</a:t>
            </a:r>
            <a:br>
              <a:rPr lang="en-US" dirty="0" smtClean="0"/>
            </a:br>
            <a:endParaRPr lang="en-US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Find the initial velocity.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dirty="0" smtClean="0"/>
              <a:t>Find t</a:t>
            </a:r>
            <a:r>
              <a:rPr lang="en-US" sz="2800" dirty="0" smtClean="0"/>
              <a:t>he maximum distance it rose up into the air.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3000" dirty="0" smtClean="0"/>
              <a:t>               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277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Analysis #1 :Famous Five Apply!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ball is thrown up in the air.  It rises for 3.5 seconds until it comes to a stop and then begins to fall back down.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Draw a diagram </a:t>
            </a:r>
            <a:r>
              <a:rPr lang="en-US" sz="2800" dirty="0" smtClean="0"/>
              <a:t>showing:</a:t>
            </a:r>
          </a:p>
          <a:p>
            <a:pPr marL="1383030" lvl="2" indent="-514350">
              <a:buFont typeface="+mj-lt"/>
              <a:buAutoNum type="romanUcPeriod"/>
            </a:pPr>
            <a:r>
              <a:rPr lang="en-US" dirty="0" smtClean="0"/>
              <a:t>The path of the ball and its 3 different phase of motion</a:t>
            </a:r>
          </a:p>
          <a:p>
            <a:pPr marL="1383030" lvl="2" indent="-514350">
              <a:buFont typeface="+mj-lt"/>
              <a:buAutoNum type="romanUcPeriod"/>
            </a:pPr>
            <a:r>
              <a:rPr lang="en-US" dirty="0" smtClean="0"/>
              <a:t>The direction </a:t>
            </a:r>
            <a:r>
              <a:rPr lang="en-US" dirty="0" smtClean="0"/>
              <a:t>of </a:t>
            </a:r>
            <a:r>
              <a:rPr lang="en-US" dirty="0" smtClean="0"/>
              <a:t>velocity for </a:t>
            </a:r>
            <a:r>
              <a:rPr lang="en-US" dirty="0"/>
              <a:t>each phase of motion</a:t>
            </a:r>
            <a:endParaRPr lang="en-US" dirty="0" smtClean="0"/>
          </a:p>
          <a:p>
            <a:pPr marL="1383030" lvl="2" indent="-514350">
              <a:buFont typeface="+mj-lt"/>
              <a:buAutoNum type="romanUcPeriod"/>
            </a:pPr>
            <a:r>
              <a:rPr lang="en-US" dirty="0"/>
              <a:t>The direction of </a:t>
            </a:r>
            <a:r>
              <a:rPr lang="en-US" dirty="0" smtClean="0"/>
              <a:t>acceleration</a:t>
            </a:r>
            <a:r>
              <a:rPr lang="en-US" dirty="0"/>
              <a:t> </a:t>
            </a:r>
            <a:r>
              <a:rPr lang="en-US" dirty="0"/>
              <a:t>phase of </a:t>
            </a:r>
            <a:r>
              <a:rPr lang="en-US" dirty="0" smtClean="0"/>
              <a:t>motion</a:t>
            </a:r>
            <a:br>
              <a:rPr lang="en-US" dirty="0" smtClean="0"/>
            </a:br>
            <a:endParaRPr lang="en-US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sz="2800" dirty="0" smtClean="0"/>
              <a:t>Find the initial velocity.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925830" lvl="1" indent="-514350">
              <a:buFont typeface="+mj-lt"/>
              <a:buAutoNum type="alphaLcParenR"/>
            </a:pPr>
            <a:r>
              <a:rPr lang="en-US" dirty="0" smtClean="0"/>
              <a:t>Find t</a:t>
            </a:r>
            <a:r>
              <a:rPr lang="en-US" sz="2800" dirty="0" smtClean="0"/>
              <a:t>he maximum distance it rose up into the air.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sz="3000" dirty="0" smtClean="0"/>
              <a:t>                </a:t>
            </a:r>
            <a:r>
              <a:rPr lang="en-US" sz="3000" dirty="0" err="1" smtClean="0"/>
              <a:t>Ans</a:t>
            </a:r>
            <a:r>
              <a:rPr lang="en-US" sz="3000" dirty="0" smtClean="0"/>
              <a:t>:    34 m/s [up];  6.0x 10 m [up]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675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#2:Famous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rocket is launched from the ground with an initial velocity of 36 m/s up.  It rises vertically until it comes to a stop and then falls back to earth.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maximum height it reaches.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total time it is in the air.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#2:Famous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rocket is launched from the ground with an initial velocity of 36 m/s up.  It rises vertically until it comes to a stop and then falls back to earth. 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maximum height it reaches.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total time it is in the air.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547" y="6176963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Answers: 	</a:t>
            </a:r>
            <a:r>
              <a:rPr lang="en-US" sz="2000" b="1" dirty="0" smtClean="0"/>
              <a:t>a) ∆</a:t>
            </a:r>
            <a:r>
              <a:rPr lang="en-US" sz="2000" b="1" dirty="0"/>
              <a:t>d = 66 </a:t>
            </a:r>
            <a:r>
              <a:rPr lang="en-US" sz="2000" b="1" dirty="0" smtClean="0"/>
              <a:t>m	b) ∆</a:t>
            </a:r>
            <a:r>
              <a:rPr lang="en-US" sz="2000" b="1" dirty="0"/>
              <a:t>t = 7.3 </a:t>
            </a:r>
            <a:r>
              <a:rPr lang="en-US" sz="2000" b="1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733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#3:Famous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scored a touchdown, a football player spikes the ball in the end zone. The ball was thrown down with an initial velocity of 2.0 m/s and from a height of 1.75m.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How long until it hits the ground.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#3:Famous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scored a touchdown, a football player spikes the ball in the end zone. The ball was thrown down with an initial velocity of 2.0 m/s and from a height of 1.75m.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How long until it hits the ground.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547" y="6176963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Answers: 	</a:t>
            </a:r>
            <a:r>
              <a:rPr lang="en-US" sz="2000" b="1" dirty="0" smtClean="0"/>
              <a:t>a) </a:t>
            </a:r>
            <a:r>
              <a:rPr lang="en-US" sz="2000" b="1" dirty="0" smtClean="0"/>
              <a:t>∆</a:t>
            </a:r>
            <a:r>
              <a:rPr lang="en-US" sz="2000" b="1" dirty="0"/>
              <a:t>t = </a:t>
            </a:r>
            <a:r>
              <a:rPr lang="en-US" sz="2000" b="1" dirty="0" smtClean="0"/>
              <a:t>0.43 </a:t>
            </a:r>
            <a:r>
              <a:rPr lang="en-US" sz="2000" b="1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636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#4:Famous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elevator moving downward at 4.00 m/s experiences an upward acceleration of 2.00 m/s</a:t>
            </a:r>
            <a:r>
              <a:rPr lang="en-US" baseline="30000" dirty="0" smtClean="0"/>
              <a:t>2</a:t>
            </a:r>
            <a:r>
              <a:rPr lang="en-US" dirty="0" smtClean="0"/>
              <a:t> for 1.80 s. 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The velocity at the end of the acceleration period. 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smtClean="0"/>
              <a:t>distance it has travelled.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1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Analysis </a:t>
            </a:r>
            <a:r>
              <a:rPr lang="en-US" sz="3600" dirty="0" smtClean="0"/>
              <a:t>#4:Famous </a:t>
            </a:r>
            <a:r>
              <a:rPr lang="en-US" sz="3600" dirty="0"/>
              <a:t>Five Apply!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elevator moving downward at 4.00 m/s experiences an upward acceleration of 2.00 m/s</a:t>
            </a:r>
            <a:r>
              <a:rPr lang="en-US" baseline="30000" dirty="0" smtClean="0"/>
              <a:t>2</a:t>
            </a:r>
            <a:r>
              <a:rPr lang="en-US" dirty="0" smtClean="0"/>
              <a:t> for 1.80 s. </a:t>
            </a: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Assuming air resistance is negligible calculate:</a:t>
            </a:r>
          </a:p>
          <a:p>
            <a:pPr marL="0" indent="0">
              <a:buNone/>
            </a:pPr>
            <a:endParaRPr lang="en-US" sz="1600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 smtClean="0"/>
              <a:t>The velocity at the end of the acceleration period. </a:t>
            </a:r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smtClean="0"/>
              <a:t>distance it has travelled.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547" y="6176963"/>
            <a:ext cx="633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Answers: 	</a:t>
            </a:r>
            <a:r>
              <a:rPr lang="en-US" sz="2000" b="1" dirty="0" smtClean="0"/>
              <a:t>a) </a:t>
            </a:r>
            <a:r>
              <a:rPr lang="en-US" sz="2000" b="1" dirty="0" smtClean="0"/>
              <a:t>v </a:t>
            </a:r>
            <a:r>
              <a:rPr lang="en-US" sz="2000" b="1" dirty="0"/>
              <a:t>= </a:t>
            </a:r>
            <a:r>
              <a:rPr lang="en-US" sz="2000" b="1" dirty="0" smtClean="0"/>
              <a:t>0.400 m/s [D]</a:t>
            </a:r>
            <a:r>
              <a:rPr lang="en-US" sz="2000" b="1" dirty="0" smtClean="0"/>
              <a:t>	b) </a:t>
            </a:r>
            <a:r>
              <a:rPr lang="en-US" sz="2000" b="1" dirty="0" smtClean="0"/>
              <a:t>∆d </a:t>
            </a:r>
            <a:r>
              <a:rPr lang="en-US" sz="2000" b="1" dirty="0"/>
              <a:t>= </a:t>
            </a:r>
            <a:r>
              <a:rPr lang="en-US" sz="2000" b="1" dirty="0" smtClean="0"/>
              <a:t>3.69 m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127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414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 Analysis #1 :Famous Five Apply!</vt:lpstr>
      <vt:lpstr>Problem Analysis #1 :Famous Five Apply!</vt:lpstr>
      <vt:lpstr>Problem Analysis #2:Famous Five Apply!</vt:lpstr>
      <vt:lpstr>Problem Analysis #2:Famous Five Apply!</vt:lpstr>
      <vt:lpstr>Problem Analysis #3:Famous Five Apply!</vt:lpstr>
      <vt:lpstr>Problem Analysis #3:Famous Five Apply!</vt:lpstr>
      <vt:lpstr>Problem Analysis #4:Famous Five Apply!</vt:lpstr>
      <vt:lpstr>Problem Analysis #4:Famous Five Apply!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Analysis #0 :Famous Five Apply!</dc:title>
  <dc:creator>Nestor, Gregory</dc:creator>
  <cp:lastModifiedBy>Nestor, Gregory</cp:lastModifiedBy>
  <cp:revision>7</cp:revision>
  <cp:lastPrinted>2018-11-14T13:18:17Z</cp:lastPrinted>
  <dcterms:created xsi:type="dcterms:W3CDTF">2018-04-05T12:07:42Z</dcterms:created>
  <dcterms:modified xsi:type="dcterms:W3CDTF">2018-11-14T13:19:39Z</dcterms:modified>
</cp:coreProperties>
</file>