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Dynamics Unit Test </a:t>
            </a:r>
            <a:r>
              <a:rPr lang="en-US" dirty="0" smtClean="0"/>
              <a:t>– Dec </a:t>
            </a:r>
            <a:r>
              <a:rPr lang="en-US" dirty="0" smtClean="0"/>
              <a:t>12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</a:t>
            </a:r>
            <a:r>
              <a:rPr lang="en-US" sz="4000" dirty="0" smtClean="0"/>
              <a:t>Day </a:t>
            </a:r>
            <a:r>
              <a:rPr lang="en-US" sz="4000" dirty="0" smtClean="0"/>
              <a:t>14)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Dynamics Unit Test</a:t>
            </a:r>
            <a:endParaRPr lang="en-CA" dirty="0" smtClean="0"/>
          </a:p>
          <a:p>
            <a:pPr lvl="2"/>
            <a:endParaRPr lang="en-CA" dirty="0">
              <a:solidFill>
                <a:srgbClr val="FF0000"/>
              </a:solidFill>
            </a:endParaRPr>
          </a:p>
          <a:p>
            <a:pPr lvl="2"/>
            <a:endParaRPr lang="en-CA" dirty="0" smtClean="0"/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Tomorrow: Energy Unit Day 2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Dynamics Unit Test – Dec 12 (Dynamics Day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137</cp:revision>
  <dcterms:created xsi:type="dcterms:W3CDTF">2006-08-16T00:00:00Z</dcterms:created>
  <dcterms:modified xsi:type="dcterms:W3CDTF">2019-12-11T19:24:29Z</dcterms:modified>
</cp:coreProperties>
</file>