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2D Motion </a:t>
            </a:r>
            <a:r>
              <a:rPr lang="en-US" dirty="0" smtClean="0"/>
              <a:t>– Oct 23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06)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 Outline</a:t>
            </a:r>
          </a:p>
          <a:p>
            <a:pPr lvl="1"/>
            <a:r>
              <a:rPr lang="en-CA" dirty="0" smtClean="0"/>
              <a:t>Debrief: 1D Motion</a:t>
            </a:r>
          </a:p>
          <a:p>
            <a:pPr lvl="2"/>
            <a:r>
              <a:rPr lang="en-CA" dirty="0" smtClean="0"/>
              <a:t>Student Questions about work assigned Mon / Tue </a:t>
            </a:r>
          </a:p>
          <a:p>
            <a:pPr lvl="1"/>
            <a:r>
              <a:rPr lang="en-CA" dirty="0" smtClean="0"/>
              <a:t>2D Motion</a:t>
            </a:r>
          </a:p>
          <a:p>
            <a:pPr lvl="2"/>
            <a:r>
              <a:rPr lang="en-CA" dirty="0" smtClean="0"/>
              <a:t>Angle &amp; Direction</a:t>
            </a:r>
          </a:p>
          <a:p>
            <a:pPr lvl="2"/>
            <a:r>
              <a:rPr lang="en-CA" dirty="0" smtClean="0"/>
              <a:t>Scale Diagram Method / Trig Method</a:t>
            </a:r>
          </a:p>
          <a:p>
            <a:pPr lvl="1"/>
            <a:r>
              <a:rPr lang="en-CA" dirty="0" smtClean="0"/>
              <a:t>2D Motion Assignment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Tue, Oct. 29</a:t>
            </a:r>
            <a:r>
              <a:rPr lang="en-CA" baseline="30000" dirty="0" smtClean="0"/>
              <a:t>th</a:t>
            </a:r>
            <a:r>
              <a:rPr lang="en-CA" dirty="0" smtClean="0"/>
              <a:t>: Motion Quiz #1</a:t>
            </a:r>
          </a:p>
          <a:p>
            <a:pPr lvl="1"/>
            <a:r>
              <a:rPr lang="en-CA" dirty="0" smtClean="0"/>
              <a:t>Tue, Oct. 29</a:t>
            </a:r>
            <a:r>
              <a:rPr lang="en-CA" baseline="30000" dirty="0" smtClean="0"/>
              <a:t>th</a:t>
            </a:r>
            <a:r>
              <a:rPr lang="en-CA" dirty="0" smtClean="0"/>
              <a:t>: </a:t>
            </a:r>
            <a:r>
              <a:rPr lang="en-CA" dirty="0" smtClean="0"/>
              <a:t>2D </a:t>
            </a:r>
            <a:r>
              <a:rPr lang="en-CA" dirty="0" smtClean="0"/>
              <a:t>Motion Assignment DUE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2D Motion – Oct 23 (Kinematics Day 06)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77</cp:revision>
  <dcterms:created xsi:type="dcterms:W3CDTF">2006-08-16T00:00:00Z</dcterms:created>
  <dcterms:modified xsi:type="dcterms:W3CDTF">2019-10-23T19:03:14Z</dcterms:modified>
</cp:coreProperties>
</file>