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7" r:id="rId2"/>
    <p:sldId id="258" r:id="rId3"/>
    <p:sldId id="259" r:id="rId4"/>
    <p:sldId id="262" r:id="rId5"/>
  </p:sldIdLst>
  <p:sldSz cx="9144000" cy="6858000" type="screen4x3"/>
  <p:notesSz cx="7086600" cy="9372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5F34E-3A19-41CC-BDED-62240421D4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7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906356-2D54-4E7D-BD96-9CD7D99833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2BB951-A1F1-417D-829B-3BF629F334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2080B-5451-4E5E-9703-38361098A9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3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13607-FA87-4312-A40B-EE1A02E6FB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6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79D93F-9288-4C7C-9171-1D6045865C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2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15CC4D-ECFB-4C73-AD2A-FA8DDC8EB2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4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9C93E0-14EA-4DDA-8BF9-077FF56824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3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77ACA2-7CF8-44A0-A102-9042EFF766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3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9F2650-75CC-4C70-B127-AB00D6F805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7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A6353-4669-4D85-9AD5-FDE6BCA811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4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4208E3-8DB3-45B6-8D78-DDAAC1712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0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10705" y="751820"/>
            <a:ext cx="8763000" cy="3421708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800" dirty="0" smtClean="0">
                <a:latin typeface="Calibri"/>
              </a:rPr>
              <a:t>●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sz="2800" dirty="0" smtClean="0"/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800" dirty="0" smtClean="0">
                <a:latin typeface="Calibri"/>
              </a:rPr>
              <a:t>●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1000" dirty="0" smtClean="0"/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800" dirty="0" smtClean="0">
                <a:latin typeface="Calibri"/>
              </a:rPr>
              <a:t>    ●</a:t>
            </a:r>
            <a:r>
              <a:rPr lang="en-US" sz="2800" dirty="0" smtClean="0"/>
              <a:t> For </a:t>
            </a:r>
            <a:r>
              <a:rPr lang="en-US" sz="2800" dirty="0" smtClean="0"/>
              <a:t>1D motion: </a:t>
            </a:r>
            <a:endParaRPr lang="en-US" sz="2800" dirty="0"/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800" dirty="0" smtClean="0"/>
              <a:t>          </a:t>
            </a:r>
            <a:r>
              <a:rPr lang="en-US" sz="2800" dirty="0" smtClean="0">
                <a:latin typeface="Calibri"/>
              </a:rPr>
              <a:t>●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800" dirty="0" smtClean="0">
                <a:latin typeface="Calibri"/>
              </a:rPr>
              <a:t>          ●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800" dirty="0" smtClean="0">
                <a:latin typeface="Calibri"/>
              </a:rPr>
              <a:t>          ●</a:t>
            </a:r>
            <a:endParaRPr lang="en-US" sz="2800" dirty="0">
              <a:latin typeface="Calibri"/>
            </a:endParaRPr>
          </a:p>
          <a:p>
            <a:pPr>
              <a:lnSpc>
                <a:spcPct val="90000"/>
              </a:lnSpc>
              <a:defRPr/>
            </a:pPr>
            <a:endParaRPr lang="en-US" sz="2800" dirty="0">
              <a:latin typeface="Calibri"/>
            </a:endParaRPr>
          </a:p>
          <a:p>
            <a:pPr>
              <a:lnSpc>
                <a:spcPct val="90000"/>
              </a:lnSpc>
              <a:defRPr/>
            </a:pPr>
            <a:endParaRPr lang="en-US" sz="2800" dirty="0" smtClean="0">
              <a:latin typeface="Calibri"/>
            </a:endParaRPr>
          </a:p>
        </p:txBody>
      </p:sp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2" name="Rectangle 9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4" name="Rectangle 12"/>
          <p:cNvSpPr>
            <a:spLocks noChangeArrowheads="1"/>
          </p:cNvSpPr>
          <p:nvPr/>
        </p:nvSpPr>
        <p:spPr bwMode="auto">
          <a:xfrm>
            <a:off x="0" y="2124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7" name="Rectangle 15"/>
          <p:cNvSpPr>
            <a:spLocks noChangeArrowheads="1"/>
          </p:cNvSpPr>
          <p:nvPr/>
        </p:nvSpPr>
        <p:spPr bwMode="auto">
          <a:xfrm>
            <a:off x="0" y="2247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1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12" name="Rectangle 17"/>
          <p:cNvSpPr>
            <a:spLocks noChangeArrowheads="1"/>
          </p:cNvSpPr>
          <p:nvPr/>
        </p:nvSpPr>
        <p:spPr bwMode="auto">
          <a:xfrm>
            <a:off x="0" y="1381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523887" y="4336108"/>
            <a:ext cx="2362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200" dirty="0"/>
              <a:t>Equation: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228600"/>
            <a:ext cx="2667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Acceleration</a:t>
            </a:r>
            <a:endParaRPr lang="en-US" sz="2800" b="1" u="sng" dirty="0"/>
          </a:p>
        </p:txBody>
      </p:sp>
      <p:sp>
        <p:nvSpPr>
          <p:cNvPr id="6" name="Rectangle 5"/>
          <p:cNvSpPr/>
          <p:nvPr/>
        </p:nvSpPr>
        <p:spPr>
          <a:xfrm>
            <a:off x="330785" y="4935329"/>
            <a:ext cx="4281407" cy="1570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Calibri"/>
              </a:rPr>
              <a:t>●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8600" y="744528"/>
            <a:ext cx="8686800" cy="358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defRPr/>
            </a:pPr>
            <a:endParaRPr lang="en-US" dirty="0" smtClean="0"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52261" y="4877844"/>
            <a:ext cx="4063139" cy="1751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Calibri"/>
              </a:rPr>
              <a:t>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852" y="58290"/>
            <a:ext cx="5867400" cy="43021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b="1" dirty="0" smtClean="0"/>
              <a:t>Motion Graph Comparison</a:t>
            </a:r>
          </a:p>
        </p:txBody>
      </p:sp>
      <p:pic>
        <p:nvPicPr>
          <p:cNvPr id="5123" name="Picture 2" descr="car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" y="634992"/>
            <a:ext cx="1455738" cy="1338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1760349" y="488503"/>
            <a:ext cx="67779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Imagine a car that is dripping oil at a constant rate moving in three different scenarios: </a:t>
            </a:r>
          </a:p>
        </p:txBody>
      </p:sp>
      <p:grpSp>
        <p:nvGrpSpPr>
          <p:cNvPr id="5125" name="Group 3"/>
          <p:cNvGrpSpPr>
            <a:grpSpLocks/>
          </p:cNvGrpSpPr>
          <p:nvPr/>
        </p:nvGrpSpPr>
        <p:grpSpPr bwMode="auto">
          <a:xfrm>
            <a:off x="5867400" y="2362200"/>
            <a:ext cx="990600" cy="1092200"/>
            <a:chOff x="7540" y="3020"/>
            <a:chExt cx="1560" cy="1720"/>
          </a:xfrm>
        </p:grpSpPr>
        <p:sp>
          <p:nvSpPr>
            <p:cNvPr id="5170" name="Line 4"/>
            <p:cNvSpPr>
              <a:spLocks noChangeShapeType="1"/>
            </p:cNvSpPr>
            <p:nvPr/>
          </p:nvSpPr>
          <p:spPr bwMode="auto">
            <a:xfrm>
              <a:off x="7580" y="3020"/>
              <a:ext cx="0" cy="1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Line 5"/>
            <p:cNvSpPr>
              <a:spLocks noChangeShapeType="1"/>
            </p:cNvSpPr>
            <p:nvPr/>
          </p:nvSpPr>
          <p:spPr bwMode="auto">
            <a:xfrm>
              <a:off x="7540" y="4700"/>
              <a:ext cx="1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6" name="Group 6"/>
          <p:cNvGrpSpPr>
            <a:grpSpLocks/>
          </p:cNvGrpSpPr>
          <p:nvPr/>
        </p:nvGrpSpPr>
        <p:grpSpPr bwMode="auto">
          <a:xfrm>
            <a:off x="7340600" y="2336800"/>
            <a:ext cx="990600" cy="1092200"/>
            <a:chOff x="7540" y="3020"/>
            <a:chExt cx="1560" cy="1720"/>
          </a:xfrm>
        </p:grpSpPr>
        <p:sp>
          <p:nvSpPr>
            <p:cNvPr id="5168" name="Line 7"/>
            <p:cNvSpPr>
              <a:spLocks noChangeShapeType="1"/>
            </p:cNvSpPr>
            <p:nvPr/>
          </p:nvSpPr>
          <p:spPr bwMode="auto">
            <a:xfrm>
              <a:off x="7580" y="3020"/>
              <a:ext cx="0" cy="1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Line 8"/>
            <p:cNvSpPr>
              <a:spLocks noChangeShapeType="1"/>
            </p:cNvSpPr>
            <p:nvPr/>
          </p:nvSpPr>
          <p:spPr bwMode="auto">
            <a:xfrm>
              <a:off x="7540" y="4700"/>
              <a:ext cx="1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7" name="Text Box 9"/>
          <p:cNvSpPr txBox="1">
            <a:spLocks noChangeArrowheads="1"/>
          </p:cNvSpPr>
          <p:nvPr/>
        </p:nvSpPr>
        <p:spPr bwMode="auto">
          <a:xfrm>
            <a:off x="4756221" y="1319500"/>
            <a:ext cx="2538883" cy="88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altLang="en-US" sz="2400" dirty="0" smtClean="0"/>
              <a:t>Position-Time</a:t>
            </a:r>
          </a:p>
          <a:p>
            <a:pPr eaLnBrk="1" hangingPunct="1">
              <a:spcAft>
                <a:spcPts val="1000"/>
              </a:spcAft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     Graph</a:t>
            </a:r>
          </a:p>
          <a:p>
            <a:pPr eaLnBrk="1" hangingPunct="1">
              <a:spcAft>
                <a:spcPts val="1000"/>
              </a:spcAft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       </a:t>
            </a:r>
            <a:r>
              <a:rPr lang="en-US" altLang="en-US" sz="2800" dirty="0" smtClean="0"/>
              <a:t> </a:t>
            </a:r>
            <a:endParaRPr lang="en-US" altLang="en-US" sz="2800" dirty="0"/>
          </a:p>
        </p:txBody>
      </p:sp>
      <p:sp>
        <p:nvSpPr>
          <p:cNvPr id="5128" name="Text Box 10"/>
          <p:cNvSpPr txBox="1">
            <a:spLocks noChangeArrowheads="1"/>
          </p:cNvSpPr>
          <p:nvPr/>
        </p:nvSpPr>
        <p:spPr bwMode="auto">
          <a:xfrm>
            <a:off x="6975810" y="1376549"/>
            <a:ext cx="2015789" cy="74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altLang="en-US" sz="2400" dirty="0" smtClean="0"/>
              <a:t>Velocity-Time</a:t>
            </a:r>
          </a:p>
          <a:p>
            <a:pPr eaLnBrk="1" hangingPunct="1">
              <a:spcAft>
                <a:spcPts val="1000"/>
              </a:spcAft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     Graph </a:t>
            </a:r>
            <a:endParaRPr lang="en-US" altLang="en-US" sz="2400" dirty="0"/>
          </a:p>
        </p:txBody>
      </p:sp>
      <p:grpSp>
        <p:nvGrpSpPr>
          <p:cNvPr id="5129" name="Group 3"/>
          <p:cNvGrpSpPr>
            <a:grpSpLocks/>
          </p:cNvGrpSpPr>
          <p:nvPr/>
        </p:nvGrpSpPr>
        <p:grpSpPr bwMode="auto">
          <a:xfrm>
            <a:off x="5867400" y="3581400"/>
            <a:ext cx="990600" cy="1092200"/>
            <a:chOff x="7540" y="3020"/>
            <a:chExt cx="1560" cy="1720"/>
          </a:xfrm>
        </p:grpSpPr>
        <p:sp>
          <p:nvSpPr>
            <p:cNvPr id="5166" name="Line 4"/>
            <p:cNvSpPr>
              <a:spLocks noChangeShapeType="1"/>
            </p:cNvSpPr>
            <p:nvPr/>
          </p:nvSpPr>
          <p:spPr bwMode="auto">
            <a:xfrm>
              <a:off x="7580" y="3020"/>
              <a:ext cx="0" cy="1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Line 5"/>
            <p:cNvSpPr>
              <a:spLocks noChangeShapeType="1"/>
            </p:cNvSpPr>
            <p:nvPr/>
          </p:nvSpPr>
          <p:spPr bwMode="auto">
            <a:xfrm>
              <a:off x="7540" y="4700"/>
              <a:ext cx="1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0" name="Group 3"/>
          <p:cNvGrpSpPr>
            <a:grpSpLocks/>
          </p:cNvGrpSpPr>
          <p:nvPr/>
        </p:nvGrpSpPr>
        <p:grpSpPr bwMode="auto">
          <a:xfrm>
            <a:off x="7431252" y="3556000"/>
            <a:ext cx="990600" cy="1092200"/>
            <a:chOff x="7540" y="3020"/>
            <a:chExt cx="1560" cy="1720"/>
          </a:xfrm>
        </p:grpSpPr>
        <p:sp>
          <p:nvSpPr>
            <p:cNvPr id="5164" name="Line 4"/>
            <p:cNvSpPr>
              <a:spLocks noChangeShapeType="1"/>
            </p:cNvSpPr>
            <p:nvPr/>
          </p:nvSpPr>
          <p:spPr bwMode="auto">
            <a:xfrm>
              <a:off x="7580" y="3020"/>
              <a:ext cx="0" cy="1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Line 5"/>
            <p:cNvSpPr>
              <a:spLocks noChangeShapeType="1"/>
            </p:cNvSpPr>
            <p:nvPr/>
          </p:nvSpPr>
          <p:spPr bwMode="auto">
            <a:xfrm>
              <a:off x="7540" y="4700"/>
              <a:ext cx="1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1" name="Group 3"/>
          <p:cNvGrpSpPr>
            <a:grpSpLocks/>
          </p:cNvGrpSpPr>
          <p:nvPr/>
        </p:nvGrpSpPr>
        <p:grpSpPr bwMode="auto">
          <a:xfrm>
            <a:off x="5867400" y="4953000"/>
            <a:ext cx="990600" cy="1092200"/>
            <a:chOff x="7540" y="3020"/>
            <a:chExt cx="1560" cy="1720"/>
          </a:xfrm>
        </p:grpSpPr>
        <p:sp>
          <p:nvSpPr>
            <p:cNvPr id="5162" name="Line 4"/>
            <p:cNvSpPr>
              <a:spLocks noChangeShapeType="1"/>
            </p:cNvSpPr>
            <p:nvPr/>
          </p:nvSpPr>
          <p:spPr bwMode="auto">
            <a:xfrm>
              <a:off x="7580" y="3020"/>
              <a:ext cx="0" cy="1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Line 5"/>
            <p:cNvSpPr>
              <a:spLocks noChangeShapeType="1"/>
            </p:cNvSpPr>
            <p:nvPr/>
          </p:nvSpPr>
          <p:spPr bwMode="auto">
            <a:xfrm>
              <a:off x="7540" y="4700"/>
              <a:ext cx="1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2" name="Group 3"/>
          <p:cNvGrpSpPr>
            <a:grpSpLocks/>
          </p:cNvGrpSpPr>
          <p:nvPr/>
        </p:nvGrpSpPr>
        <p:grpSpPr bwMode="auto">
          <a:xfrm>
            <a:off x="7490202" y="4901769"/>
            <a:ext cx="990600" cy="1092200"/>
            <a:chOff x="7540" y="3020"/>
            <a:chExt cx="1560" cy="1720"/>
          </a:xfrm>
        </p:grpSpPr>
        <p:sp>
          <p:nvSpPr>
            <p:cNvPr id="5160" name="Line 4"/>
            <p:cNvSpPr>
              <a:spLocks noChangeShapeType="1"/>
            </p:cNvSpPr>
            <p:nvPr/>
          </p:nvSpPr>
          <p:spPr bwMode="auto">
            <a:xfrm>
              <a:off x="7580" y="3020"/>
              <a:ext cx="0" cy="1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Line 5"/>
            <p:cNvSpPr>
              <a:spLocks noChangeShapeType="1"/>
            </p:cNvSpPr>
            <p:nvPr/>
          </p:nvSpPr>
          <p:spPr bwMode="auto">
            <a:xfrm>
              <a:off x="7540" y="4700"/>
              <a:ext cx="1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3" name="TextBox 49"/>
          <p:cNvSpPr txBox="1">
            <a:spLocks noChangeArrowheads="1"/>
          </p:cNvSpPr>
          <p:nvPr/>
        </p:nvSpPr>
        <p:spPr bwMode="auto">
          <a:xfrm>
            <a:off x="397090" y="2120468"/>
            <a:ext cx="33057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200" dirty="0"/>
              <a:t>Constant velocity</a:t>
            </a:r>
          </a:p>
        </p:txBody>
      </p:sp>
      <p:sp>
        <p:nvSpPr>
          <p:cNvPr id="5134" name="TextBox 50"/>
          <p:cNvSpPr txBox="1">
            <a:spLocks noChangeArrowheads="1"/>
          </p:cNvSpPr>
          <p:nvPr/>
        </p:nvSpPr>
        <p:spPr bwMode="auto">
          <a:xfrm>
            <a:off x="460248" y="3289012"/>
            <a:ext cx="42611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200" dirty="0"/>
              <a:t>Speeding up uniformly</a:t>
            </a:r>
          </a:p>
        </p:txBody>
      </p:sp>
      <p:sp>
        <p:nvSpPr>
          <p:cNvPr id="5135" name="TextBox 51"/>
          <p:cNvSpPr txBox="1">
            <a:spLocks noChangeArrowheads="1"/>
          </p:cNvSpPr>
          <p:nvPr/>
        </p:nvSpPr>
        <p:spPr bwMode="auto">
          <a:xfrm>
            <a:off x="345634" y="4758009"/>
            <a:ext cx="44903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200" dirty="0"/>
              <a:t>Slowing down uniformly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97305"/>
            <a:ext cx="5594888" cy="990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 smtClean="0"/>
              <a:t>Acceleration is a Vector!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202560" y="80959"/>
            <a:ext cx="3808413" cy="1023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Calibri"/>
              </a:rPr>
              <a:t>●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05912" y="5486400"/>
            <a:ext cx="7880888" cy="1023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Calibri"/>
              </a:rPr>
              <a:t>●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597932"/>
              </p:ext>
            </p:extLst>
          </p:nvPr>
        </p:nvGraphicFramePr>
        <p:xfrm>
          <a:off x="792995" y="1295400"/>
          <a:ext cx="7893804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268"/>
                <a:gridCol w="2631268"/>
                <a:gridCol w="2631268"/>
              </a:tblGrid>
              <a:tr h="79248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Direction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of Initial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Velocity</a:t>
                      </a:r>
                      <a:r>
                        <a:rPr lang="en-US" dirty="0" err="1" smtClean="0"/>
                        <a:t>DiD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Direction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of Initial Acceleration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Change in Speed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92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92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92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92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37" y="152400"/>
            <a:ext cx="8763000" cy="54864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CA" sz="3200" b="1" dirty="0" smtClean="0"/>
              <a:t>Analyzing d-T graphs for Uniform Acceleration</a:t>
            </a:r>
            <a:endParaRPr lang="en-CA" sz="3200" b="1" dirty="0"/>
          </a:p>
        </p:txBody>
      </p:sp>
      <p:sp>
        <p:nvSpPr>
          <p:cNvPr id="4" name="Arc 3"/>
          <p:cNvSpPr/>
          <p:nvPr/>
        </p:nvSpPr>
        <p:spPr>
          <a:xfrm>
            <a:off x="-829938" y="560172"/>
            <a:ext cx="3124200" cy="2590800"/>
          </a:xfrm>
          <a:prstGeom prst="arc">
            <a:avLst>
              <a:gd name="adj1" fmla="val 270438"/>
              <a:gd name="adj2" fmla="val 527043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8196" name="Group 3"/>
          <p:cNvGrpSpPr>
            <a:grpSpLocks/>
          </p:cNvGrpSpPr>
          <p:nvPr/>
        </p:nvGrpSpPr>
        <p:grpSpPr bwMode="auto">
          <a:xfrm>
            <a:off x="732162" y="1346200"/>
            <a:ext cx="2362200" cy="1854200"/>
            <a:chOff x="7540" y="3020"/>
            <a:chExt cx="1560" cy="1720"/>
          </a:xfrm>
        </p:grpSpPr>
        <p:sp>
          <p:nvSpPr>
            <p:cNvPr id="8210" name="Line 4"/>
            <p:cNvSpPr>
              <a:spLocks noChangeShapeType="1"/>
            </p:cNvSpPr>
            <p:nvPr/>
          </p:nvSpPr>
          <p:spPr bwMode="auto">
            <a:xfrm>
              <a:off x="7580" y="3020"/>
              <a:ext cx="0" cy="1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1" name="Line 5"/>
            <p:cNvSpPr>
              <a:spLocks noChangeShapeType="1"/>
            </p:cNvSpPr>
            <p:nvPr/>
          </p:nvSpPr>
          <p:spPr bwMode="auto">
            <a:xfrm>
              <a:off x="7540" y="4700"/>
              <a:ext cx="1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819400" y="889000"/>
            <a:ext cx="6324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800" dirty="0"/>
              <a:t>To find velocity from a position-time graph we take </a:t>
            </a:r>
            <a:r>
              <a:rPr lang="en-CA" altLang="en-US" sz="2800" dirty="0" smtClean="0"/>
              <a:t>the  ______________. </a:t>
            </a:r>
            <a:endParaRPr lang="en-CA" altLang="en-US" sz="2800" dirty="0"/>
          </a:p>
        </p:txBody>
      </p:sp>
      <p:sp>
        <p:nvSpPr>
          <p:cNvPr id="8199" name="TextBox 9"/>
          <p:cNvSpPr txBox="1">
            <a:spLocks noChangeArrowheads="1"/>
          </p:cNvSpPr>
          <p:nvPr/>
        </p:nvSpPr>
        <p:spPr bwMode="auto">
          <a:xfrm>
            <a:off x="381000" y="1401547"/>
            <a:ext cx="41173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800" dirty="0"/>
              <a:t>d</a:t>
            </a:r>
          </a:p>
        </p:txBody>
      </p:sp>
      <p:sp>
        <p:nvSpPr>
          <p:cNvPr id="8200" name="TextBox 10"/>
          <p:cNvSpPr txBox="1">
            <a:spLocks noChangeArrowheads="1"/>
          </p:cNvSpPr>
          <p:nvPr/>
        </p:nvSpPr>
        <p:spPr bwMode="auto">
          <a:xfrm>
            <a:off x="1513022" y="3365500"/>
            <a:ext cx="129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800" dirty="0"/>
              <a:t>t</a:t>
            </a:r>
            <a:r>
              <a:rPr lang="en-CA" altLang="en-US" sz="2800" baseline="-25000" dirty="0"/>
              <a:t>1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219200" y="2019838"/>
            <a:ext cx="1600200" cy="12192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1509793" y="3048000"/>
            <a:ext cx="457200" cy="0"/>
          </a:xfrm>
          <a:prstGeom prst="line">
            <a:avLst/>
          </a:prstGeom>
          <a:ln w="508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5" name="TextBox 19"/>
          <p:cNvSpPr txBox="1">
            <a:spLocks noChangeArrowheads="1"/>
          </p:cNvSpPr>
          <p:nvPr/>
        </p:nvSpPr>
        <p:spPr bwMode="auto">
          <a:xfrm>
            <a:off x="2803123" y="3239038"/>
            <a:ext cx="129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800" dirty="0"/>
              <a:t>t</a:t>
            </a:r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2312476" y="2551301"/>
            <a:ext cx="685800" cy="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740976" y="2894201"/>
            <a:ext cx="914400" cy="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V="1">
            <a:off x="2743200" y="2819400"/>
            <a:ext cx="762000" cy="609600"/>
          </a:xfrm>
          <a:prstGeom prst="straightConnector1">
            <a:avLst/>
          </a:prstGeom>
          <a:ln w="508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27023" y="2497554"/>
            <a:ext cx="5285055" cy="1391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Calibri"/>
              </a:rPr>
              <a:t>●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0595" y="4038599"/>
            <a:ext cx="8831005" cy="914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Calibri"/>
              </a:rPr>
              <a:t>●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4764" y="5105400"/>
            <a:ext cx="8831005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Calibri"/>
              </a:rPr>
              <a:t>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95</Words>
  <Application>Microsoft Office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Wingdings</vt:lpstr>
      <vt:lpstr>Calibri</vt:lpstr>
      <vt:lpstr>Symbol</vt:lpstr>
      <vt:lpstr>Times New Roman</vt:lpstr>
      <vt:lpstr>Office Theme</vt:lpstr>
      <vt:lpstr>PowerPoint Presentation</vt:lpstr>
      <vt:lpstr>Motion Graph Comparison</vt:lpstr>
      <vt:lpstr>Acceleration is a Vector!</vt:lpstr>
      <vt:lpstr>Analyzing d-T graphs for Uniform Acceleration</vt:lpstr>
    </vt:vector>
  </TitlesOfParts>
  <Company>Peel DSB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Acceleration</dc:title>
  <dc:creator>Linda</dc:creator>
  <cp:lastModifiedBy>Linda</cp:lastModifiedBy>
  <cp:revision>29</cp:revision>
  <cp:lastPrinted>2014-03-26T10:24:52Z</cp:lastPrinted>
  <dcterms:created xsi:type="dcterms:W3CDTF">2010-09-22T12:02:19Z</dcterms:created>
  <dcterms:modified xsi:type="dcterms:W3CDTF">2014-03-26T10:26:37Z</dcterms:modified>
</cp:coreProperties>
</file>