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Gravity </a:t>
            </a:r>
            <a:r>
              <a:rPr lang="en-US" dirty="0" smtClean="0"/>
              <a:t>– </a:t>
            </a:r>
            <a:r>
              <a:rPr lang="en-US" dirty="0" smtClean="0"/>
              <a:t>Nov </a:t>
            </a:r>
            <a:r>
              <a:rPr lang="en-US" dirty="0" smtClean="0"/>
              <a:t>07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(Kinematics Day </a:t>
            </a:r>
            <a:r>
              <a:rPr lang="en-US" sz="4000" dirty="0" smtClean="0"/>
              <a:t>17)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Acceleration Due To Gravity</a:t>
            </a:r>
            <a:endParaRPr lang="en-CA" dirty="0" smtClean="0"/>
          </a:p>
          <a:p>
            <a:pPr lvl="2"/>
            <a:r>
              <a:rPr lang="en-CA" dirty="0" smtClean="0"/>
              <a:t>Discussion / Presentation</a:t>
            </a:r>
          </a:p>
          <a:p>
            <a:pPr lvl="2"/>
            <a:r>
              <a:rPr lang="en-CA" dirty="0" smtClean="0"/>
              <a:t>Just Another Way to Apply Famous 5</a:t>
            </a:r>
            <a:endParaRPr lang="en-CA" dirty="0" smtClean="0"/>
          </a:p>
          <a:p>
            <a:pPr lvl="2"/>
            <a:r>
              <a:rPr lang="en-CA" dirty="0" smtClean="0"/>
              <a:t>Textbook Questions</a:t>
            </a:r>
            <a:endParaRPr lang="en-CA" dirty="0" smtClean="0"/>
          </a:p>
          <a:p>
            <a:pPr lvl="1"/>
            <a:r>
              <a:rPr lang="en-CA" dirty="0" smtClean="0"/>
              <a:t>Famous 5 Practice </a:t>
            </a:r>
            <a:r>
              <a:rPr lang="en-CA" dirty="0" smtClean="0"/>
              <a:t>Worksheet</a:t>
            </a:r>
          </a:p>
          <a:p>
            <a:pPr lvl="2"/>
            <a:r>
              <a:rPr lang="en-CA" dirty="0" smtClean="0"/>
              <a:t>Worksheets (Tue &amp; Wed)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600" dirty="0" smtClean="0"/>
              <a:t>Tomorrow: </a:t>
            </a:r>
            <a:r>
              <a:rPr lang="en-CA" sz="2600" dirty="0" smtClean="0"/>
              <a:t>More Gravity / Famous 5 Practice</a:t>
            </a:r>
            <a:endParaRPr lang="en-CA" sz="2600" dirty="0" smtClean="0"/>
          </a:p>
          <a:p>
            <a:pPr lvl="1"/>
            <a:r>
              <a:rPr lang="en-CA" sz="2600" dirty="0" smtClean="0"/>
              <a:t>Monday: Gravity / Acceleration Lab</a:t>
            </a:r>
          </a:p>
          <a:p>
            <a:pPr lvl="1"/>
            <a:r>
              <a:rPr lang="en-CA" sz="2600" b="1" dirty="0" smtClean="0">
                <a:solidFill>
                  <a:srgbClr val="FF0000"/>
                </a:solidFill>
              </a:rPr>
              <a:t>Wednesday: Kinematics Unit Test</a:t>
            </a:r>
            <a:endParaRPr lang="en-CA" sz="26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51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Gravity – Nov 07 (Kinematics Day 17)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92</cp:revision>
  <dcterms:created xsi:type="dcterms:W3CDTF">2006-08-16T00:00:00Z</dcterms:created>
  <dcterms:modified xsi:type="dcterms:W3CDTF">2019-11-07T14:15:27Z</dcterms:modified>
</cp:coreProperties>
</file>