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Kinematics Unit Review </a:t>
            </a:r>
            <a:r>
              <a:rPr lang="en-US" dirty="0" smtClean="0"/>
              <a:t>– </a:t>
            </a:r>
            <a:r>
              <a:rPr lang="en-US" dirty="0" smtClean="0"/>
              <a:t>Nov </a:t>
            </a:r>
            <a:r>
              <a:rPr lang="en-US" dirty="0" smtClean="0"/>
              <a:t>12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(Kinematics Day </a:t>
            </a:r>
            <a:r>
              <a:rPr lang="en-US" sz="4000" dirty="0" smtClean="0"/>
              <a:t>20)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Unit Review</a:t>
            </a:r>
            <a:endParaRPr lang="en-CA" dirty="0" smtClean="0"/>
          </a:p>
          <a:p>
            <a:pPr lvl="2"/>
            <a:r>
              <a:rPr lang="en-CA" dirty="0" smtClean="0"/>
              <a:t>Kinematics Review Questions (PDF)</a:t>
            </a:r>
            <a:endParaRPr lang="en-CA" dirty="0" smtClean="0"/>
          </a:p>
          <a:p>
            <a:pPr lvl="2"/>
            <a:r>
              <a:rPr lang="en-CA" dirty="0" smtClean="0"/>
              <a:t>More Kinematics </a:t>
            </a:r>
            <a:r>
              <a:rPr lang="en-CA" dirty="0"/>
              <a:t>Review </a:t>
            </a:r>
            <a:r>
              <a:rPr lang="en-CA" dirty="0" smtClean="0"/>
              <a:t>(DOC)</a:t>
            </a:r>
            <a:endParaRPr lang="en-CA" dirty="0"/>
          </a:p>
          <a:p>
            <a:pPr lvl="2"/>
            <a:r>
              <a:rPr lang="en-CA" dirty="0" smtClean="0"/>
              <a:t>See Unit Outline for Topics</a:t>
            </a:r>
            <a:endParaRPr lang="en-CA" dirty="0" smtClean="0"/>
          </a:p>
          <a:p>
            <a:pPr lvl="3"/>
            <a:r>
              <a:rPr lang="en-CA" dirty="0" smtClean="0"/>
              <a:t>Vectors / Scalars</a:t>
            </a:r>
          </a:p>
          <a:p>
            <a:pPr lvl="3"/>
            <a:r>
              <a:rPr lang="en-CA" dirty="0" smtClean="0"/>
              <a:t>1D and 2D Displacement (Diagrams)</a:t>
            </a:r>
          </a:p>
          <a:p>
            <a:pPr lvl="3"/>
            <a:r>
              <a:rPr lang="en-CA" dirty="0" smtClean="0"/>
              <a:t>Graph Analysis</a:t>
            </a:r>
          </a:p>
          <a:p>
            <a:pPr lvl="3"/>
            <a:r>
              <a:rPr lang="en-CA" dirty="0" smtClean="0"/>
              <a:t>Famous 5</a:t>
            </a:r>
          </a:p>
          <a:p>
            <a:pPr lvl="3"/>
            <a:r>
              <a:rPr lang="en-CA" dirty="0" smtClean="0"/>
              <a:t>Gravity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600" b="1" dirty="0" smtClean="0">
                <a:solidFill>
                  <a:srgbClr val="FF0000"/>
                </a:solidFill>
              </a:rPr>
              <a:t>TOMORROW: </a:t>
            </a:r>
            <a:r>
              <a:rPr lang="en-CA" sz="2600" b="1" dirty="0" smtClean="0">
                <a:solidFill>
                  <a:srgbClr val="FF0000"/>
                </a:solidFill>
              </a:rPr>
              <a:t>Kinematics Unit </a:t>
            </a:r>
            <a:r>
              <a:rPr lang="en-CA" sz="2600" b="1" dirty="0" smtClean="0">
                <a:solidFill>
                  <a:srgbClr val="FF0000"/>
                </a:solidFill>
              </a:rPr>
              <a:t>Test</a:t>
            </a:r>
          </a:p>
          <a:p>
            <a:pPr lvl="1"/>
            <a:r>
              <a:rPr lang="en-CA" sz="2400" dirty="0"/>
              <a:t>Mon, Nov </a:t>
            </a:r>
            <a:r>
              <a:rPr lang="en-CA" sz="2400" dirty="0" smtClean="0"/>
              <a:t>18: Gravity Investigation Report DUE</a:t>
            </a:r>
            <a:endParaRPr lang="en-CA" sz="26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56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Kinematics Unit Review – Nov 12 (Kinematics Day 20)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95</cp:revision>
  <dcterms:created xsi:type="dcterms:W3CDTF">2006-08-16T00:00:00Z</dcterms:created>
  <dcterms:modified xsi:type="dcterms:W3CDTF">2019-11-12T14:41:40Z</dcterms:modified>
</cp:coreProperties>
</file>