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Free Body Diagrams </a:t>
            </a:r>
            <a:r>
              <a:rPr lang="en-US" dirty="0" smtClean="0"/>
              <a:t>– Nov </a:t>
            </a:r>
            <a:r>
              <a:rPr lang="en-US" dirty="0" smtClean="0"/>
              <a:t>18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(Dynamics Day </a:t>
            </a:r>
            <a:r>
              <a:rPr lang="en-US" sz="4000" dirty="0" smtClean="0"/>
              <a:t>02)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Fundamental Forces</a:t>
            </a:r>
            <a:endParaRPr lang="en-CA" dirty="0" smtClean="0"/>
          </a:p>
          <a:p>
            <a:pPr lvl="2"/>
            <a:r>
              <a:rPr lang="en-CA" dirty="0" smtClean="0"/>
              <a:t>Presentation / Note</a:t>
            </a:r>
            <a:endParaRPr lang="en-CA" dirty="0" smtClean="0"/>
          </a:p>
          <a:p>
            <a:pPr lvl="1"/>
            <a:r>
              <a:rPr lang="en-CA" dirty="0" smtClean="0"/>
              <a:t>Forces </a:t>
            </a:r>
            <a:r>
              <a:rPr lang="en-CA" dirty="0" smtClean="0"/>
              <a:t>Intro &amp; Free Body Diagrams</a:t>
            </a:r>
          </a:p>
          <a:p>
            <a:pPr lvl="2"/>
            <a:r>
              <a:rPr lang="en-CA" dirty="0" smtClean="0"/>
              <a:t>Textbook </a:t>
            </a:r>
            <a:r>
              <a:rPr lang="en-CA" dirty="0" smtClean="0"/>
              <a:t>Reading</a:t>
            </a:r>
          </a:p>
          <a:p>
            <a:pPr lvl="1">
              <a:buNone/>
            </a:pPr>
            <a:endParaRPr lang="en-CA" dirty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DUE TODAY: </a:t>
            </a:r>
            <a:r>
              <a:rPr lang="en-CA" sz="2400" dirty="0" smtClean="0"/>
              <a:t>Gravity Investigation Report </a:t>
            </a:r>
            <a:endParaRPr lang="en-US" dirty="0"/>
          </a:p>
          <a:p>
            <a:pPr lvl="1"/>
            <a:r>
              <a:rPr lang="en-CA" sz="2400" dirty="0" smtClean="0"/>
              <a:t>Unit Outline T.B.D.</a:t>
            </a:r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Textbook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Read Section 4.1 (Pages 96 to 104)</a:t>
            </a:r>
          </a:p>
          <a:p>
            <a:endParaRPr lang="en-CA" dirty="0"/>
          </a:p>
          <a:p>
            <a:r>
              <a:rPr lang="en-CA" dirty="0" smtClean="0"/>
              <a:t>Practice Problems:</a:t>
            </a:r>
          </a:p>
          <a:p>
            <a:pPr lvl="1"/>
            <a:r>
              <a:rPr lang="en-CA" dirty="0" smtClean="0"/>
              <a:t>Pg. 101, #1, #2</a:t>
            </a:r>
          </a:p>
          <a:p>
            <a:pPr lvl="1"/>
            <a:r>
              <a:rPr lang="en-CA" dirty="0" smtClean="0"/>
              <a:t>Pg. </a:t>
            </a:r>
            <a:r>
              <a:rPr lang="en-CA" smtClean="0"/>
              <a:t>103, #1, #2a, #2b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978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66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Free Body Diagrams – Nov 18 (Dynamics Day 02)</vt:lpstr>
      <vt:lpstr>Textbook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100</cp:revision>
  <dcterms:created xsi:type="dcterms:W3CDTF">2006-08-16T00:00:00Z</dcterms:created>
  <dcterms:modified xsi:type="dcterms:W3CDTF">2019-11-18T13:31:41Z</dcterms:modified>
</cp:coreProperties>
</file>