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Net Force </a:t>
            </a:r>
            <a:r>
              <a:rPr lang="en-US" dirty="0" smtClean="0"/>
              <a:t>– Nov 19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 smtClean="0"/>
              <a:t>(Dynamics Day 03)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Unit Outline</a:t>
            </a:r>
          </a:p>
          <a:p>
            <a:pPr lvl="1"/>
            <a:r>
              <a:rPr lang="en-CA" dirty="0" smtClean="0"/>
              <a:t>Net Force</a:t>
            </a:r>
          </a:p>
          <a:p>
            <a:pPr lvl="2"/>
            <a:r>
              <a:rPr lang="en-CA" dirty="0" smtClean="0"/>
              <a:t>Presentation / Note</a:t>
            </a:r>
          </a:p>
          <a:p>
            <a:pPr lvl="2"/>
            <a:r>
              <a:rPr lang="en-CA" dirty="0" smtClean="0"/>
              <a:t>Worksheet: Free Body Diagrams &amp; Resultant Forces</a:t>
            </a:r>
          </a:p>
          <a:p>
            <a:pPr lvl="2"/>
            <a:r>
              <a:rPr lang="en-CA" dirty="0" smtClean="0"/>
              <a:t>Textbook Questions</a:t>
            </a:r>
          </a:p>
          <a:p>
            <a:pPr lvl="1">
              <a:buNone/>
            </a:pPr>
            <a:endParaRPr lang="en-CA" dirty="0"/>
          </a:p>
          <a:p>
            <a:pPr lvl="1">
              <a:buNone/>
            </a:pPr>
            <a:endParaRPr lang="en-CA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sz="2400" dirty="0" smtClean="0"/>
              <a:t>Past DUE: Gravity Investigation Report </a:t>
            </a:r>
            <a:endParaRPr lang="en-US" dirty="0"/>
          </a:p>
          <a:p>
            <a:pPr lvl="1"/>
            <a:r>
              <a:rPr lang="en-CA" sz="2400" dirty="0" smtClean="0"/>
              <a:t>Tue. </a:t>
            </a:r>
            <a:r>
              <a:rPr lang="en-CA" sz="2400" dirty="0" smtClean="0"/>
              <a:t>Dec 10: Unit Test</a:t>
            </a:r>
          </a:p>
        </p:txBody>
      </p:sp>
    </p:spTree>
    <p:extLst>
      <p:ext uri="{BB962C8B-B14F-4D97-AF65-F5344CB8AC3E}">
        <p14:creationId xmlns:p14="http://schemas.microsoft.com/office/powerpoint/2010/main" val="334498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Textbook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Read Section 4.1 (Pages 96 to 104)</a:t>
            </a:r>
          </a:p>
          <a:p>
            <a:endParaRPr lang="en-CA" dirty="0"/>
          </a:p>
          <a:p>
            <a:r>
              <a:rPr lang="en-CA" dirty="0" smtClean="0"/>
              <a:t>Practice Problems:</a:t>
            </a:r>
          </a:p>
          <a:p>
            <a:pPr lvl="1"/>
            <a:r>
              <a:rPr lang="en-CA" dirty="0" smtClean="0"/>
              <a:t>Pg. 101, #1, #2</a:t>
            </a:r>
          </a:p>
          <a:p>
            <a:pPr lvl="1"/>
            <a:r>
              <a:rPr lang="en-CA" dirty="0" smtClean="0"/>
              <a:t>Pg. </a:t>
            </a:r>
            <a:r>
              <a:rPr lang="en-CA" smtClean="0"/>
              <a:t>103, #1, #2a, #2b</a:t>
            </a: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97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72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Net Force – Nov 19 (Dynamics Day 03)</vt:lpstr>
      <vt:lpstr>Textbook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103</cp:revision>
  <dcterms:created xsi:type="dcterms:W3CDTF">2006-08-16T00:00:00Z</dcterms:created>
  <dcterms:modified xsi:type="dcterms:W3CDTF">2019-11-19T19:46:16Z</dcterms:modified>
</cp:coreProperties>
</file>