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Second Law Practice </a:t>
            </a:r>
            <a:r>
              <a:rPr lang="en-US" dirty="0" smtClean="0"/>
              <a:t>– Nov </a:t>
            </a:r>
            <a:r>
              <a:rPr lang="en-US" dirty="0" smtClean="0"/>
              <a:t>25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(Dynamics Day </a:t>
            </a:r>
            <a:r>
              <a:rPr lang="en-US" sz="4000" dirty="0" smtClean="0"/>
              <a:t>06)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Newton's </a:t>
            </a:r>
            <a:r>
              <a:rPr lang="en-CA" dirty="0" smtClean="0"/>
              <a:t>Second </a:t>
            </a:r>
            <a:r>
              <a:rPr lang="en-CA" dirty="0" smtClean="0"/>
              <a:t>Law </a:t>
            </a:r>
            <a:endParaRPr lang="en-CA" dirty="0" smtClean="0"/>
          </a:p>
          <a:p>
            <a:pPr lvl="2"/>
            <a:r>
              <a:rPr lang="en-CA" dirty="0" smtClean="0"/>
              <a:t>Discussion: Tension Examples</a:t>
            </a:r>
          </a:p>
          <a:p>
            <a:pPr lvl="2"/>
            <a:r>
              <a:rPr lang="en-CA" dirty="0" smtClean="0"/>
              <a:t>Worksheet: Newton's Laws Practice Problems</a:t>
            </a:r>
            <a:endParaRPr lang="en-CA" dirty="0" smtClean="0"/>
          </a:p>
          <a:p>
            <a:pPr lvl="1"/>
            <a:r>
              <a:rPr lang="en-CA" dirty="0" smtClean="0"/>
              <a:t>Fan Cart </a:t>
            </a:r>
            <a:r>
              <a:rPr lang="en-CA" dirty="0" smtClean="0"/>
              <a:t>Gizmo</a:t>
            </a:r>
            <a:endParaRPr lang="en-CA" dirty="0" smtClean="0"/>
          </a:p>
          <a:p>
            <a:pPr lvl="2"/>
            <a:r>
              <a:rPr lang="en-CA" dirty="0" smtClean="0"/>
              <a:t>Due Today: End </a:t>
            </a:r>
            <a:r>
              <a:rPr lang="en-CA" dirty="0" smtClean="0"/>
              <a:t>of Class</a:t>
            </a:r>
          </a:p>
          <a:p>
            <a:pPr lvl="1">
              <a:buNone/>
            </a:pPr>
            <a:endParaRPr lang="en-CA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sz="2400" dirty="0" smtClean="0"/>
              <a:t>Due Today: Fan Cart Gizmo Activity</a:t>
            </a:r>
          </a:p>
          <a:p>
            <a:pPr lvl="1"/>
            <a:r>
              <a:rPr lang="en-CA" sz="2400" dirty="0" smtClean="0"/>
              <a:t>Wed</a:t>
            </a:r>
            <a:r>
              <a:rPr lang="en-CA" sz="2400" dirty="0" smtClean="0"/>
              <a:t>. Nov 27: Mousetrap Car Race / Complete Testing</a:t>
            </a:r>
          </a:p>
          <a:p>
            <a:pPr lvl="1"/>
            <a:r>
              <a:rPr lang="en-CA" sz="2400" dirty="0" smtClean="0"/>
              <a:t>Thu. Nov 28: Quiz – Newton's 3 Laws</a:t>
            </a:r>
            <a:endParaRPr lang="en-US" dirty="0"/>
          </a:p>
          <a:p>
            <a:pPr lvl="1"/>
            <a:r>
              <a:rPr lang="en-CA" sz="2400" dirty="0" smtClean="0"/>
              <a:t>Tue. Dec 10: Unit Test</a:t>
            </a:r>
          </a:p>
        </p:txBody>
      </p:sp>
    </p:spTree>
    <p:extLst>
      <p:ext uri="{BB962C8B-B14F-4D97-AF65-F5344CB8AC3E}">
        <p14:creationId xmlns:p14="http://schemas.microsoft.com/office/powerpoint/2010/main" val="33449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65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Second Law Practice – Nov 25 (Dynamics Day 06)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108</cp:revision>
  <dcterms:created xsi:type="dcterms:W3CDTF">2006-08-16T00:00:00Z</dcterms:created>
  <dcterms:modified xsi:type="dcterms:W3CDTF">2019-11-25T16:07:37Z</dcterms:modified>
</cp:coreProperties>
</file>