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Friction </a:t>
            </a:r>
            <a:r>
              <a:rPr lang="en-CA" dirty="0" smtClean="0"/>
              <a:t>Problems </a:t>
            </a:r>
            <a:r>
              <a:rPr lang="en-US" dirty="0" smtClean="0"/>
              <a:t>– Dec </a:t>
            </a:r>
            <a:r>
              <a:rPr lang="en-US" dirty="0" smtClean="0"/>
              <a:t>05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(Dynamics Day </a:t>
            </a:r>
            <a:r>
              <a:rPr lang="en-US" sz="4000" dirty="0" smtClean="0"/>
              <a:t>11)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Static &amp; Kinetic Friction </a:t>
            </a:r>
          </a:p>
          <a:p>
            <a:pPr lvl="2"/>
            <a:r>
              <a:rPr lang="en-CA" dirty="0" smtClean="0"/>
              <a:t>Presentation </a:t>
            </a:r>
            <a:r>
              <a:rPr lang="en-CA" dirty="0" smtClean="0"/>
              <a:t>/ Note: Static &amp; Kinetic </a:t>
            </a:r>
            <a:r>
              <a:rPr lang="en-CA" dirty="0" smtClean="0"/>
              <a:t>Friction</a:t>
            </a:r>
          </a:p>
          <a:p>
            <a:pPr lvl="2"/>
            <a:r>
              <a:rPr lang="en-CA" dirty="0" smtClean="0"/>
              <a:t>Worksheets</a:t>
            </a:r>
          </a:p>
          <a:p>
            <a:pPr lvl="3"/>
            <a:r>
              <a:rPr lang="en-CA" dirty="0" smtClean="0"/>
              <a:t>Friction Worksheet</a:t>
            </a:r>
          </a:p>
          <a:p>
            <a:pPr lvl="3"/>
            <a:r>
              <a:rPr lang="en-CA" dirty="0" smtClean="0"/>
              <a:t>Complex Friction Problems</a:t>
            </a:r>
            <a:endParaRPr lang="en-CA" dirty="0" smtClean="0"/>
          </a:p>
          <a:p>
            <a:pPr lvl="2"/>
            <a:endParaRPr lang="en-CA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sz="2400" dirty="0" smtClean="0"/>
              <a:t>Fri. Dec 6: Mousetrap Car Report DUE</a:t>
            </a:r>
          </a:p>
          <a:p>
            <a:pPr lvl="1"/>
            <a:r>
              <a:rPr lang="en-CA" sz="2400" dirty="0"/>
              <a:t>Fri. Dec 6: </a:t>
            </a:r>
            <a:r>
              <a:rPr lang="en-CA" sz="2400" dirty="0" smtClean="0"/>
              <a:t>Quiz: Gravity &amp; Friction</a:t>
            </a:r>
          </a:p>
          <a:p>
            <a:pPr lvl="1"/>
            <a:r>
              <a:rPr lang="en-CA" sz="2400" i="1" dirty="0" smtClean="0">
                <a:solidFill>
                  <a:srgbClr val="FF0000"/>
                </a:solidFill>
              </a:rPr>
              <a:t>Tue. Dec 10: Unit Test</a:t>
            </a:r>
          </a:p>
        </p:txBody>
      </p:sp>
    </p:spTree>
    <p:extLst>
      <p:ext uri="{BB962C8B-B14F-4D97-AF65-F5344CB8AC3E}">
        <p14:creationId xmlns:p14="http://schemas.microsoft.com/office/powerpoint/2010/main" val="33449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51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Friction Problems – Dec 05 (Dynamics Day 11)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120</cp:revision>
  <dcterms:created xsi:type="dcterms:W3CDTF">2006-08-16T00:00:00Z</dcterms:created>
  <dcterms:modified xsi:type="dcterms:W3CDTF">2019-12-05T15:32:08Z</dcterms:modified>
</cp:coreProperties>
</file>