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Gravitational Potential Energy </a:t>
            </a:r>
            <a:r>
              <a:rPr lang="en-US" dirty="0" smtClean="0"/>
              <a:t>– </a:t>
            </a:r>
            <a:r>
              <a:rPr lang="en-US" dirty="0" smtClean="0"/>
              <a:t>Dec </a:t>
            </a:r>
            <a:r>
              <a:rPr lang="en-US" dirty="0" smtClean="0"/>
              <a:t>17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(Energy Day </a:t>
            </a:r>
            <a:r>
              <a:rPr lang="en-US" sz="4000" dirty="0" smtClean="0"/>
              <a:t>04)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Warm-Up: Gizmo Activity</a:t>
            </a:r>
            <a:endParaRPr lang="en-CA" dirty="0" smtClean="0"/>
          </a:p>
          <a:p>
            <a:pPr lvl="1"/>
            <a:r>
              <a:rPr lang="en-CA" dirty="0" smtClean="0"/>
              <a:t>Presentation: Gravitational Potential </a:t>
            </a:r>
            <a:r>
              <a:rPr lang="en-CA" dirty="0" smtClean="0"/>
              <a:t>Energy</a:t>
            </a:r>
          </a:p>
          <a:p>
            <a:pPr lvl="1"/>
            <a:r>
              <a:rPr lang="en-CA" dirty="0" smtClean="0"/>
              <a:t>Worksheets</a:t>
            </a:r>
            <a:r>
              <a:rPr lang="en-CA" dirty="0" smtClean="0"/>
              <a:t>: </a:t>
            </a:r>
          </a:p>
          <a:p>
            <a:pPr lvl="2"/>
            <a:r>
              <a:rPr lang="en-CA" dirty="0" smtClean="0"/>
              <a:t>Gravitational Homework</a:t>
            </a:r>
          </a:p>
          <a:p>
            <a:pPr lvl="2"/>
            <a:r>
              <a:rPr lang="en-CA" dirty="0" smtClean="0"/>
              <a:t>Worksheet</a:t>
            </a:r>
            <a:r>
              <a:rPr lang="en-CA" dirty="0"/>
              <a:t>: Kinetic Energy Homework</a:t>
            </a:r>
          </a:p>
          <a:p>
            <a:pPr lvl="2"/>
            <a:r>
              <a:rPr lang="en-CA" dirty="0" smtClean="0"/>
              <a:t>Worksheet</a:t>
            </a:r>
            <a:r>
              <a:rPr lang="en-CA" dirty="0" smtClean="0"/>
              <a:t>: Work &amp; Energy Problems</a:t>
            </a:r>
          </a:p>
          <a:p>
            <a:pPr lvl="2"/>
            <a:endParaRPr lang="en-CA" dirty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Tue. Jan. 07: Energy Unit Test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Gravitational Potential Energy – Dec 17 (Energy Day 04)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139</cp:revision>
  <dcterms:created xsi:type="dcterms:W3CDTF">2006-08-16T00:00:00Z</dcterms:created>
  <dcterms:modified xsi:type="dcterms:W3CDTF">2019-12-17T13:04:55Z</dcterms:modified>
</cp:coreProperties>
</file>