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Power &amp; Efficiency </a:t>
            </a:r>
            <a:r>
              <a:rPr lang="en-US" dirty="0" smtClean="0"/>
              <a:t>– </a:t>
            </a:r>
            <a:r>
              <a:rPr lang="en-US" dirty="0" smtClean="0"/>
              <a:t>Dec </a:t>
            </a:r>
            <a:r>
              <a:rPr lang="en-US" dirty="0" smtClean="0"/>
              <a:t>19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(Energy Day </a:t>
            </a:r>
            <a:r>
              <a:rPr lang="en-US" sz="4000" dirty="0" smtClean="0"/>
              <a:t>06)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 Review Sheet</a:t>
            </a:r>
          </a:p>
          <a:p>
            <a:pPr lvl="1"/>
            <a:r>
              <a:rPr lang="en-CA" dirty="0" smtClean="0"/>
              <a:t>Power &amp; Efficiency</a:t>
            </a:r>
            <a:endParaRPr lang="en-CA" dirty="0" smtClean="0"/>
          </a:p>
          <a:p>
            <a:pPr lvl="2"/>
            <a:r>
              <a:rPr lang="en-CA" dirty="0" smtClean="0"/>
              <a:t>Presentation </a:t>
            </a:r>
            <a:r>
              <a:rPr lang="en-CA" dirty="0" smtClean="0"/>
              <a:t>(Power Equation / Efficiency Equation)</a:t>
            </a:r>
            <a:endParaRPr lang="en-CA" dirty="0" smtClean="0"/>
          </a:p>
          <a:p>
            <a:pPr lvl="2"/>
            <a:r>
              <a:rPr lang="en-CA" dirty="0" smtClean="0"/>
              <a:t>Sample Problems</a:t>
            </a:r>
          </a:p>
          <a:p>
            <a:pPr lvl="1"/>
            <a:r>
              <a:rPr lang="en-CA" dirty="0" smtClean="0"/>
              <a:t>Worksheets</a:t>
            </a:r>
            <a:r>
              <a:rPr lang="en-CA" dirty="0" smtClean="0"/>
              <a:t>: </a:t>
            </a:r>
          </a:p>
          <a:p>
            <a:pPr lvl="2"/>
            <a:r>
              <a:rPr lang="en-CA" dirty="0" smtClean="0"/>
              <a:t>Efficiency &amp; Power Homework</a:t>
            </a:r>
          </a:p>
          <a:p>
            <a:pPr lvl="2"/>
            <a:r>
              <a:rPr lang="en-CA" dirty="0" smtClean="0"/>
              <a:t>Conservation </a:t>
            </a:r>
            <a:r>
              <a:rPr lang="en-CA" dirty="0" smtClean="0"/>
              <a:t>Problems</a:t>
            </a:r>
          </a:p>
          <a:p>
            <a:pPr lvl="2"/>
            <a:r>
              <a:rPr lang="en-CA" dirty="0" smtClean="0"/>
              <a:t>Gravitational Homework</a:t>
            </a:r>
          </a:p>
          <a:p>
            <a:pPr lvl="2"/>
            <a:r>
              <a:rPr lang="en-CA" dirty="0" smtClean="0"/>
              <a:t>Worksheet</a:t>
            </a:r>
            <a:r>
              <a:rPr lang="en-CA" dirty="0"/>
              <a:t>: Kinetic Energy Homework</a:t>
            </a:r>
          </a:p>
          <a:p>
            <a:pPr lvl="2"/>
            <a:r>
              <a:rPr lang="en-CA" dirty="0" smtClean="0"/>
              <a:t>Worksheet: Work &amp; Energy Problems</a:t>
            </a:r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Review</a:t>
            </a:r>
          </a:p>
          <a:p>
            <a:pPr lvl="1"/>
            <a:r>
              <a:rPr lang="en-CA" sz="2400" dirty="0" smtClean="0"/>
              <a:t>Mon. Jan 06: Review</a:t>
            </a:r>
          </a:p>
          <a:p>
            <a:pPr lvl="1"/>
            <a:r>
              <a:rPr lang="en-CA" sz="2900" dirty="0" smtClean="0">
                <a:solidFill>
                  <a:srgbClr val="FF0000"/>
                </a:solidFill>
              </a:rPr>
              <a:t>Tue</a:t>
            </a:r>
            <a:r>
              <a:rPr lang="en-CA" sz="2900" dirty="0" smtClean="0">
                <a:solidFill>
                  <a:srgbClr val="FF0000"/>
                </a:solidFill>
              </a:rPr>
              <a:t>. Jan. 07: Energy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 &amp; Efficiency – Dec 19 (Energy Day 06)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142</cp:revision>
  <dcterms:created xsi:type="dcterms:W3CDTF">2006-08-16T00:00:00Z</dcterms:created>
  <dcterms:modified xsi:type="dcterms:W3CDTF">2019-12-19T13:02:55Z</dcterms:modified>
</cp:coreProperties>
</file>