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Wave Types </a:t>
            </a:r>
            <a:r>
              <a:rPr lang="en-US" dirty="0" smtClean="0"/>
              <a:t>– </a:t>
            </a:r>
            <a:r>
              <a:rPr lang="en-US" dirty="0" smtClean="0"/>
              <a:t>Jan </a:t>
            </a:r>
            <a:r>
              <a:rPr lang="en-US" dirty="0" smtClean="0"/>
              <a:t>09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(Waves </a:t>
            </a:r>
            <a:r>
              <a:rPr lang="en-US" sz="4000" dirty="0" smtClean="0"/>
              <a:t>Day </a:t>
            </a:r>
            <a:r>
              <a:rPr lang="en-US" sz="4000" dirty="0" smtClean="0"/>
              <a:t>01)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Waves Introduction</a:t>
            </a:r>
          </a:p>
          <a:p>
            <a:pPr lvl="2"/>
            <a:r>
              <a:rPr lang="en-CA" dirty="0" smtClean="0"/>
              <a:t>Presentation / Note: Wave Types</a:t>
            </a:r>
          </a:p>
          <a:p>
            <a:pPr lvl="2"/>
            <a:r>
              <a:rPr lang="en-CA" dirty="0" smtClean="0"/>
              <a:t>Consolidation: </a:t>
            </a:r>
            <a:r>
              <a:rPr lang="en-CA" dirty="0" err="1" smtClean="0"/>
              <a:t>PhET</a:t>
            </a:r>
            <a:r>
              <a:rPr lang="en-CA" dirty="0" smtClean="0"/>
              <a:t> Waves on a String</a:t>
            </a:r>
          </a:p>
          <a:p>
            <a:pPr lvl="1"/>
            <a:r>
              <a:rPr lang="en-CA" dirty="0" smtClean="0"/>
              <a:t>Summative </a:t>
            </a:r>
            <a:r>
              <a:rPr lang="en-CA" dirty="0" smtClean="0"/>
              <a:t>Project</a:t>
            </a:r>
          </a:p>
          <a:p>
            <a:pPr lvl="2"/>
            <a:r>
              <a:rPr lang="en-CA" dirty="0" smtClean="0"/>
              <a:t>Tomorrow: Build Day – Bring Materials</a:t>
            </a:r>
          </a:p>
          <a:p>
            <a:pPr lvl="2"/>
            <a:r>
              <a:rPr lang="en-CA" dirty="0" smtClean="0"/>
              <a:t>Tomorrow: Conform Project Choice</a:t>
            </a:r>
            <a:endParaRPr lang="en-CA" dirty="0"/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Thu, Jan 16: Summative Design Report Due</a:t>
            </a:r>
          </a:p>
          <a:p>
            <a:pPr lvl="1"/>
            <a:r>
              <a:rPr lang="en-CA" sz="2400" dirty="0"/>
              <a:t>Thu, Jan 16</a:t>
            </a:r>
            <a:r>
              <a:rPr lang="en-CA" sz="2400" dirty="0" smtClean="0"/>
              <a:t>: Summative Build Due / Begin Data Collection</a:t>
            </a:r>
          </a:p>
          <a:p>
            <a:pPr lvl="1"/>
            <a:r>
              <a:rPr lang="en-CA" sz="2400" dirty="0" smtClean="0"/>
              <a:t>Mon. Jan 20: Analysis Report Due </a:t>
            </a:r>
            <a:r>
              <a:rPr lang="en-CA" sz="2400" smtClean="0"/>
              <a:t>(In-Class)</a:t>
            </a:r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68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Wave Types – Jan 09 (Waves Day 01)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145</cp:revision>
  <dcterms:created xsi:type="dcterms:W3CDTF">2006-08-16T00:00:00Z</dcterms:created>
  <dcterms:modified xsi:type="dcterms:W3CDTF">2020-01-09T16:44:20Z</dcterms:modified>
</cp:coreProperties>
</file>