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Wave Types </a:t>
            </a:r>
            <a:r>
              <a:rPr lang="en-US" dirty="0" smtClean="0"/>
              <a:t>– Jan </a:t>
            </a:r>
            <a:r>
              <a:rPr lang="en-US" dirty="0" smtClean="0"/>
              <a:t>13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(Waves Day </a:t>
            </a:r>
            <a:r>
              <a:rPr lang="en-US" sz="4000" dirty="0" smtClean="0"/>
              <a:t>02)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Waves </a:t>
            </a:r>
            <a:r>
              <a:rPr lang="en-CA" dirty="0" smtClean="0"/>
              <a:t>Equation</a:t>
            </a:r>
            <a:endParaRPr lang="en-CA" dirty="0" smtClean="0"/>
          </a:p>
          <a:p>
            <a:pPr lvl="2"/>
            <a:r>
              <a:rPr lang="en-CA" dirty="0" smtClean="0"/>
              <a:t>Review / Sample Problems</a:t>
            </a:r>
            <a:endParaRPr lang="en-CA" dirty="0" smtClean="0"/>
          </a:p>
          <a:p>
            <a:pPr lvl="2"/>
            <a:r>
              <a:rPr lang="en-CA" dirty="0" smtClean="0"/>
              <a:t>Worksheet: </a:t>
            </a:r>
            <a:r>
              <a:rPr lang="en-CA" dirty="0" err="1" smtClean="0"/>
              <a:t>Whave</a:t>
            </a:r>
            <a:r>
              <a:rPr lang="en-CA" dirty="0" smtClean="0"/>
              <a:t> Characteristics &amp; Speed Problems</a:t>
            </a:r>
            <a:endParaRPr lang="en-CA" dirty="0" smtClean="0"/>
          </a:p>
          <a:p>
            <a:pPr lvl="1"/>
            <a:r>
              <a:rPr lang="en-CA" dirty="0" smtClean="0"/>
              <a:t>Speed of Sound &amp; Echolocation</a:t>
            </a:r>
            <a:endParaRPr lang="en-CA" dirty="0" smtClean="0"/>
          </a:p>
          <a:p>
            <a:pPr lvl="2"/>
            <a:r>
              <a:rPr lang="en-CA" dirty="0" smtClean="0"/>
              <a:t>Presentation / Sample Problems</a:t>
            </a:r>
            <a:endParaRPr lang="en-CA" dirty="0" smtClean="0"/>
          </a:p>
          <a:p>
            <a:pPr lvl="2"/>
            <a:endParaRPr lang="en-CA" smtClean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Thu, Jan 16: Summative Design Report Due</a:t>
            </a:r>
          </a:p>
          <a:p>
            <a:pPr lvl="1"/>
            <a:r>
              <a:rPr lang="en-CA" sz="2400" dirty="0"/>
              <a:t>Thu, Jan 16</a:t>
            </a:r>
            <a:r>
              <a:rPr lang="en-CA" sz="2400" dirty="0" smtClean="0"/>
              <a:t>: Summative Build Due / Begin Data Collection</a:t>
            </a:r>
          </a:p>
          <a:p>
            <a:pPr lvl="1"/>
            <a:r>
              <a:rPr lang="en-CA" sz="2400" dirty="0" smtClean="0"/>
              <a:t>Mon. Jan 20: Analysis Report Due (In-Class)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Wave Types – Jan 13 (Waves Day 02)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146</cp:revision>
  <dcterms:created xsi:type="dcterms:W3CDTF">2006-08-16T00:00:00Z</dcterms:created>
  <dcterms:modified xsi:type="dcterms:W3CDTF">2020-01-13T14:40:02Z</dcterms:modified>
</cp:coreProperties>
</file>