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Summative Day 1 </a:t>
            </a:r>
            <a:r>
              <a:rPr lang="en-US" dirty="0" smtClean="0"/>
              <a:t>– Jan </a:t>
            </a:r>
            <a:r>
              <a:rPr lang="en-US" dirty="0" smtClean="0"/>
              <a:t>16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(Windmill / Solar Project)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Design Report - DUE</a:t>
            </a:r>
            <a:endParaRPr lang="en-CA" dirty="0" smtClean="0"/>
          </a:p>
          <a:p>
            <a:pPr lvl="2"/>
            <a:r>
              <a:rPr lang="en-CA" dirty="0" smtClean="0"/>
              <a:t>Must be submitted to get into Queue for Testing</a:t>
            </a:r>
            <a:endParaRPr lang="en-CA" dirty="0" smtClean="0"/>
          </a:p>
          <a:p>
            <a:pPr lvl="1"/>
            <a:r>
              <a:rPr lang="en-CA" dirty="0" smtClean="0"/>
              <a:t>Windmill Solar Collector - DUE</a:t>
            </a:r>
            <a:endParaRPr lang="en-CA" dirty="0" smtClean="0"/>
          </a:p>
          <a:p>
            <a:pPr lvl="2"/>
            <a:r>
              <a:rPr lang="en-CA" dirty="0"/>
              <a:t>Must be </a:t>
            </a:r>
            <a:r>
              <a:rPr lang="en-CA" dirty="0" smtClean="0"/>
              <a:t>demonstrated to </a:t>
            </a:r>
            <a:r>
              <a:rPr lang="en-CA" dirty="0"/>
              <a:t>get into Queue for Testing</a:t>
            </a:r>
          </a:p>
          <a:p>
            <a:pPr lvl="1"/>
            <a:r>
              <a:rPr lang="en-CA" dirty="0" smtClean="0"/>
              <a:t>Testing Queue (Data Collection)</a:t>
            </a:r>
          </a:p>
          <a:p>
            <a:pPr lvl="2"/>
            <a:r>
              <a:rPr lang="en-CA" dirty="0" smtClean="0"/>
              <a:t>First Ready / First Queued for Data Collection</a:t>
            </a:r>
          </a:p>
          <a:p>
            <a:pPr lvl="2"/>
            <a:r>
              <a:rPr lang="en-CA" dirty="0" smtClean="0"/>
              <a:t>Be Prepared / Know What You Need To Do</a:t>
            </a:r>
          </a:p>
          <a:p>
            <a:pPr lvl="2"/>
            <a:r>
              <a:rPr lang="en-CA" dirty="0" smtClean="0"/>
              <a:t>Limited Time Slot for Data Collection</a:t>
            </a:r>
            <a:endParaRPr lang="en-CA" dirty="0" smtClean="0"/>
          </a:p>
          <a:p>
            <a:pPr lvl="2"/>
            <a:r>
              <a:rPr lang="en-CA" dirty="0" smtClean="0"/>
              <a:t>Coordinate With Mr. Shaw (Rm 213)</a:t>
            </a:r>
            <a:endParaRPr lang="en-CA" dirty="0" smtClean="0"/>
          </a:p>
          <a:p>
            <a:pPr lvl="2"/>
            <a:endParaRPr lang="en-CA" dirty="0" smtClean="0"/>
          </a:p>
          <a:p>
            <a:pPr lvl="2"/>
            <a:endParaRPr lang="en-CA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Thu, Jan 16: Summative Design Report Due</a:t>
            </a:r>
          </a:p>
          <a:p>
            <a:pPr lvl="1"/>
            <a:r>
              <a:rPr lang="en-CA" sz="2400" dirty="0"/>
              <a:t>Thu, Jan 16</a:t>
            </a:r>
            <a:r>
              <a:rPr lang="en-CA" sz="2400" dirty="0" smtClean="0"/>
              <a:t>: Summative Build Due / Begin Data Collection</a:t>
            </a:r>
          </a:p>
          <a:p>
            <a:pPr lvl="1"/>
            <a:r>
              <a:rPr lang="en-CA" sz="2400" dirty="0" smtClean="0"/>
              <a:t>Mon. Jan 20: Analysis Report Due (In-Class)</a:t>
            </a:r>
            <a:endParaRPr lang="en-US" sz="24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105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Summative Day 1 – Jan 16 (Windmill / Solar Project)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150</cp:revision>
  <dcterms:created xsi:type="dcterms:W3CDTF">2006-08-16T00:00:00Z</dcterms:created>
  <dcterms:modified xsi:type="dcterms:W3CDTF">2020-01-16T14:42:32Z</dcterms:modified>
</cp:coreProperties>
</file>