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Practice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06)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400" dirty="0" smtClean="0"/>
              <a:t>Course Website:</a:t>
            </a:r>
          </a:p>
          <a:p>
            <a:pPr lvl="2"/>
            <a:r>
              <a:rPr lang="en-CA" sz="2000" dirty="0" smtClean="0"/>
              <a:t>GitHub.com/Greg5519/SPH3U0-B</a:t>
            </a:r>
            <a:endParaRPr lang="en-US" sz="2000" dirty="0" smtClean="0"/>
          </a:p>
          <a:p>
            <a:pPr lvl="1"/>
            <a:r>
              <a:rPr lang="en-US" sz="2400" dirty="0" smtClean="0"/>
              <a:t>Practice Worksheets</a:t>
            </a:r>
            <a:endParaRPr lang="en-US" sz="2400" dirty="0" smtClean="0"/>
          </a:p>
          <a:p>
            <a:pPr lvl="2"/>
            <a:r>
              <a:rPr lang="en-US" sz="2000" dirty="0" smtClean="0"/>
              <a:t>HW</a:t>
            </a:r>
            <a:r>
              <a:rPr lang="en-US" sz="2000" dirty="0" smtClean="0"/>
              <a:t>: Converting Units Worksheet </a:t>
            </a:r>
            <a:r>
              <a:rPr lang="en-US" sz="2000" dirty="0" smtClean="0"/>
              <a:t>1</a:t>
            </a:r>
          </a:p>
          <a:p>
            <a:pPr lvl="2"/>
            <a:r>
              <a:rPr lang="en-CA" sz="2000" dirty="0" smtClean="0"/>
              <a:t>On-Line Weakest Link</a:t>
            </a:r>
          </a:p>
          <a:p>
            <a:pPr lvl="2"/>
            <a:r>
              <a:rPr lang="en-CA" sz="2000" dirty="0"/>
              <a:t>On-Line Sig </a:t>
            </a:r>
            <a:r>
              <a:rPr lang="en-CA" sz="2000" dirty="0" smtClean="0"/>
              <a:t>Digs </a:t>
            </a:r>
          </a:p>
          <a:p>
            <a:pPr lvl="2"/>
            <a:r>
              <a:rPr lang="en-CA" sz="2000" dirty="0" smtClean="0"/>
              <a:t>others… see </a:t>
            </a:r>
            <a:r>
              <a:rPr lang="en-CA" sz="2000" smtClean="0"/>
              <a:t>course website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Tue. Sep 17: Measurement Unit Quest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Conversion Practice – Sep 11 (Measurement Skills Day 06)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29</cp:revision>
  <dcterms:created xsi:type="dcterms:W3CDTF">2006-08-16T00:00:00Z</dcterms:created>
  <dcterms:modified xsi:type="dcterms:W3CDTF">2019-09-11T12:30:58Z</dcterms:modified>
</cp:coreProperties>
</file>