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 &amp; Relationships </a:t>
            </a:r>
            <a:r>
              <a:rPr lang="en-US" dirty="0" smtClean="0"/>
              <a:t>– </a:t>
            </a:r>
            <a:r>
              <a:rPr lang="en-US" dirty="0"/>
              <a:t>Sep </a:t>
            </a:r>
            <a:r>
              <a:rPr lang="en-US" dirty="0" smtClean="0"/>
              <a:t>12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</a:t>
            </a:r>
            <a:r>
              <a:rPr lang="en-US" sz="3600" dirty="0" smtClean="0"/>
              <a:t>07)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400" dirty="0" smtClean="0"/>
              <a:t>Reading a Meter:</a:t>
            </a:r>
            <a:endParaRPr lang="en-US" sz="2400" dirty="0"/>
          </a:p>
          <a:p>
            <a:pPr lvl="2"/>
            <a:r>
              <a:rPr lang="en-US" sz="2000" dirty="0" smtClean="0"/>
              <a:t>Activity: Reading a Voltmeter</a:t>
            </a:r>
            <a:endParaRPr lang="en-US" sz="2000" dirty="0"/>
          </a:p>
          <a:p>
            <a:pPr lvl="2"/>
            <a:r>
              <a:rPr lang="en-CA" sz="2000" dirty="0" smtClean="0"/>
              <a:t>Worksheet: Reading Ammeters &amp; Voltmeters</a:t>
            </a:r>
            <a:endParaRPr lang="en-CA" sz="2000" dirty="0"/>
          </a:p>
          <a:p>
            <a:pPr lvl="1"/>
            <a:r>
              <a:rPr lang="en-US" sz="2400" dirty="0" smtClean="0"/>
              <a:t>Formal Lab Report:</a:t>
            </a:r>
            <a:endParaRPr lang="en-US" sz="2400" dirty="0" smtClean="0"/>
          </a:p>
          <a:p>
            <a:pPr lvl="2"/>
            <a:r>
              <a:rPr lang="en-CA" sz="2000" dirty="0" smtClean="0"/>
              <a:t>Percent Error / Percent Difference</a:t>
            </a:r>
          </a:p>
          <a:p>
            <a:pPr lvl="2"/>
            <a:r>
              <a:rPr lang="en-CA" sz="2000" dirty="0" smtClean="0"/>
              <a:t>Variable Relationships </a:t>
            </a:r>
          </a:p>
          <a:p>
            <a:pPr lvl="2"/>
            <a:r>
              <a:rPr lang="en-CA" sz="2000" dirty="0" smtClean="0"/>
              <a:t>Graphing Skills</a:t>
            </a:r>
          </a:p>
          <a:p>
            <a:pPr lvl="2"/>
            <a:r>
              <a:rPr lang="en-CA" sz="2000" dirty="0" smtClean="0"/>
              <a:t>Line of Best Fit / Slope Calculation</a:t>
            </a:r>
            <a:endParaRPr lang="en-US" sz="20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Tue. Sep 17: Measurement Unit Quest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54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Variables &amp; Relationships – Sep 12 (Measurement Skills Day 07)</vt:lpstr>
      <vt:lpstr>Course 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32</cp:revision>
  <dcterms:created xsi:type="dcterms:W3CDTF">2006-08-16T00:00:00Z</dcterms:created>
  <dcterms:modified xsi:type="dcterms:W3CDTF">2019-09-12T12:45:26Z</dcterms:modified>
</cp:coreProperties>
</file>