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Ohm's Law – </a:t>
            </a:r>
            <a:r>
              <a:rPr lang="en-US" dirty="0"/>
              <a:t>Sep </a:t>
            </a:r>
            <a:r>
              <a:rPr lang="en-US" dirty="0" smtClean="0"/>
              <a:t>18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(Electricity &amp; Magnetism </a:t>
            </a:r>
            <a:r>
              <a:rPr lang="en-US" sz="3600" smtClean="0"/>
              <a:t>Day 03)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Course Outline</a:t>
            </a:r>
          </a:p>
          <a:p>
            <a:pPr lvl="1"/>
            <a:r>
              <a:rPr lang="en-CA" sz="2400" dirty="0" smtClean="0"/>
              <a:t>Discussion:</a:t>
            </a:r>
          </a:p>
          <a:p>
            <a:pPr lvl="2"/>
            <a:r>
              <a:rPr lang="en-CA" sz="2000" dirty="0" smtClean="0"/>
              <a:t>Ohm's Law Review (Basic Circuits)</a:t>
            </a:r>
          </a:p>
          <a:p>
            <a:pPr lvl="2"/>
            <a:r>
              <a:rPr lang="en-CA" sz="2000" dirty="0" smtClean="0"/>
              <a:t>Equivalent Resistance (Series &amp; Parallel)</a:t>
            </a:r>
          </a:p>
          <a:p>
            <a:pPr lvl="1"/>
            <a:r>
              <a:rPr lang="en-CA" sz="2400" dirty="0" smtClean="0"/>
              <a:t>Handouts:</a:t>
            </a:r>
          </a:p>
          <a:p>
            <a:pPr lvl="2"/>
            <a:r>
              <a:rPr lang="en-CA" sz="2000" dirty="0"/>
              <a:t>Ohm's Law Problems</a:t>
            </a:r>
            <a:endParaRPr lang="en-US" sz="2000" dirty="0"/>
          </a:p>
          <a:p>
            <a:pPr lvl="2"/>
            <a:r>
              <a:rPr lang="en-CA" sz="2000" dirty="0" smtClean="0"/>
              <a:t>Basic Circuits Analysis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Measurement Quest</a:t>
            </a:r>
            <a:endParaRPr lang="en-US" sz="2400" dirty="0" smtClean="0"/>
          </a:p>
          <a:p>
            <a:pPr lvl="1"/>
            <a:r>
              <a:rPr lang="en-CA" sz="2400" dirty="0" smtClean="0"/>
              <a:t>Friday: Ohm's Law Lab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Ohm's Law – Sep 18 (Electricity &amp; Magnetism Day 03)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43</cp:revision>
  <dcterms:created xsi:type="dcterms:W3CDTF">2006-08-16T00:00:00Z</dcterms:created>
  <dcterms:modified xsi:type="dcterms:W3CDTF">2019-09-18T13:34:37Z</dcterms:modified>
</cp:coreProperties>
</file>