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Ohms Law Lab </a:t>
            </a:r>
            <a:r>
              <a:rPr lang="en-US" dirty="0" smtClean="0"/>
              <a:t>– </a:t>
            </a:r>
            <a:r>
              <a:rPr lang="en-US" dirty="0"/>
              <a:t>Sep </a:t>
            </a:r>
            <a:r>
              <a:rPr lang="en-US" dirty="0" smtClean="0"/>
              <a:t>20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04)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400" dirty="0" smtClean="0"/>
              <a:t>Ohm's </a:t>
            </a:r>
            <a:r>
              <a:rPr lang="en-CA" sz="2400" dirty="0" smtClean="0"/>
              <a:t>Law </a:t>
            </a:r>
            <a:r>
              <a:rPr lang="en-CA" sz="2400" dirty="0" smtClean="0"/>
              <a:t>Lab:</a:t>
            </a:r>
            <a:endParaRPr lang="en-US" sz="2400" dirty="0" smtClean="0"/>
          </a:p>
          <a:p>
            <a:pPr lvl="2"/>
            <a:r>
              <a:rPr lang="en-CA" sz="2000" dirty="0" smtClean="0"/>
              <a:t>Setup / Troubleshoot Circuit</a:t>
            </a:r>
          </a:p>
          <a:p>
            <a:pPr lvl="2"/>
            <a:r>
              <a:rPr lang="en-CA" sz="2000" dirty="0" smtClean="0"/>
              <a:t>Take Measurements</a:t>
            </a:r>
          </a:p>
          <a:p>
            <a:pPr lvl="2"/>
            <a:r>
              <a:rPr lang="en-CA" sz="2000" dirty="0" smtClean="0"/>
              <a:t>Begin Analysis</a:t>
            </a:r>
            <a:endParaRPr lang="en-US" sz="2000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Thu. Sep 26: </a:t>
            </a:r>
            <a:r>
              <a:rPr lang="en-CA" sz="2400" dirty="0" smtClean="0"/>
              <a:t>Ohm's Law </a:t>
            </a:r>
            <a:r>
              <a:rPr lang="en-CA" sz="2400" dirty="0" smtClean="0"/>
              <a:t>Lab - REPORT DUE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 algn="ctr">
              <a:buNone/>
            </a:pPr>
            <a:r>
              <a:rPr lang="en-CA" sz="3600" dirty="0" smtClean="0"/>
              <a:t>GitHub.com/Greg5519/SPH3U0-B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6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34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Ohms Law Lab – Sep 20 (Electricity &amp; Magnetism Day 04)</vt:lpstr>
      <vt:lpstr>Course Website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41</cp:revision>
  <dcterms:created xsi:type="dcterms:W3CDTF">2006-08-16T00:00:00Z</dcterms:created>
  <dcterms:modified xsi:type="dcterms:W3CDTF">2019-09-20T13:02:35Z</dcterms:modified>
</cp:coreProperties>
</file>