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Circuit Analysis – </a:t>
            </a:r>
            <a:r>
              <a:rPr lang="en-US" dirty="0"/>
              <a:t>Sep </a:t>
            </a:r>
            <a:r>
              <a:rPr lang="en-US" dirty="0" smtClean="0"/>
              <a:t>23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Unit 2 </a:t>
            </a:r>
            <a:r>
              <a:rPr lang="en-US" sz="2400" dirty="0" smtClean="0"/>
              <a:t>Outline</a:t>
            </a:r>
          </a:p>
          <a:p>
            <a:pPr lvl="1"/>
            <a:r>
              <a:rPr lang="en-CA" sz="2400" dirty="0" smtClean="0"/>
              <a:t>Discussion:</a:t>
            </a:r>
          </a:p>
          <a:p>
            <a:pPr lvl="2"/>
            <a:r>
              <a:rPr lang="en-CA" sz="2000" dirty="0" smtClean="0"/>
              <a:t>Equivalent </a:t>
            </a:r>
            <a:r>
              <a:rPr lang="en-CA" sz="2000" dirty="0" smtClean="0"/>
              <a:t>Resistance </a:t>
            </a:r>
            <a:r>
              <a:rPr lang="en-CA" sz="2000" dirty="0" smtClean="0"/>
              <a:t>(Parallel Circuits)</a:t>
            </a:r>
          </a:p>
          <a:p>
            <a:pPr lvl="2"/>
            <a:r>
              <a:rPr lang="en-CA" sz="2000" dirty="0" smtClean="0"/>
              <a:t>Equivalent Resistance </a:t>
            </a:r>
            <a:r>
              <a:rPr lang="en-CA" sz="2000" dirty="0" smtClean="0"/>
              <a:t>(Mixed Circuits)</a:t>
            </a:r>
            <a:endParaRPr lang="en-CA" sz="2000" dirty="0" smtClean="0"/>
          </a:p>
          <a:p>
            <a:pPr lvl="1"/>
            <a:r>
              <a:rPr lang="en-CA" sz="2400" dirty="0" smtClean="0"/>
              <a:t>Handouts:</a:t>
            </a:r>
          </a:p>
          <a:p>
            <a:pPr lvl="2"/>
            <a:r>
              <a:rPr lang="en-CA" sz="2000" dirty="0" smtClean="0"/>
              <a:t>Basic </a:t>
            </a:r>
            <a:r>
              <a:rPr lang="en-CA" sz="2000" dirty="0" smtClean="0"/>
              <a:t>Circuits </a:t>
            </a:r>
            <a:r>
              <a:rPr lang="en-CA" sz="2000" dirty="0" smtClean="0"/>
              <a:t>Analysis</a:t>
            </a:r>
          </a:p>
          <a:p>
            <a:pPr lvl="2"/>
            <a:r>
              <a:rPr lang="en-CA" sz="2000" dirty="0" smtClean="0"/>
              <a:t>Mixed Circuits Practice</a:t>
            </a:r>
            <a:endParaRPr lang="en-CA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Thu. Sep 26: </a:t>
            </a:r>
            <a:r>
              <a:rPr lang="en-CA" sz="2400" dirty="0" smtClean="0"/>
              <a:t>Ohm's Law Lab - REPORT </a:t>
            </a:r>
            <a:r>
              <a:rPr lang="en-CA" sz="2400" dirty="0" smtClean="0"/>
              <a:t>DUE</a:t>
            </a:r>
          </a:p>
          <a:p>
            <a:pPr lvl="1"/>
            <a:r>
              <a:rPr lang="en-CA" sz="2400" dirty="0" smtClean="0"/>
              <a:t>Tue. Oct 01: </a:t>
            </a:r>
            <a:r>
              <a:rPr lang="en-CA" sz="2400" smtClean="0"/>
              <a:t>Electricity Quest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Mixed Circuit Analysis – Sep 23 (Electricity &amp; Magnetism Day 05)</vt:lpstr>
      <vt:lpstr>Course 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42</cp:revision>
  <dcterms:created xsi:type="dcterms:W3CDTF">2006-08-16T00:00:00Z</dcterms:created>
  <dcterms:modified xsi:type="dcterms:W3CDTF">2019-09-21T19:35:26Z</dcterms:modified>
</cp:coreProperties>
</file>