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Snapkit</a:t>
            </a:r>
            <a:r>
              <a:rPr lang="en-US" dirty="0" smtClean="0"/>
              <a:t> Circuit Activity 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25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07)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err="1" smtClean="0"/>
              <a:t>Snapkit</a:t>
            </a:r>
            <a:r>
              <a:rPr lang="en-CA" sz="2400" dirty="0" smtClean="0"/>
              <a:t> Circuit Investigation:</a:t>
            </a:r>
            <a:endParaRPr lang="en-CA" sz="2400" dirty="0" smtClean="0"/>
          </a:p>
          <a:p>
            <a:pPr lvl="2"/>
            <a:r>
              <a:rPr lang="en-CA" sz="2000" dirty="0" smtClean="0"/>
              <a:t>Work in Groups (of 4)</a:t>
            </a:r>
            <a:endParaRPr lang="en-CA" sz="2000" dirty="0" smtClean="0"/>
          </a:p>
          <a:p>
            <a:pPr lvl="2"/>
            <a:r>
              <a:rPr lang="en-CA" sz="2000" dirty="0" smtClean="0"/>
              <a:t>Follow The Handout</a:t>
            </a:r>
          </a:p>
          <a:p>
            <a:pPr lvl="2"/>
            <a:r>
              <a:rPr lang="en-CA" sz="2000" dirty="0" smtClean="0"/>
              <a:t>Report Due – Wed, Oct 2</a:t>
            </a:r>
            <a:endParaRPr lang="en-CA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Thu. Sep 26: </a:t>
            </a:r>
            <a:r>
              <a:rPr lang="en-CA" sz="2400" dirty="0" smtClean="0"/>
              <a:t>Ohm's Law Lab - REPORT DUE</a:t>
            </a:r>
          </a:p>
          <a:p>
            <a:pPr lvl="1"/>
            <a:r>
              <a:rPr lang="en-CA" sz="2400" dirty="0" smtClean="0"/>
              <a:t>Tue. Oct 01: Electricity </a:t>
            </a:r>
            <a:r>
              <a:rPr lang="en-CA" sz="2400" dirty="0" smtClean="0"/>
              <a:t>Quest</a:t>
            </a:r>
          </a:p>
          <a:p>
            <a:pPr lvl="1"/>
            <a:r>
              <a:rPr lang="en-CA" sz="2400" dirty="0" smtClean="0"/>
              <a:t>Wed. Oct 02: </a:t>
            </a:r>
            <a:r>
              <a:rPr lang="en-CA" sz="2400" dirty="0" err="1" smtClean="0"/>
              <a:t>Snapkit</a:t>
            </a:r>
            <a:r>
              <a:rPr lang="en-CA" sz="2400" dirty="0" smtClean="0"/>
              <a:t> – REPORT DUE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Snapkit Circuit Activity  – Sep 25 (Electricity &amp; Magnetism Day 07)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45</cp:revision>
  <dcterms:created xsi:type="dcterms:W3CDTF">2006-08-16T00:00:00Z</dcterms:created>
  <dcterms:modified xsi:type="dcterms:W3CDTF">2019-09-25T12:10:11Z</dcterms:modified>
</cp:coreProperties>
</file>