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Electrical Charge  </a:t>
            </a:r>
            <a:r>
              <a:rPr lang="en-US" dirty="0" smtClean="0"/>
              <a:t>– </a:t>
            </a:r>
            <a:r>
              <a:rPr lang="en-US" dirty="0"/>
              <a:t>Sep </a:t>
            </a:r>
            <a:r>
              <a:rPr lang="en-US" dirty="0" smtClean="0"/>
              <a:t>26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(Electricity &amp; Magnetism Day </a:t>
            </a:r>
            <a:r>
              <a:rPr lang="en-US" sz="3600" dirty="0" smtClean="0"/>
              <a:t>08)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sz="2400" dirty="0" smtClean="0"/>
              <a:t>Electrical Charge Equations:</a:t>
            </a:r>
            <a:endParaRPr lang="en-CA" sz="2400" dirty="0" smtClean="0"/>
          </a:p>
          <a:p>
            <a:pPr lvl="2"/>
            <a:r>
              <a:rPr lang="en-CA" sz="2000" dirty="0" smtClean="0"/>
              <a:t>Discussion / Note</a:t>
            </a:r>
            <a:endParaRPr lang="en-CA" sz="2000" dirty="0" smtClean="0"/>
          </a:p>
          <a:p>
            <a:pPr lvl="2"/>
            <a:r>
              <a:rPr lang="en-CA" sz="2000" dirty="0" smtClean="0"/>
              <a:t>Practice Questions</a:t>
            </a:r>
            <a:endParaRPr lang="en-CA" sz="2000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Thu. Sep 26: </a:t>
            </a:r>
            <a:r>
              <a:rPr lang="en-CA" sz="2400" dirty="0" smtClean="0"/>
              <a:t>Ohm's Law Lab - REPORT DUE</a:t>
            </a:r>
          </a:p>
          <a:p>
            <a:pPr lvl="1"/>
            <a:r>
              <a:rPr lang="en-CA" sz="2400" dirty="0" smtClean="0"/>
              <a:t>Tue. Oct 01: Electricity Quest</a:t>
            </a:r>
          </a:p>
          <a:p>
            <a:pPr lvl="1"/>
            <a:r>
              <a:rPr lang="en-CA" sz="2400" dirty="0" smtClean="0"/>
              <a:t>Wed. Oct 02: </a:t>
            </a:r>
            <a:r>
              <a:rPr lang="en-CA" sz="2400" dirty="0" err="1" smtClean="0"/>
              <a:t>Snapkit</a:t>
            </a:r>
            <a:r>
              <a:rPr lang="en-CA" sz="2400" dirty="0" smtClean="0"/>
              <a:t> – REPORT DUE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 algn="ctr">
              <a:buNone/>
            </a:pPr>
            <a:r>
              <a:rPr lang="en-CA" sz="3600" dirty="0" smtClean="0"/>
              <a:t>GitHub.com/Greg5519/SPH3U0-B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6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46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Electrical Charge  – Sep 26 (Electricity &amp; Magnetism Day 08)</vt:lpstr>
      <vt:lpstr>Course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46</cp:revision>
  <dcterms:created xsi:type="dcterms:W3CDTF">2006-08-16T00:00:00Z</dcterms:created>
  <dcterms:modified xsi:type="dcterms:W3CDTF">2019-09-25T17:25:59Z</dcterms:modified>
</cp:coreProperties>
</file>