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</a:t>
            </a:r>
            <a:r>
              <a:rPr lang="en-US" dirty="0" smtClean="0"/>
              <a:t>Quest  </a:t>
            </a:r>
            <a:r>
              <a:rPr lang="en-US" dirty="0" smtClean="0"/>
              <a:t>– </a:t>
            </a:r>
            <a:r>
              <a:rPr lang="en-US" dirty="0" smtClean="0"/>
              <a:t>Oct 01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Electricity </a:t>
            </a:r>
            <a:r>
              <a:rPr lang="en-CA" sz="2400" dirty="0" smtClean="0"/>
              <a:t>Quest:</a:t>
            </a:r>
            <a:endParaRPr lang="en-CA" sz="2400" dirty="0" smtClean="0"/>
          </a:p>
          <a:p>
            <a:pPr lvl="2"/>
            <a:r>
              <a:rPr lang="en-CA" sz="2000" dirty="0" smtClean="0"/>
              <a:t>Also hand in homework sheets</a:t>
            </a:r>
            <a:endParaRPr lang="en-CA" sz="2000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Tomorrow. Oct </a:t>
            </a:r>
            <a:r>
              <a:rPr lang="en-CA" sz="2400" dirty="0" smtClean="0"/>
              <a:t>02: </a:t>
            </a:r>
            <a:r>
              <a:rPr lang="en-CA" sz="2400" dirty="0" err="1" smtClean="0"/>
              <a:t>Snapkit</a:t>
            </a:r>
            <a:r>
              <a:rPr lang="en-CA" sz="2400" dirty="0" smtClean="0"/>
              <a:t> – REPORT DUE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Electricity Quest  – Oct 01 (Electricity &amp; Magnetism Day 11)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50</cp:revision>
  <dcterms:created xsi:type="dcterms:W3CDTF">2006-08-16T00:00:00Z</dcterms:created>
  <dcterms:modified xsi:type="dcterms:W3CDTF">2019-10-01T13:21:53Z</dcterms:modified>
</cp:coreProperties>
</file>