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Magnetism </a:t>
            </a:r>
            <a:r>
              <a:rPr lang="en-US" dirty="0" smtClean="0"/>
              <a:t>in Coils  </a:t>
            </a:r>
            <a:r>
              <a:rPr lang="en-US" dirty="0" smtClean="0"/>
              <a:t>– Oct </a:t>
            </a:r>
            <a:r>
              <a:rPr lang="en-US" dirty="0" smtClean="0"/>
              <a:t>04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(Electricity &amp; Magnetism Day </a:t>
            </a:r>
            <a:r>
              <a:rPr lang="en-US" sz="3600" dirty="0" smtClean="0"/>
              <a:t>14)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z="2400" dirty="0" smtClean="0"/>
              <a:t>Parallel Wires:</a:t>
            </a:r>
            <a:endParaRPr lang="en-CA" sz="2400" dirty="0" smtClean="0"/>
          </a:p>
          <a:p>
            <a:pPr lvl="2"/>
            <a:r>
              <a:rPr lang="en-CA" sz="2000" dirty="0" smtClean="0"/>
              <a:t>Discussion / Note</a:t>
            </a:r>
            <a:endParaRPr lang="en-CA" sz="2000" dirty="0" smtClean="0"/>
          </a:p>
          <a:p>
            <a:pPr lvl="1"/>
            <a:r>
              <a:rPr lang="en-CA" sz="2400" dirty="0" smtClean="0"/>
              <a:t>Discovery Activity:</a:t>
            </a:r>
            <a:endParaRPr lang="en-CA" sz="2400" dirty="0"/>
          </a:p>
          <a:p>
            <a:pPr lvl="2"/>
            <a:r>
              <a:rPr lang="en-CA" sz="2000" dirty="0" smtClean="0"/>
              <a:t>Solenoid &amp; Magnet</a:t>
            </a:r>
            <a:endParaRPr lang="en-CA" sz="2000" dirty="0" smtClean="0"/>
          </a:p>
          <a:p>
            <a:pPr lvl="1"/>
            <a:r>
              <a:rPr lang="en-CA" sz="2400" dirty="0" smtClean="0"/>
              <a:t>Magnetism And </a:t>
            </a:r>
            <a:r>
              <a:rPr lang="en-CA" sz="2400" dirty="0" smtClean="0"/>
              <a:t>Solenoids:</a:t>
            </a:r>
            <a:endParaRPr lang="en-CA" sz="2400" dirty="0" smtClean="0"/>
          </a:p>
          <a:p>
            <a:pPr lvl="2"/>
            <a:r>
              <a:rPr lang="en-CA" sz="2000" dirty="0" smtClean="0"/>
              <a:t>Presentation</a:t>
            </a:r>
          </a:p>
          <a:p>
            <a:pPr lvl="2"/>
            <a:r>
              <a:rPr lang="en-CA" sz="2000" dirty="0" smtClean="0"/>
              <a:t>Magnetism Worksheet </a:t>
            </a:r>
            <a:r>
              <a:rPr lang="en-CA" sz="2000" dirty="0" smtClean="0"/>
              <a:t>2 </a:t>
            </a:r>
            <a:r>
              <a:rPr lang="en-CA" sz="2000" dirty="0" smtClean="0"/>
              <a:t>(Pages </a:t>
            </a:r>
            <a:r>
              <a:rPr lang="en-CA" sz="2000" dirty="0" smtClean="0"/>
              <a:t>1 - 4)</a:t>
            </a:r>
          </a:p>
          <a:p>
            <a:pPr lvl="2"/>
            <a:r>
              <a:rPr lang="en-CA" sz="2000" dirty="0" smtClean="0"/>
              <a:t>Magnetism Worksheet 1 </a:t>
            </a:r>
            <a:r>
              <a:rPr lang="en-CA" sz="2000" smtClean="0"/>
              <a:t>(Complete)</a:t>
            </a:r>
            <a:endParaRPr lang="en-CA" sz="2000" dirty="0" smtClean="0"/>
          </a:p>
          <a:p>
            <a:pPr lvl="1">
              <a:buNone/>
            </a:pPr>
            <a:endParaRPr lang="en-CA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Past Due: </a:t>
            </a:r>
            <a:r>
              <a:rPr lang="en-CA" sz="2400" dirty="0" err="1" smtClean="0"/>
              <a:t>Snapkit</a:t>
            </a:r>
            <a:r>
              <a:rPr lang="en-CA" sz="2400" dirty="0" smtClean="0"/>
              <a:t> – REPORT DUE</a:t>
            </a:r>
          </a:p>
          <a:p>
            <a:pPr lvl="1"/>
            <a:r>
              <a:rPr lang="en-CA" sz="2400" dirty="0" smtClean="0"/>
              <a:t>Thu. Oct 10: Magnetism Quest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 algn="ctr">
              <a:buNone/>
            </a:pPr>
            <a:r>
              <a:rPr lang="en-CA" sz="3600" dirty="0" smtClean="0"/>
              <a:t>GitHub.com/Greg5519/SPH3U0-B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6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57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Magnetism in Coils  – Oct 04 (Electricity &amp; Magnetism Day 14)</vt:lpstr>
      <vt:lpstr>Course Website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54</cp:revision>
  <dcterms:created xsi:type="dcterms:W3CDTF">2006-08-16T00:00:00Z</dcterms:created>
  <dcterms:modified xsi:type="dcterms:W3CDTF">2019-10-04T13:00:42Z</dcterms:modified>
</cp:coreProperties>
</file>