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Magnetism Quest </a:t>
            </a:r>
            <a:r>
              <a:rPr lang="en-US" dirty="0" smtClean="0"/>
              <a:t>– Oct </a:t>
            </a:r>
            <a:r>
              <a:rPr lang="en-US" dirty="0" smtClean="0"/>
              <a:t>15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Magnetism Quest</a:t>
            </a:r>
            <a:endParaRPr lang="en-CA" sz="2600" dirty="0"/>
          </a:p>
          <a:p>
            <a:pPr lvl="1"/>
            <a:r>
              <a:rPr lang="en-CA" sz="2600" dirty="0" smtClean="0"/>
              <a:t>Motor </a:t>
            </a:r>
            <a:r>
              <a:rPr lang="en-CA" sz="2600" dirty="0" smtClean="0"/>
              <a:t>Build:</a:t>
            </a:r>
          </a:p>
          <a:p>
            <a:pPr lvl="2"/>
            <a:r>
              <a:rPr lang="en-CA" sz="2200" dirty="0" smtClean="0"/>
              <a:t>Complete </a:t>
            </a:r>
            <a:r>
              <a:rPr lang="en-CA" sz="2200" dirty="0" smtClean="0"/>
              <a:t>the Project </a:t>
            </a:r>
            <a:r>
              <a:rPr lang="en-CA" sz="2200" dirty="0" smtClean="0"/>
              <a:t>Notes</a:t>
            </a:r>
          </a:p>
          <a:p>
            <a:pPr lvl="2"/>
            <a:endParaRPr lang="en-CA" dirty="0" smtClean="0"/>
          </a:p>
          <a:p>
            <a:pPr lvl="2"/>
            <a:endParaRPr lang="en-CA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 </a:t>
            </a:r>
            <a:r>
              <a:rPr lang="en-CA" sz="2400" dirty="0" smtClean="0"/>
              <a:t>Oct 16</a:t>
            </a:r>
            <a:r>
              <a:rPr lang="en-CA" sz="2400" baseline="30000" dirty="0" smtClean="0"/>
              <a:t>:</a:t>
            </a:r>
            <a:r>
              <a:rPr lang="en-CA" sz="2400" dirty="0" smtClean="0"/>
              <a:t> Motor Build Project Notes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Magnetism Quest – Oct 15 (Electricity &amp; Magnetism Day 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67</cp:revision>
  <dcterms:created xsi:type="dcterms:W3CDTF">2006-08-16T00:00:00Z</dcterms:created>
  <dcterms:modified xsi:type="dcterms:W3CDTF">2019-10-15T17:18:55Z</dcterms:modified>
</cp:coreProperties>
</file>