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Unit 3: Velocity </a:t>
            </a:r>
            <a:r>
              <a:rPr lang="en-US" dirty="0" smtClean="0"/>
              <a:t>– Oct </a:t>
            </a:r>
            <a:r>
              <a:rPr lang="en-US" dirty="0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02)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Discussion: Displacement Mapping Activities</a:t>
            </a:r>
          </a:p>
          <a:p>
            <a:pPr lvl="2"/>
            <a:r>
              <a:rPr lang="en-CA" dirty="0" smtClean="0"/>
              <a:t>Speed, Average Speed, &amp; Velocity</a:t>
            </a:r>
          </a:p>
          <a:p>
            <a:pPr lvl="1"/>
            <a:r>
              <a:rPr lang="en-CA" dirty="0" smtClean="0"/>
              <a:t>Worksheet:  Distance &amp; Speed Problems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Past Due: Motor </a:t>
            </a:r>
            <a:r>
              <a:rPr lang="en-CA" dirty="0"/>
              <a:t>Build Project Notes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Unit 3: Velocity – Oct 17 (Kinematics Day 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2019-10-15T17:30:41Z</dcterms:modified>
</cp:coreProperties>
</file>