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4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Acceleration Practice </a:t>
            </a:r>
            <a:r>
              <a:rPr lang="en-US" dirty="0" smtClean="0"/>
              <a:t>– Oct 25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(Kinematics Day 08)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Agenda</a:t>
            </a:r>
          </a:p>
          <a:p>
            <a:pPr lvl="1"/>
            <a:r>
              <a:rPr lang="en-CA" sz="2400" dirty="0" smtClean="0"/>
              <a:t>Early </a:t>
            </a:r>
            <a:r>
              <a:rPr lang="en-CA" sz="2400" dirty="0" smtClean="0"/>
              <a:t>Release</a:t>
            </a:r>
          </a:p>
          <a:p>
            <a:pPr lvl="1"/>
            <a:r>
              <a:rPr lang="en-CA" sz="2400" dirty="0" smtClean="0"/>
              <a:t>Instantaneous Velocity Practice</a:t>
            </a:r>
          </a:p>
          <a:p>
            <a:pPr lvl="2"/>
            <a:r>
              <a:rPr lang="en-CA" sz="2000" dirty="0" smtClean="0"/>
              <a:t>Use tangent method to find slope</a:t>
            </a:r>
            <a:endParaRPr lang="en-CA" sz="2000" dirty="0" smtClean="0"/>
          </a:p>
          <a:p>
            <a:pPr lvl="1"/>
            <a:r>
              <a:rPr lang="en-CA" sz="2400" dirty="0" smtClean="0"/>
              <a:t>Previous Work</a:t>
            </a:r>
          </a:p>
          <a:p>
            <a:pPr lvl="2"/>
            <a:r>
              <a:rPr lang="en-CA" sz="2000" dirty="0" smtClean="0"/>
              <a:t>Worksheet</a:t>
            </a:r>
            <a:r>
              <a:rPr lang="en-CA" sz="2000" dirty="0" smtClean="0"/>
              <a:t>: Acceleration Problems (from Yesterday)</a:t>
            </a:r>
            <a:endParaRPr lang="en-CA" sz="2000" dirty="0"/>
          </a:p>
          <a:p>
            <a:pPr lvl="2"/>
            <a:r>
              <a:rPr lang="en-CA" sz="2000" dirty="0" smtClean="0"/>
              <a:t>2D Motion Assignment (from Wednesday)</a:t>
            </a:r>
          </a:p>
          <a:p>
            <a:pPr lvl="1">
              <a:buNone/>
            </a:pPr>
            <a:endParaRPr lang="en-CA" sz="2400" dirty="0" smtClean="0"/>
          </a:p>
          <a:p>
            <a:pPr lvl="1">
              <a:buNone/>
            </a:pPr>
            <a:endParaRPr lang="en-CA" sz="2400" dirty="0" smtClean="0"/>
          </a:p>
          <a:p>
            <a:r>
              <a:rPr lang="en-US" sz="2800" dirty="0" smtClean="0"/>
              <a:t>Upcoming</a:t>
            </a:r>
            <a:endParaRPr lang="en-US" sz="2800" dirty="0"/>
          </a:p>
          <a:p>
            <a:pPr lvl="1"/>
            <a:r>
              <a:rPr lang="en-CA" sz="2400" dirty="0" smtClean="0"/>
              <a:t>Tue, Oct. 29</a:t>
            </a:r>
            <a:r>
              <a:rPr lang="en-CA" sz="2400" baseline="30000" dirty="0" smtClean="0"/>
              <a:t>th</a:t>
            </a:r>
            <a:r>
              <a:rPr lang="en-CA" sz="2400" dirty="0" smtClean="0"/>
              <a:t>: Motion Quiz #1</a:t>
            </a:r>
          </a:p>
          <a:p>
            <a:pPr lvl="1"/>
            <a:r>
              <a:rPr lang="en-CA" sz="2400" dirty="0" smtClean="0"/>
              <a:t>Tue, Oct. 29</a:t>
            </a:r>
            <a:r>
              <a:rPr lang="en-CA" sz="2400" baseline="30000" dirty="0" smtClean="0"/>
              <a:t>th</a:t>
            </a:r>
            <a:r>
              <a:rPr lang="en-CA" sz="2400" dirty="0" smtClean="0"/>
              <a:t>: 2D Motion Assignment DUE</a:t>
            </a:r>
            <a:endParaRPr lang="en-CA" sz="24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Early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P1:		8:40 – 9:20</a:t>
            </a:r>
          </a:p>
          <a:p>
            <a:r>
              <a:rPr lang="en-CA" dirty="0" smtClean="0"/>
              <a:t>P2:		9:20 – 10:00</a:t>
            </a:r>
          </a:p>
          <a:p>
            <a:r>
              <a:rPr lang="en-CA" dirty="0" smtClean="0"/>
              <a:t>P3:		10:00 – 10:40</a:t>
            </a:r>
          </a:p>
          <a:p>
            <a:r>
              <a:rPr lang="en-CA" dirty="0" smtClean="0"/>
              <a:t>P4:		10:40 – 11:20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42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59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Acceleration Practice – Oct 25 (Kinematics Day 08)</vt:lpstr>
      <vt:lpstr>Early Release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81</cp:revision>
  <dcterms:created xsi:type="dcterms:W3CDTF">2006-08-16T00:00:00Z</dcterms:created>
  <dcterms:modified xsi:type="dcterms:W3CDTF">2019-10-25T14:37:11Z</dcterms:modified>
</cp:coreProperties>
</file>