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Uniform Motion Graphs </a:t>
            </a:r>
            <a:r>
              <a:rPr lang="en-US" dirty="0" smtClean="0"/>
              <a:t>– Oct </a:t>
            </a:r>
            <a:r>
              <a:rPr lang="en-US" dirty="0" smtClean="0"/>
              <a:t>28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09)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Uniform Motion Graphs</a:t>
            </a:r>
            <a:endParaRPr lang="en-CA" dirty="0" smtClean="0"/>
          </a:p>
          <a:p>
            <a:pPr lvl="2"/>
            <a:r>
              <a:rPr lang="en-CA" dirty="0" smtClean="0"/>
              <a:t>Presentation / Note</a:t>
            </a:r>
          </a:p>
          <a:p>
            <a:pPr lvl="2"/>
            <a:r>
              <a:rPr lang="en-CA" dirty="0" smtClean="0"/>
              <a:t>Graph Analysis Package #1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Motion Quiz #1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2D Motion Assignment DUE</a:t>
            </a:r>
            <a:endParaRPr lang="en-CA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Uniform Motion Graphs – Oct 28 (Kinematics Day 09)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82</cp:revision>
  <dcterms:created xsi:type="dcterms:W3CDTF">2006-08-16T00:00:00Z</dcterms:created>
  <dcterms:modified xsi:type="dcterms:W3CDTF">2019-10-28T13:26:26Z</dcterms:modified>
</cp:coreProperties>
</file>