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Motion Quiz #1 </a:t>
            </a:r>
            <a:r>
              <a:rPr lang="en-US" dirty="0" smtClean="0"/>
              <a:t>– </a:t>
            </a:r>
            <a:r>
              <a:rPr lang="en-US" dirty="0" smtClean="0"/>
              <a:t>Oct </a:t>
            </a:r>
            <a:r>
              <a:rPr lang="en-US" dirty="0" smtClean="0"/>
              <a:t>29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Day </a:t>
            </a:r>
            <a:r>
              <a:rPr lang="en-US" sz="4000" dirty="0" smtClean="0"/>
              <a:t>10)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Motion Quiz #1</a:t>
            </a:r>
            <a:endParaRPr lang="en-CA" dirty="0" smtClean="0"/>
          </a:p>
          <a:p>
            <a:pPr lvl="2"/>
            <a:r>
              <a:rPr lang="en-CA" dirty="0" smtClean="0"/>
              <a:t>20 min</a:t>
            </a:r>
            <a:endParaRPr lang="en-CA" dirty="0" smtClean="0"/>
          </a:p>
          <a:p>
            <a:pPr lvl="1"/>
            <a:r>
              <a:rPr lang="en-CA" dirty="0" smtClean="0"/>
              <a:t>Motion Activity</a:t>
            </a:r>
          </a:p>
          <a:p>
            <a:pPr lvl="2"/>
            <a:r>
              <a:rPr lang="en-CA" dirty="0" err="1" smtClean="0"/>
              <a:t>Sparkvue</a:t>
            </a:r>
            <a:r>
              <a:rPr lang="en-CA" dirty="0" smtClean="0"/>
              <a:t> Carts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TODAY: </a:t>
            </a:r>
            <a:r>
              <a:rPr lang="en-CA" dirty="0" smtClean="0"/>
              <a:t>2D Motion Assignment </a:t>
            </a:r>
            <a:r>
              <a:rPr lang="en-CA" dirty="0" smtClean="0"/>
              <a:t>DUE</a:t>
            </a:r>
          </a:p>
          <a:p>
            <a:pPr lvl="1"/>
            <a:r>
              <a:rPr lang="en-CA" sz="2400" dirty="0" smtClean="0"/>
              <a:t>Tomorrow: Complete Motion Activity</a:t>
            </a:r>
            <a:endParaRPr lang="en-CA" sz="2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Motion Quiz #1 – Oct 29 (Kinematics Day 10)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83</cp:revision>
  <dcterms:created xsi:type="dcterms:W3CDTF">2006-08-16T00:00:00Z</dcterms:created>
  <dcterms:modified xsi:type="dcterms:W3CDTF">2019-10-29T11:57:39Z</dcterms:modified>
</cp:coreProperties>
</file>