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Complex </a:t>
            </a:r>
            <a:r>
              <a:rPr lang="en-CA" dirty="0" smtClean="0"/>
              <a:t>Motion Graphs</a:t>
            </a:r>
            <a:r>
              <a:rPr lang="en-US" dirty="0" smtClean="0"/>
              <a:t>– </a:t>
            </a:r>
            <a:r>
              <a:rPr lang="en-US" dirty="0" smtClean="0"/>
              <a:t>Nov 01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(Kinematics Day </a:t>
            </a:r>
            <a:r>
              <a:rPr lang="en-US" sz="4000" dirty="0" smtClean="0"/>
              <a:t>13)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Discussion</a:t>
            </a:r>
            <a:r>
              <a:rPr lang="en-CA" dirty="0" smtClean="0"/>
              <a:t>: Analyzing V-T Graphs</a:t>
            </a:r>
            <a:endParaRPr lang="en-CA" dirty="0" smtClean="0"/>
          </a:p>
          <a:p>
            <a:pPr lvl="2"/>
            <a:r>
              <a:rPr lang="en-CA" dirty="0" smtClean="0"/>
              <a:t>Also Describing </a:t>
            </a:r>
            <a:r>
              <a:rPr lang="en-CA" dirty="0" smtClean="0"/>
              <a:t>Motion</a:t>
            </a:r>
          </a:p>
          <a:p>
            <a:pPr lvl="2"/>
            <a:r>
              <a:rPr lang="en-CA" dirty="0" smtClean="0"/>
              <a:t>Instantaneous Velocity</a:t>
            </a:r>
          </a:p>
          <a:p>
            <a:pPr lvl="1"/>
            <a:r>
              <a:rPr lang="en-CA" dirty="0" smtClean="0"/>
              <a:t>Graph Analysis Package </a:t>
            </a:r>
            <a:r>
              <a:rPr lang="en-CA" dirty="0" smtClean="0"/>
              <a:t>#3</a:t>
            </a:r>
            <a:endParaRPr lang="en-CA" dirty="0" smtClean="0"/>
          </a:p>
          <a:p>
            <a:pPr lvl="2"/>
            <a:r>
              <a:rPr lang="en-CA" dirty="0" smtClean="0"/>
              <a:t>Also Package #2, #1</a:t>
            </a:r>
            <a:endParaRPr lang="en-CA" dirty="0" smtClean="0"/>
          </a:p>
          <a:p>
            <a:pPr lvl="1">
              <a:buNone/>
            </a:pPr>
            <a:endParaRPr lang="en-CA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sz="2600" dirty="0" smtClean="0"/>
              <a:t>Due </a:t>
            </a:r>
            <a:r>
              <a:rPr lang="en-CA" sz="2600" dirty="0" smtClean="0"/>
              <a:t>Today: </a:t>
            </a:r>
            <a:r>
              <a:rPr lang="en-CA" sz="2600" dirty="0" err="1" smtClean="0"/>
              <a:t>Sparkvue</a:t>
            </a:r>
            <a:r>
              <a:rPr lang="en-CA" sz="2600" dirty="0" smtClean="0"/>
              <a:t> Cart Activity</a:t>
            </a:r>
          </a:p>
          <a:p>
            <a:pPr lvl="1"/>
            <a:r>
              <a:rPr lang="en-CA" sz="2600" dirty="0" smtClean="0"/>
              <a:t>Mon, Nov. 4</a:t>
            </a:r>
            <a:r>
              <a:rPr lang="en-CA" sz="2600" baseline="30000" dirty="0" smtClean="0"/>
              <a:t>th</a:t>
            </a:r>
            <a:r>
              <a:rPr lang="en-CA" sz="2600" dirty="0" smtClean="0"/>
              <a:t> : Graph Analysis Quiz</a:t>
            </a:r>
            <a:endParaRPr lang="en-CA" sz="26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45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Complex Motion Graphs– Nov 01 (Kinematics Day 13)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87</cp:revision>
  <dcterms:created xsi:type="dcterms:W3CDTF">2006-08-16T00:00:00Z</dcterms:created>
  <dcterms:modified xsi:type="dcterms:W3CDTF">2019-11-01T13:26:11Z</dcterms:modified>
</cp:coreProperties>
</file>