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Circuit Analysis – Feb 25</a:t>
            </a:r>
            <a:br>
              <a:rPr lang="en-US" dirty="0"/>
            </a:br>
            <a:r>
              <a:rPr lang="en-US" sz="3600" dirty="0"/>
              <a:t>(Electricity &amp; Magnetism Day 05)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/>
              <a:t>Equivalent Resistance - Debrief</a:t>
            </a:r>
          </a:p>
          <a:p>
            <a:pPr lvl="2"/>
            <a:r>
              <a:rPr lang="en-CA" sz="2200" dirty="0"/>
              <a:t>Review: Kirchhoff's Laws</a:t>
            </a:r>
          </a:p>
          <a:p>
            <a:pPr lvl="2"/>
            <a:r>
              <a:rPr lang="en-CA" sz="2200" dirty="0"/>
              <a:t>HW: Equivalent Resistance Worksheet</a:t>
            </a:r>
          </a:p>
          <a:p>
            <a:pPr lvl="1"/>
            <a:r>
              <a:rPr lang="en-CA" sz="2600" dirty="0"/>
              <a:t>Basic Circuit Analysis</a:t>
            </a:r>
          </a:p>
          <a:p>
            <a:pPr lvl="2"/>
            <a:r>
              <a:rPr lang="en-CA" sz="2200" dirty="0"/>
              <a:t>Practice: </a:t>
            </a:r>
            <a:r>
              <a:rPr lang="en-CA" sz="2200" dirty="0" smtClean="0"/>
              <a:t>Mixed </a:t>
            </a:r>
            <a:r>
              <a:rPr lang="en-CA" sz="2200" smtClean="0"/>
              <a:t>Circuit </a:t>
            </a:r>
            <a:r>
              <a:rPr lang="en-CA" sz="2200" smtClean="0"/>
              <a:t>Warm-up</a:t>
            </a:r>
            <a:endParaRPr lang="en-CA" sz="2200" dirty="0" smtClean="0"/>
          </a:p>
          <a:p>
            <a:pPr lvl="2"/>
            <a:r>
              <a:rPr lang="en-CA" sz="2200" dirty="0" smtClean="0"/>
              <a:t>HW: Basic </a:t>
            </a:r>
            <a:r>
              <a:rPr lang="en-CA" sz="2200" dirty="0"/>
              <a:t>Circuit Analysis Worksheet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Wed, Feb 26</a:t>
            </a:r>
            <a:r>
              <a:rPr lang="en-US" sz="2400" baseline="30000" dirty="0"/>
              <a:t>th</a:t>
            </a:r>
            <a:r>
              <a:rPr lang="en-US" sz="2400" dirty="0"/>
              <a:t> : Ohm's Law Lab DUE (Full Lab Report)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Basic Circuit Analysis – Feb 25 (Electricity &amp; Magnetism Day 05)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48</cp:revision>
  <dcterms:created xsi:type="dcterms:W3CDTF">2006-08-16T00:00:00Z</dcterms:created>
  <dcterms:modified xsi:type="dcterms:W3CDTF">2020-02-25T13:21:12Z</dcterms:modified>
</cp:coreProperties>
</file>