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Mixed </a:t>
            </a:r>
            <a:r>
              <a:rPr lang="en-US" dirty="0"/>
              <a:t>Circuit </a:t>
            </a:r>
            <a:r>
              <a:rPr lang="en-US" dirty="0" smtClean="0"/>
              <a:t>Practice </a:t>
            </a:r>
            <a:r>
              <a:rPr lang="en-US" dirty="0"/>
              <a:t>– Feb </a:t>
            </a:r>
            <a:r>
              <a:rPr lang="en-US" dirty="0" smtClean="0"/>
              <a:t>26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(Electricity &amp; Magnetism Day </a:t>
            </a:r>
            <a:r>
              <a:rPr lang="en-US" sz="3600" dirty="0" smtClean="0"/>
              <a:t>06)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sz="2600" dirty="0" smtClean="0"/>
              <a:t>Mixed Circuit Practice</a:t>
            </a:r>
            <a:endParaRPr lang="en-US" sz="2600" dirty="0"/>
          </a:p>
          <a:p>
            <a:pPr lvl="2"/>
            <a:r>
              <a:rPr lang="en-CA" sz="2200" dirty="0" smtClean="0"/>
              <a:t>Worksheet: Complex Circuit Problems</a:t>
            </a:r>
            <a:endParaRPr lang="en-CA" sz="2200" dirty="0"/>
          </a:p>
          <a:p>
            <a:pPr lvl="1"/>
            <a:r>
              <a:rPr lang="en-CA" sz="2600" dirty="0" smtClean="0"/>
              <a:t>Past Work</a:t>
            </a:r>
            <a:endParaRPr lang="en-CA" sz="2600" dirty="0"/>
          </a:p>
          <a:p>
            <a:pPr lvl="2"/>
            <a:r>
              <a:rPr lang="en-CA" sz="2200" dirty="0" smtClean="0"/>
              <a:t>Equivalent </a:t>
            </a:r>
            <a:r>
              <a:rPr lang="en-CA" sz="2200" dirty="0"/>
              <a:t>Resistance Worksheet</a:t>
            </a:r>
          </a:p>
          <a:p>
            <a:pPr lvl="2"/>
            <a:r>
              <a:rPr lang="en-CA" sz="2200" dirty="0" smtClean="0"/>
              <a:t>Basic </a:t>
            </a:r>
            <a:r>
              <a:rPr lang="en-CA" sz="2200" dirty="0"/>
              <a:t>Circuit Analysis Worksheet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Due TODAY: </a:t>
            </a:r>
            <a:r>
              <a:rPr lang="en-US" sz="2400" dirty="0"/>
              <a:t>Ohm's Law Lab </a:t>
            </a:r>
            <a:r>
              <a:rPr lang="en-US" sz="2400" dirty="0" smtClean="0"/>
              <a:t>(</a:t>
            </a:r>
            <a:r>
              <a:rPr lang="en-US" sz="2400" dirty="0"/>
              <a:t>Full Lab Report</a:t>
            </a:r>
            <a:r>
              <a:rPr lang="en-US" sz="2400" dirty="0" smtClean="0"/>
              <a:t>)</a:t>
            </a:r>
          </a:p>
          <a:p>
            <a:pPr lvl="1"/>
            <a:r>
              <a:rPr lang="en-CA" sz="2400" dirty="0" smtClean="0"/>
              <a:t>Tomorrow: Circuit Analysis Quiz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41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Mixed Circuit Practice – Feb 26 (Electricity &amp; Magnetism Day 06)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49</cp:revision>
  <dcterms:created xsi:type="dcterms:W3CDTF">2006-08-16T00:00:00Z</dcterms:created>
  <dcterms:modified xsi:type="dcterms:W3CDTF">2020-02-25T17:26:01Z</dcterms:modified>
</cp:coreProperties>
</file>