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sPWsvclvcKFg+bJHRkEEYThkJ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49b302f4f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49b302f4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bf213b9a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bf213b9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bf213b9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G, PG, PG-13, R</a:t>
            </a:r>
            <a:endParaRPr/>
          </a:p>
        </p:txBody>
      </p:sp>
      <p:sp>
        <p:nvSpPr>
          <p:cNvPr id="187" name="Google Shape;187;g19bf213b9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49b302f4f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49b302f4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Google Shape;1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2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2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19314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Google Shape;20;p12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19314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Google Shape;21;p12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2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74A2C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 rot="-180000">
            <a:off x="9144" y="4882896"/>
            <a:ext cx="4050792" cy="11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" name="Google Shape;27;p12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rgbClr val="74A2CD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/>
          <p:nvPr>
            <p:ph idx="2" type="pic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6" name="Google Shape;96;p2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9" name="Google Shape;99;p23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fr-FR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0" name="Google Shape;100;p2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fr-FR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">
  <p:cSld name="3 colonne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1" name="Google Shape;111;p25"/>
          <p:cNvSpPr txBox="1"/>
          <p:nvPr>
            <p:ph idx="3" type="body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2" name="Google Shape;112;p25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3" name="Google Shape;113;p25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4" name="Google Shape;114;p25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 d’image">
  <p:cSld name="3 colonnes d’imag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1" name="Google Shape;121;p26"/>
          <p:cNvSpPr/>
          <p:nvPr>
            <p:ph idx="2" type="pic"/>
          </p:nvPr>
        </p:nvSpPr>
        <p:spPr>
          <a:xfrm>
            <a:off x="685780" y="2063395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26"/>
          <p:cNvSpPr txBox="1"/>
          <p:nvPr>
            <p:ph idx="3" type="body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3" name="Google Shape;123;p26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4" name="Google Shape;124;p26"/>
          <p:cNvSpPr/>
          <p:nvPr>
            <p:ph idx="5" type="pic"/>
          </p:nvPr>
        </p:nvSpPr>
        <p:spPr>
          <a:xfrm>
            <a:off x="4235999" y="2063395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26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6" name="Google Shape;126;p26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7" name="Google Shape;127;p26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26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 rot="5400000">
            <a:off x="4227559" y="-1478362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2" type="pic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Google Shape;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1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11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" name="Google Shape;10;p11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19314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1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5400"/>
              <a:buFont typeface="Impact"/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4A2CD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4A2CD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4A2CD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4A2CD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4A2CD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4A2CD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4A2CD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4A2CD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jp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www.senscritique.com/liste/pop_culture/2575666" TargetMode="External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140" y="284713"/>
            <a:ext cx="11795057" cy="657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>
            <p:ph type="ctrTitle"/>
          </p:nvPr>
        </p:nvSpPr>
        <p:spPr>
          <a:xfrm rot="-180000">
            <a:off x="114932" y="4712594"/>
            <a:ext cx="5899945" cy="15986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</a:pPr>
            <a:r>
              <a:rPr lang="fr-FR" sz="6000">
                <a:solidFill>
                  <a:schemeClr val="lt1"/>
                </a:solidFill>
              </a:rPr>
              <a:t>LES AFFRANCHIS 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 rot="1102387">
            <a:off x="6641777" y="5913675"/>
            <a:ext cx="4199928" cy="616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80"/>
              <a:buNone/>
            </a:pPr>
            <a:r>
              <a:rPr lang="fr-FR">
                <a:solidFill>
                  <a:schemeClr val="lt1"/>
                </a:solidFill>
              </a:rPr>
              <a:t>PROJET:  POP CULTURE </a:t>
            </a:r>
            <a:endParaRPr/>
          </a:p>
        </p:txBody>
      </p:sp>
      <p:pic>
        <p:nvPicPr>
          <p:cNvPr descr="Description de cette image, également commentée ci-après" id="151" name="Google Shape;1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24232">
            <a:off x="9252926" y="2229502"/>
            <a:ext cx="1311703" cy="97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836241">
            <a:off x="7681678" y="3168282"/>
            <a:ext cx="3118856" cy="2437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9339" y="1754712"/>
            <a:ext cx="2040125" cy="129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78585" y="5802874"/>
            <a:ext cx="1139136" cy="115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3600" y="284725"/>
            <a:ext cx="2448100" cy="115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56" name="Google Shape;156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697344">
            <a:off x="8892524" y="1307171"/>
            <a:ext cx="1034326" cy="55773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 txBox="1"/>
          <p:nvPr/>
        </p:nvSpPr>
        <p:spPr>
          <a:xfrm>
            <a:off x="7206675" y="6315500"/>
            <a:ext cx="152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octobre</a:t>
            </a:r>
            <a:r>
              <a:rPr lang="fr-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novembre 2022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>
    <mc:Choice Requires="p14">
      <p:transition spd="slow" p14:dur="3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5400"/>
              <a:buFont typeface="Impact"/>
              <a:buNone/>
            </a:pPr>
            <a:r>
              <a:rPr lang="fr-FR"/>
              <a:t>LA POP CULTURE?</a:t>
            </a:r>
            <a:endParaRPr/>
          </a:p>
        </p:txBody>
      </p:sp>
      <p:pic>
        <p:nvPicPr>
          <p:cNvPr id="163" name="Google Shape;16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2996" y="5424500"/>
            <a:ext cx="1139136" cy="1151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685800" y="1731125"/>
            <a:ext cx="4923300" cy="341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La culture populaire, parfois abrégée en « pop culture », représente une forme de culture dont la principale caractéristique est d'être  appréciée par le plus grand nombre.</a:t>
            </a:r>
            <a:endParaRPr b="0" i="0" sz="2400" u="none" cap="none" strike="noStrike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Nous sommes partis de cette liste comme base:</a:t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hlink"/>
                </a:solidFill>
                <a:latin typeface="Impact"/>
                <a:ea typeface="Impact"/>
                <a:cs typeface="Impact"/>
                <a:sym typeface="Impact"/>
                <a:hlinkClick r:id="rId4"/>
              </a:rPr>
              <a:t>https://www.senscritique.com/liste/pop_culture/2575666</a:t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5">
            <a:alphaModFix/>
          </a:blip>
          <a:srcRect b="3963" l="0" r="0" t="14679"/>
          <a:stretch/>
        </p:blipFill>
        <p:spPr>
          <a:xfrm>
            <a:off x="5738820" y="1731133"/>
            <a:ext cx="5915640" cy="339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1314" y="0"/>
            <a:ext cx="7300686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5400"/>
              <a:buFont typeface="Impact"/>
              <a:buNone/>
            </a:pPr>
            <a:r>
              <a:rPr lang="fr-FR"/>
              <a:t>Rappel:</a:t>
            </a:r>
            <a:endParaRPr/>
          </a:p>
        </p:txBody>
      </p:sp>
      <p:pic>
        <p:nvPicPr>
          <p:cNvPr id="172" name="Google Shape;172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2996" y="5424500"/>
            <a:ext cx="1139136" cy="115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5">
            <a:alphaModFix/>
          </a:blip>
          <a:srcRect b="8832" l="0" r="0" t="0"/>
          <a:stretch/>
        </p:blipFill>
        <p:spPr>
          <a:xfrm>
            <a:off x="0" y="3172088"/>
            <a:ext cx="3541486" cy="32287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/>
        </p:nvSpPr>
        <p:spPr>
          <a:xfrm>
            <a:off x="3422225" y="407502"/>
            <a:ext cx="7834200" cy="489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-"/>
            </a:pPr>
            <a:r>
              <a:rPr b="0" i="0" lang="fr-FR" sz="2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Récupération d’une base de données de 7 M de films, 10 M d’acteurs, réalisateurs &amp; acteurs</a:t>
            </a: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</a:pPr>
            <a:r>
              <a:t/>
            </a:r>
            <a:endParaRPr b="0" i="0" sz="2400" u="none" cap="none" strike="noStrike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○"/>
            </a:pPr>
            <a:r>
              <a:rPr b="0" i="0" lang="fr-FR" sz="2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Pop Culture de 1950 ’à nos jours,</a:t>
            </a:r>
            <a:endParaRPr b="0" i="0" sz="2400" u="none" cap="none" strike="noStrike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○"/>
            </a:pP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les films </a:t>
            </a:r>
            <a:r>
              <a:rPr b="0" i="0" lang="fr-FR" sz="2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de 60 à 300 min</a:t>
            </a:r>
            <a:endParaRPr b="0" i="0" sz="2400" u="none" cap="none" strike="noStrike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○"/>
            </a:pP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suppression </a:t>
            </a: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téléfilms et séries</a:t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-"/>
            </a:pP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Parti d’une liste de réalisateurs de la Pop cult. (Tim Burton, Robert Zemeckis)</a:t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-"/>
            </a:pPr>
            <a:r>
              <a:rPr b="0" i="0" lang="fr-FR" sz="2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Nous souhaitons permettre </a:t>
            </a: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aux</a:t>
            </a:r>
            <a:r>
              <a:rPr b="0" i="0" lang="fr-FR" sz="2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 clients de disposer d’une expérience unique de recommandations autour de films cultes.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49b302f4f_1_4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KPI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bf213b9a5_1_0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Streamlit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bf213b9a5_0_0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5400"/>
              <a:buFont typeface="Impact"/>
              <a:buNone/>
            </a:pPr>
            <a:r>
              <a:rPr lang="fr-FR"/>
              <a:t>AXES </a:t>
            </a:r>
            <a:r>
              <a:rPr lang="fr-FR"/>
              <a:t>AMÉLIORATIONS</a:t>
            </a:r>
            <a:endParaRPr/>
          </a:p>
        </p:txBody>
      </p:sp>
      <p:pic>
        <p:nvPicPr>
          <p:cNvPr id="190" name="Google Shape;190;g19bf213b9a5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2996" y="5424500"/>
            <a:ext cx="1139100" cy="11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9bf213b9a5_0_0"/>
          <p:cNvSpPr txBox="1"/>
          <p:nvPr/>
        </p:nvSpPr>
        <p:spPr>
          <a:xfrm>
            <a:off x="685800" y="1731125"/>
            <a:ext cx="10686600" cy="378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-"/>
            </a:pP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Design de l’application (Brander à la compagnie)</a:t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-"/>
            </a:pP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Augmenter le nombre de réalisateurs pour avoir plus de films</a:t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-"/>
            </a:pP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Récupérer d’autres informations des API (keywords,  franchises, G, PG, PG-13, Popularity)</a:t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-"/>
            </a:pP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Ajouter un </a:t>
            </a: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système</a:t>
            </a: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 de recommandation les mots clés (synopsis)</a:t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-"/>
            </a:pP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Faire un blind Test (Description du film ⇒ on doit retrouver le film ave 3 propositions</a:t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ts val="2400"/>
              <a:buFont typeface="Impact"/>
              <a:buChar char="-"/>
            </a:pPr>
            <a:r>
              <a:rPr lang="fr-FR" sz="2400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Page avec les acteurs (photos, bio, filmographie)</a:t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4A2C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49b302f4f_1_10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Mr Rami Gaaloul!</a:t>
            </a:r>
            <a:endParaRPr/>
          </a:p>
        </p:txBody>
      </p:sp>
      <p:sp>
        <p:nvSpPr>
          <p:cNvPr id="197" name="Google Shape;197;g1949b302f4f_1_10"/>
          <p:cNvSpPr txBox="1"/>
          <p:nvPr>
            <p:ph idx="1" type="body"/>
          </p:nvPr>
        </p:nvSpPr>
        <p:spPr>
          <a:xfrm>
            <a:off x="4647050" y="2063400"/>
            <a:ext cx="2466000" cy="331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g1949b302f4f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050" y="2063400"/>
            <a:ext cx="2466026" cy="33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rand événement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2022-10-18T13:59:36Z</dcterms:created>
  <dc:creator>Jonathan Dhenain</dc:creator>
</cp:coreProperties>
</file>