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5E1F-6683-475B-A822-FD2B1C84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3581B-A821-42E7-AE46-2FE1B7AE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D26E-0255-4B0D-8040-AA847041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3A02-3A7C-4FF2-B140-5ED13C88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3313-51E4-4C27-8D2C-6758E497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B2A5-33CD-484D-8590-76B96302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2BFC7-C7A2-4044-B2E7-33C6BBC8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1979-07C6-4BEB-91B9-19E75854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6360-395E-48C7-9F7C-983A715D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EB40-9878-47C2-9369-D03A32F5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DC01B-170C-4E6C-B21B-8DE71ADB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A4710-D020-4009-B607-6E636B97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0B5-85CD-46C4-BA53-85B90CA5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D495-075E-4416-861F-610183CC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8C92-FC4F-4605-A54E-94FE2697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4CC-31E7-4F87-B2C7-2000111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3C60-9B35-46AE-A8B8-B6D6004E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B39F-9C38-450C-83EA-27BBD9A2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5656-6A8A-47F9-B05E-33AA4B7B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DB44-9C45-49B0-A27C-34DCCDB7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1ABA-24CA-471C-84D2-DDC199F7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D410-67C0-4C7C-9A6A-A6DD8A70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FDFA-D98E-436A-9926-26926B5F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E63B-FF0E-49D3-86BB-50227A41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06D4-FDBE-469C-A9D9-A581698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BA3F-E5B0-49A0-B1D2-CFE24AE8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37FA-8697-43C4-A79D-8FFF114E3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DC77-D6BC-4DE9-9B0F-067AFE78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E0E1-B606-47B2-92BF-CC92521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7CA0-F704-4625-B593-87C26C15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1BD90-39C8-4B82-A344-BD7137AE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7131-BC6A-456E-A7BA-E5415684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4023-DC75-440E-A871-AB98D62C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C03F1-F5E0-4439-8A52-4F5A4916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21DE3-A177-4CA5-BD29-DA5739D59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9817-8675-448C-9409-3912CEAA1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CA5DC-18AA-4541-8CC0-E368EB27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B2575-08A3-4984-8867-58A45656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A332D-3B09-49F1-83E3-C4125568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D498-3C78-4A87-8F21-08E98318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C7720-D792-469B-9B55-64D57E3C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6385-1D72-424E-B812-4257216F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94697-FF42-4AFE-856F-442760ED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6BF17-7CB2-4777-85E8-21184C28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58FDB-CFCB-4583-848C-036A00B8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9C34-84BD-45E1-8372-5D50C88E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916A-2EDA-4984-AB0E-F31565BD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D990-481F-4A39-9D5B-202A6000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DD72-3F3E-4B61-99CC-BD3F74874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E1C4-EC99-4FE6-A68F-BB46443A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B4AA-B645-48A6-8343-722A5D29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29AF-8883-4243-9AEF-5AF6056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8E7B-9357-4BCF-A485-25AFCDE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83256-7C61-44AA-9D0C-2F6F1837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913DA-5199-459B-84C0-80EC91E5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988E-0045-4A23-B6FB-80C6C7B4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C291F-83ED-4978-AC46-0C6EDBEE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B2685-5991-4717-8251-ABB6A3A3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C2B7A-BF55-450B-9B05-1E5AA0FF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B515-21BA-4783-B52B-E64739C3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27A9-F693-47AA-AC80-DE45FE9D2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1728-F424-40B0-AD4C-BAE6F654571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3968-C646-46F8-AB01-B00074FA6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293B-5002-4FBF-87B6-96B95020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D2DB-6BE7-4635-AA43-28D67B15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CA64-9285-4DD2-AFB6-ABC519444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IST659 Data Admin Concepts and 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2E483-578A-4471-B469-38B008438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1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6F25-27BC-4742-933E-2B19A1F7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IST659 - Week 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3986-D4E2-4C99-A3E3-47ADAE0A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Greetings and Introductions</a:t>
            </a:r>
          </a:p>
          <a:p>
            <a:pPr lvl="1"/>
            <a:r>
              <a:rPr lang="en-US" dirty="0"/>
              <a:t>How to contact me for:</a:t>
            </a:r>
          </a:p>
          <a:p>
            <a:pPr lvl="2"/>
            <a:r>
              <a:rPr lang="en-US" dirty="0"/>
              <a:t>Individual/personal issues</a:t>
            </a:r>
          </a:p>
          <a:p>
            <a:pPr lvl="2"/>
            <a:r>
              <a:rPr lang="en-US" dirty="0"/>
              <a:t>Course-related issues</a:t>
            </a:r>
          </a:p>
          <a:p>
            <a:r>
              <a:rPr lang="en-US" dirty="0"/>
              <a:t>Housekeeping</a:t>
            </a:r>
          </a:p>
          <a:p>
            <a:pPr lvl="1"/>
            <a:r>
              <a:rPr lang="en-US" dirty="0"/>
              <a:t>2SU &amp; Microsoft Teams environment</a:t>
            </a:r>
          </a:p>
          <a:p>
            <a:pPr lvl="1"/>
            <a:r>
              <a:rPr lang="en-US" dirty="0"/>
              <a:t>Course planning – assignments and project deliverables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The role of relational databases in information management</a:t>
            </a:r>
          </a:p>
          <a:p>
            <a:pPr lvl="1"/>
            <a:r>
              <a:rPr lang="en-US" dirty="0"/>
              <a:t>Breakout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41646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AE30-26AA-4D59-8D99-20AA4F05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177C-9680-424B-AB28-56225EFB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relevance of relational database principles to information science?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relevance of relational database principles to data science?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the term “relational” mean? Can something be </a:t>
            </a:r>
            <a:r>
              <a:rPr lang="en-US"/>
              <a:t>“non-relational”?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IST659 Data Admin Concepts and Database Management</vt:lpstr>
      <vt:lpstr>IST659 - Week 1 Agenda</vt:lpstr>
      <vt:lpstr>Breakout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IST659 Data Admin Concepts and Database Management</dc:title>
  <dc:creator>Gregory Block</dc:creator>
  <cp:lastModifiedBy>Gregory Block</cp:lastModifiedBy>
  <cp:revision>4</cp:revision>
  <dcterms:created xsi:type="dcterms:W3CDTF">2020-09-28T15:04:35Z</dcterms:created>
  <dcterms:modified xsi:type="dcterms:W3CDTF">2020-09-28T20:53:23Z</dcterms:modified>
</cp:coreProperties>
</file>