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63EE-9143-4580-8F28-DEB47A14C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CA23-50CE-48B8-A784-24B7FBECC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ACAE7-23AD-4AEF-BDAE-276C6C1E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B9FD-7B82-4FFE-AEC8-22EF1F8D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D0F6-5714-4C0B-BBDC-DF4AED61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C52F-713F-4CE2-B080-91A3EDAD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0BFE0-69D4-42A0-83E5-16D6B2B3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F2AFF-AE13-4C80-9D5C-60F2E4FF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25A3-C9E9-4F12-95BD-493916CB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377C-38DE-4F46-A09E-763D3067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3CAC2-E382-4E51-8CAC-70EB4724E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EAAF-7C53-4368-9F09-3807B1D1F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D8DB-12D4-486A-9B9A-601CE8A1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D675-7EED-4FF3-BBE9-9F4C3330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BA7F-0089-4D81-83EB-6D8FCE7E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BD8B-0272-4544-B020-70AFB1A6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CA78-9358-4018-AAF7-81F0C2C0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045B-4C26-4CB5-B153-BF8F173F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D09D-BDED-42D9-8882-78E46D30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0681-3DF4-4BBC-839E-69E9201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6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B4B4-AA28-4C58-A187-E2C9702D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B988-06A6-49C6-8C36-F759A823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A161-FC5F-4A1E-8DA4-F7DD24ED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51E1-C0ED-4B8A-8183-4036A6C3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276B-49D0-42AD-A8EB-F6AF7F3A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8B95-C3B4-48CD-B12A-FAF77BD3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CD8F-C765-49B4-85F4-CC70C492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95758-E80E-4432-AA9C-22910111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F601D-97EE-40BE-97AC-E38B32B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2832B-D440-4E90-8822-B5C6C328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93B02-F586-4043-8D5F-1FD7032D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0528-00DA-4C1E-BF41-3B37DDC4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85272-1A87-404B-81FE-56726888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8090A-9D90-45FA-A3D8-D8B99A48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0243D-1C1A-4CDF-A187-4EAE270A5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599DC-7F2F-4DBF-B377-7B814A2AD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37405-78F8-4BB0-8071-7AE85A65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BF9BE-6745-4E3B-B34F-6A137B97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B280-91FC-419C-9789-3735FF4D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D0A0-BA55-4B1C-AA2C-1A46DBF6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728ED-41CA-4034-9056-1DB7726E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4020B-BB5D-4FF7-BFAE-93617E00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E2EAF-D33C-4B5B-997F-3D305AC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487FF-BF01-4F6F-BA66-AFB872A3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8CD9F-C661-4DC3-93E1-AF8EDBC1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DD552-45A1-446E-93D7-5D3909F0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0DE2-B876-4962-93DB-12E8815F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FD36-2983-4D6F-ABC5-09204760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85C2B-1F0C-4E85-8F40-74870801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72CD1-05F4-446B-9E7E-050EC9A0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5D058-8AF1-498C-88FC-F16B184A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D8354-9CCE-4F34-9214-E9313B55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BC2F-C329-4C0A-8562-41815203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93525-6EDF-47BC-8F8F-9FC4BDC59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1F56-8451-4F2F-83AB-98C72826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8D34-8C8C-4C78-A016-4E80AB6A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9ABB-0145-4470-A7FC-CA9787EA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7868-90C5-4945-8EC5-1A07B5B4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8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DC0BA-2E35-40B5-B98F-C55C5DB6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3163-5DF0-4830-9205-5C1AAA93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47AE-927C-4828-A892-FC902745D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5989-705A-4E51-AE72-2BB72B67056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E5EE-906E-432A-BBA1-258F0556A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67FF-8411-47AC-B616-7DEC4B41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4125-B58E-4F8A-A2FB-A7E0D3D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618840-06FD-40BC-9E49-2A345D5810B1}"/>
              </a:ext>
            </a:extLst>
          </p:cNvPr>
          <p:cNvSpPr/>
          <p:nvPr/>
        </p:nvSpPr>
        <p:spPr>
          <a:xfrm>
            <a:off x="1353931" y="195746"/>
            <a:ext cx="583096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685437-2829-4D26-912F-8362631AFCF5}"/>
              </a:ext>
            </a:extLst>
          </p:cNvPr>
          <p:cNvSpPr/>
          <p:nvPr/>
        </p:nvSpPr>
        <p:spPr>
          <a:xfrm>
            <a:off x="1204844" y="748196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TestBit0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0FD311-8249-4C2A-B9F3-0C5479446B2D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645479" y="500546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02AD58-3D70-4382-8141-97BB315C8468}"/>
              </a:ext>
            </a:extLst>
          </p:cNvPr>
          <p:cNvSpPr txBox="1"/>
          <p:nvPr/>
        </p:nvSpPr>
        <p:spPr>
          <a:xfrm>
            <a:off x="1562377" y="488074"/>
            <a:ext cx="374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S=1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0B95B-AFC1-4F07-AFB0-2E06F20AA409}"/>
              </a:ext>
            </a:extLst>
          </p:cNvPr>
          <p:cNvCxnSpPr/>
          <p:nvPr/>
        </p:nvCxnSpPr>
        <p:spPr>
          <a:xfrm>
            <a:off x="1645479" y="1065468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DB4669-F276-40C6-A239-1C16E4CD2E72}"/>
              </a:ext>
            </a:extLst>
          </p:cNvPr>
          <p:cNvSpPr txBox="1"/>
          <p:nvPr/>
        </p:nvSpPr>
        <p:spPr>
          <a:xfrm>
            <a:off x="1562376" y="1052996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DB965C-9576-469B-8847-6B9FC357B39D}"/>
              </a:ext>
            </a:extLst>
          </p:cNvPr>
          <p:cNvSpPr/>
          <p:nvPr/>
        </p:nvSpPr>
        <p:spPr>
          <a:xfrm>
            <a:off x="1204844" y="1300646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AddBit0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385FED-6727-402D-BAF1-C049B7735F1F}"/>
              </a:ext>
            </a:extLst>
          </p:cNvPr>
          <p:cNvSpPr/>
          <p:nvPr/>
        </p:nvSpPr>
        <p:spPr>
          <a:xfrm>
            <a:off x="1204844" y="1848817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TestBit1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73F35-D3BD-4A2B-A5AE-F7D63718B28C}"/>
              </a:ext>
            </a:extLst>
          </p:cNvPr>
          <p:cNvSpPr txBox="1"/>
          <p:nvPr/>
        </p:nvSpPr>
        <p:spPr>
          <a:xfrm>
            <a:off x="1562376" y="2153617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A6B434-539C-4347-A9C9-854BD3ED0CFC}"/>
              </a:ext>
            </a:extLst>
          </p:cNvPr>
          <p:cNvSpPr/>
          <p:nvPr/>
        </p:nvSpPr>
        <p:spPr>
          <a:xfrm>
            <a:off x="1204844" y="2401267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AddBit1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C149C-5B1E-4E78-B5ED-0E70D24DB386}"/>
              </a:ext>
            </a:extLst>
          </p:cNvPr>
          <p:cNvCxnSpPr/>
          <p:nvPr/>
        </p:nvCxnSpPr>
        <p:spPr>
          <a:xfrm>
            <a:off x="1645479" y="1601167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5D085B-9980-483C-8E59-E7FB18119822}"/>
              </a:ext>
            </a:extLst>
          </p:cNvPr>
          <p:cNvCxnSpPr/>
          <p:nvPr/>
        </p:nvCxnSpPr>
        <p:spPr>
          <a:xfrm>
            <a:off x="1645479" y="2153617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257B4C7-65FB-45B5-973C-C94D58816E46}"/>
              </a:ext>
            </a:extLst>
          </p:cNvPr>
          <p:cNvCxnSpPr>
            <a:cxnSpLocks/>
            <a:stCxn id="5" idx="6"/>
            <a:endCxn id="12" idx="6"/>
          </p:cNvCxnSpPr>
          <p:nvPr/>
        </p:nvCxnSpPr>
        <p:spPr>
          <a:xfrm>
            <a:off x="2086113" y="900596"/>
            <a:ext cx="12700" cy="11006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81F121-5426-448A-AADF-31E49787793F}"/>
              </a:ext>
            </a:extLst>
          </p:cNvPr>
          <p:cNvSpPr txBox="1"/>
          <p:nvPr/>
        </p:nvSpPr>
        <p:spPr>
          <a:xfrm>
            <a:off x="2260876" y="1279808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912FD-553A-49C2-BDCF-F6E55727B763}"/>
              </a:ext>
            </a:extLst>
          </p:cNvPr>
          <p:cNvSpPr txBox="1"/>
          <p:nvPr/>
        </p:nvSpPr>
        <p:spPr>
          <a:xfrm>
            <a:off x="1407366" y="331189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LR = ‘1’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8B30A-F9AF-41DD-BF53-6A178D3EB3D7}"/>
              </a:ext>
            </a:extLst>
          </p:cNvPr>
          <p:cNvSpPr txBox="1"/>
          <p:nvPr/>
        </p:nvSpPr>
        <p:spPr>
          <a:xfrm>
            <a:off x="1373465" y="890445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SR = ‘1’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226EE6-FC43-4B4B-A881-859245CE023C}"/>
              </a:ext>
            </a:extLst>
          </p:cNvPr>
          <p:cNvSpPr txBox="1"/>
          <p:nvPr/>
        </p:nvSpPr>
        <p:spPr>
          <a:xfrm>
            <a:off x="1373465" y="1982851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SR = ‘1’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045BA69-3BC0-4C00-ABE0-7A64604612F6}"/>
              </a:ext>
            </a:extLst>
          </p:cNvPr>
          <p:cNvCxnSpPr>
            <a:cxnSpLocks/>
            <a:stCxn id="12" idx="2"/>
            <a:endCxn id="30" idx="2"/>
          </p:cNvCxnSpPr>
          <p:nvPr/>
        </p:nvCxnSpPr>
        <p:spPr>
          <a:xfrm rot="10800000" flipV="1">
            <a:off x="1204844" y="2001217"/>
            <a:ext cx="12700" cy="11049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708EBE-BD8B-4B38-87C5-840B81E5C6E4}"/>
              </a:ext>
            </a:extLst>
          </p:cNvPr>
          <p:cNvSpPr txBox="1"/>
          <p:nvPr/>
        </p:nvSpPr>
        <p:spPr>
          <a:xfrm>
            <a:off x="648232" y="2375922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3A5298-2ECF-4D6D-B41C-DC5D4E6902CA}"/>
              </a:ext>
            </a:extLst>
          </p:cNvPr>
          <p:cNvSpPr/>
          <p:nvPr/>
        </p:nvSpPr>
        <p:spPr>
          <a:xfrm>
            <a:off x="1204844" y="2953717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TestBit2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223F82-292D-41BF-A1F9-0678F07AF0EE}"/>
              </a:ext>
            </a:extLst>
          </p:cNvPr>
          <p:cNvSpPr txBox="1"/>
          <p:nvPr/>
        </p:nvSpPr>
        <p:spPr>
          <a:xfrm>
            <a:off x="1562376" y="3258517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4661D3-A8D5-4DCB-BC58-67857ED0AA85}"/>
              </a:ext>
            </a:extLst>
          </p:cNvPr>
          <p:cNvSpPr/>
          <p:nvPr/>
        </p:nvSpPr>
        <p:spPr>
          <a:xfrm>
            <a:off x="1204844" y="3506167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AddBit2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CCF9AA-1701-4047-AD0D-158D3615EF38}"/>
              </a:ext>
            </a:extLst>
          </p:cNvPr>
          <p:cNvCxnSpPr/>
          <p:nvPr/>
        </p:nvCxnSpPr>
        <p:spPr>
          <a:xfrm>
            <a:off x="1645479" y="2706067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D7A33E-7F19-43D3-8B59-B9C2A6C522E6}"/>
              </a:ext>
            </a:extLst>
          </p:cNvPr>
          <p:cNvCxnSpPr/>
          <p:nvPr/>
        </p:nvCxnSpPr>
        <p:spPr>
          <a:xfrm>
            <a:off x="1645479" y="3258517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28D53-295A-4395-910C-9AD8341633F5}"/>
              </a:ext>
            </a:extLst>
          </p:cNvPr>
          <p:cNvSpPr txBox="1"/>
          <p:nvPr/>
        </p:nvSpPr>
        <p:spPr>
          <a:xfrm>
            <a:off x="1383209" y="3087751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SR = ‘1’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B5E1A5-D51E-4E87-AA2B-F2CD5852D156}"/>
              </a:ext>
            </a:extLst>
          </p:cNvPr>
          <p:cNvSpPr/>
          <p:nvPr/>
        </p:nvSpPr>
        <p:spPr>
          <a:xfrm>
            <a:off x="1198494" y="4033956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TestBit3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828C25-C785-44DB-85E5-8E2802BFBB75}"/>
              </a:ext>
            </a:extLst>
          </p:cNvPr>
          <p:cNvSpPr txBox="1"/>
          <p:nvPr/>
        </p:nvSpPr>
        <p:spPr>
          <a:xfrm>
            <a:off x="1556026" y="4338756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B006AC-1994-4082-9A44-499F95B0E68D}"/>
              </a:ext>
            </a:extLst>
          </p:cNvPr>
          <p:cNvSpPr/>
          <p:nvPr/>
        </p:nvSpPr>
        <p:spPr>
          <a:xfrm>
            <a:off x="1198494" y="4586406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AddBit3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BACAE7-0924-4B6F-90EB-1CE9290A2BEB}"/>
              </a:ext>
            </a:extLst>
          </p:cNvPr>
          <p:cNvCxnSpPr/>
          <p:nvPr/>
        </p:nvCxnSpPr>
        <p:spPr>
          <a:xfrm>
            <a:off x="1639129" y="3786306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05E8058-5BF7-4717-BC71-42991B562849}"/>
              </a:ext>
            </a:extLst>
          </p:cNvPr>
          <p:cNvCxnSpPr/>
          <p:nvPr/>
        </p:nvCxnSpPr>
        <p:spPr>
          <a:xfrm>
            <a:off x="1639129" y="4338756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7BBC0AC-1044-48A0-87C0-80C37ECF687B}"/>
              </a:ext>
            </a:extLst>
          </p:cNvPr>
          <p:cNvSpPr txBox="1"/>
          <p:nvPr/>
        </p:nvSpPr>
        <p:spPr>
          <a:xfrm>
            <a:off x="1367115" y="4167990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SR = ‘1’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FF72789-2F3B-47CD-86AC-A6446984E064}"/>
              </a:ext>
            </a:extLst>
          </p:cNvPr>
          <p:cNvCxnSpPr>
            <a:cxnSpLocks/>
            <a:stCxn id="80" idx="2"/>
            <a:endCxn id="88" idx="2"/>
          </p:cNvCxnSpPr>
          <p:nvPr/>
        </p:nvCxnSpPr>
        <p:spPr>
          <a:xfrm rot="10800000" flipV="1">
            <a:off x="1198494" y="4186356"/>
            <a:ext cx="12700" cy="11049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024ECA-7BF3-4212-9902-3FCC0EC8B292}"/>
              </a:ext>
            </a:extLst>
          </p:cNvPr>
          <p:cNvSpPr txBox="1"/>
          <p:nvPr/>
        </p:nvSpPr>
        <p:spPr>
          <a:xfrm>
            <a:off x="634324" y="4566880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FCFCCE-34C1-4E23-941E-1CD7F1C4C2F2}"/>
              </a:ext>
            </a:extLst>
          </p:cNvPr>
          <p:cNvSpPr/>
          <p:nvPr/>
        </p:nvSpPr>
        <p:spPr>
          <a:xfrm>
            <a:off x="1198494" y="5138856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TestBit4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082A54-4819-488B-B301-94D1F082CBC5}"/>
              </a:ext>
            </a:extLst>
          </p:cNvPr>
          <p:cNvSpPr txBox="1"/>
          <p:nvPr/>
        </p:nvSpPr>
        <p:spPr>
          <a:xfrm>
            <a:off x="1556026" y="5443656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B833F84-C10E-428D-8F88-F8212133718D}"/>
              </a:ext>
            </a:extLst>
          </p:cNvPr>
          <p:cNvSpPr/>
          <p:nvPr/>
        </p:nvSpPr>
        <p:spPr>
          <a:xfrm>
            <a:off x="1198494" y="5691306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AddBit4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B48594A-349C-4152-BE93-3A7A8C2EAEBA}"/>
              </a:ext>
            </a:extLst>
          </p:cNvPr>
          <p:cNvCxnSpPr/>
          <p:nvPr/>
        </p:nvCxnSpPr>
        <p:spPr>
          <a:xfrm>
            <a:off x="1639129" y="4891206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7FD5EB-B588-4BA6-BC6E-3CDFA613FD49}"/>
              </a:ext>
            </a:extLst>
          </p:cNvPr>
          <p:cNvCxnSpPr/>
          <p:nvPr/>
        </p:nvCxnSpPr>
        <p:spPr>
          <a:xfrm>
            <a:off x="1639129" y="5443656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EBCCA67-9859-4053-87E9-4A631D13A270}"/>
              </a:ext>
            </a:extLst>
          </p:cNvPr>
          <p:cNvSpPr txBox="1"/>
          <p:nvPr/>
        </p:nvSpPr>
        <p:spPr>
          <a:xfrm>
            <a:off x="1376859" y="5272890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SR = ‘1’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1453C4E-B909-4FDF-800F-374B2892EEB8}"/>
              </a:ext>
            </a:extLst>
          </p:cNvPr>
          <p:cNvCxnSpPr>
            <a:cxnSpLocks/>
          </p:cNvCxnSpPr>
          <p:nvPr/>
        </p:nvCxnSpPr>
        <p:spPr>
          <a:xfrm>
            <a:off x="2086113" y="3092779"/>
            <a:ext cx="12700" cy="11006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246C8FD-10EF-4E0C-814B-2CA32DDF8CB6}"/>
              </a:ext>
            </a:extLst>
          </p:cNvPr>
          <p:cNvSpPr txBox="1"/>
          <p:nvPr/>
        </p:nvSpPr>
        <p:spPr>
          <a:xfrm>
            <a:off x="2229842" y="3427645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=0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3A4D8C6-8CF9-41E1-958D-84874B8AE23A}"/>
              </a:ext>
            </a:extLst>
          </p:cNvPr>
          <p:cNvSpPr/>
          <p:nvPr/>
        </p:nvSpPr>
        <p:spPr>
          <a:xfrm>
            <a:off x="4252844" y="319055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TestBit5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260171-3B3D-4DF7-AF75-98539D6BD733}"/>
              </a:ext>
            </a:extLst>
          </p:cNvPr>
          <p:cNvSpPr txBox="1"/>
          <p:nvPr/>
        </p:nvSpPr>
        <p:spPr>
          <a:xfrm>
            <a:off x="4610376" y="623855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CFD84FE-038B-4234-805E-D208C9383BD7}"/>
              </a:ext>
            </a:extLst>
          </p:cNvPr>
          <p:cNvSpPr/>
          <p:nvPr/>
        </p:nvSpPr>
        <p:spPr>
          <a:xfrm>
            <a:off x="4252844" y="871505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AddBit5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3A083D-4503-4B65-9AA7-17868EC622F2}"/>
              </a:ext>
            </a:extLst>
          </p:cNvPr>
          <p:cNvCxnSpPr/>
          <p:nvPr/>
        </p:nvCxnSpPr>
        <p:spPr>
          <a:xfrm>
            <a:off x="4693479" y="623855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1D8F6C7-8BC5-4C7C-9FAF-AE1266DB3127}"/>
              </a:ext>
            </a:extLst>
          </p:cNvPr>
          <p:cNvSpPr txBox="1"/>
          <p:nvPr/>
        </p:nvSpPr>
        <p:spPr>
          <a:xfrm>
            <a:off x="4421465" y="453089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SR = ‘1’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F9236C25-D23B-4633-9A6B-6FF772374D3F}"/>
              </a:ext>
            </a:extLst>
          </p:cNvPr>
          <p:cNvCxnSpPr>
            <a:cxnSpLocks/>
            <a:stCxn id="103" idx="2"/>
            <a:endCxn id="110" idx="2"/>
          </p:cNvCxnSpPr>
          <p:nvPr/>
        </p:nvCxnSpPr>
        <p:spPr>
          <a:xfrm rot="10800000" flipV="1">
            <a:off x="4252844" y="471455"/>
            <a:ext cx="12700" cy="11049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144286-47EF-4225-BADA-17EEA72999B6}"/>
              </a:ext>
            </a:extLst>
          </p:cNvPr>
          <p:cNvSpPr txBox="1"/>
          <p:nvPr/>
        </p:nvSpPr>
        <p:spPr>
          <a:xfrm>
            <a:off x="3696232" y="846160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=0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48494B7-C9F4-43DE-B73E-8EAD789BC7DF}"/>
              </a:ext>
            </a:extLst>
          </p:cNvPr>
          <p:cNvSpPr/>
          <p:nvPr/>
        </p:nvSpPr>
        <p:spPr>
          <a:xfrm>
            <a:off x="4252844" y="1423955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TestBit6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D975094-2344-4624-A3CA-FDFDF32FF1B0}"/>
              </a:ext>
            </a:extLst>
          </p:cNvPr>
          <p:cNvSpPr txBox="1"/>
          <p:nvPr/>
        </p:nvSpPr>
        <p:spPr>
          <a:xfrm>
            <a:off x="4610376" y="1728755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=1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FCC1613-1F8A-489C-8560-F9A88EB71C4E}"/>
              </a:ext>
            </a:extLst>
          </p:cNvPr>
          <p:cNvSpPr/>
          <p:nvPr/>
        </p:nvSpPr>
        <p:spPr>
          <a:xfrm>
            <a:off x="4252844" y="1976405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AddBit6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8B53537-8FBD-4568-A693-876A89133F13}"/>
              </a:ext>
            </a:extLst>
          </p:cNvPr>
          <p:cNvCxnSpPr/>
          <p:nvPr/>
        </p:nvCxnSpPr>
        <p:spPr>
          <a:xfrm>
            <a:off x="4693479" y="1176305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6BA48F9-D742-4F29-876B-1A88673CC028}"/>
              </a:ext>
            </a:extLst>
          </p:cNvPr>
          <p:cNvCxnSpPr/>
          <p:nvPr/>
        </p:nvCxnSpPr>
        <p:spPr>
          <a:xfrm>
            <a:off x="4693479" y="1728755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24CCC42-39DD-4149-AADC-65F2AF68D11B}"/>
              </a:ext>
            </a:extLst>
          </p:cNvPr>
          <p:cNvSpPr txBox="1"/>
          <p:nvPr/>
        </p:nvSpPr>
        <p:spPr>
          <a:xfrm>
            <a:off x="4431209" y="1557989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SR = ‘1’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C025B36-4683-4088-BD98-4DD816B158B6}"/>
              </a:ext>
            </a:extLst>
          </p:cNvPr>
          <p:cNvSpPr/>
          <p:nvPr/>
        </p:nvSpPr>
        <p:spPr>
          <a:xfrm>
            <a:off x="4246494" y="2504194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TestBit7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22338AB-FBAB-49D7-8185-11FEFF3CDEDE}"/>
              </a:ext>
            </a:extLst>
          </p:cNvPr>
          <p:cNvSpPr txBox="1"/>
          <p:nvPr/>
        </p:nvSpPr>
        <p:spPr>
          <a:xfrm>
            <a:off x="4604026" y="2808994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561E9A3-379C-4F5F-8A27-74E637B6E228}"/>
              </a:ext>
            </a:extLst>
          </p:cNvPr>
          <p:cNvSpPr/>
          <p:nvPr/>
        </p:nvSpPr>
        <p:spPr>
          <a:xfrm>
            <a:off x="4246494" y="3056644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AddBit7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382AB1-8CF6-4C21-99DD-940E522C67A8}"/>
              </a:ext>
            </a:extLst>
          </p:cNvPr>
          <p:cNvCxnSpPr/>
          <p:nvPr/>
        </p:nvCxnSpPr>
        <p:spPr>
          <a:xfrm>
            <a:off x="4687129" y="2256544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15B9FA5-7A53-4BB3-8FAE-E179ECE727A6}"/>
              </a:ext>
            </a:extLst>
          </p:cNvPr>
          <p:cNvCxnSpPr/>
          <p:nvPr/>
        </p:nvCxnSpPr>
        <p:spPr>
          <a:xfrm>
            <a:off x="4687129" y="2808994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B5851AF-C633-489E-945E-BF47AFE5E9EE}"/>
              </a:ext>
            </a:extLst>
          </p:cNvPr>
          <p:cNvSpPr txBox="1"/>
          <p:nvPr/>
        </p:nvSpPr>
        <p:spPr>
          <a:xfrm>
            <a:off x="4415115" y="2638228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SR = ‘1’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5427A7B-A823-4EE7-9E73-B24E1CAACEC0}"/>
              </a:ext>
            </a:extLst>
          </p:cNvPr>
          <p:cNvCxnSpPr>
            <a:cxnSpLocks/>
            <a:stCxn id="116" idx="2"/>
            <a:endCxn id="124" idx="2"/>
          </p:cNvCxnSpPr>
          <p:nvPr/>
        </p:nvCxnSpPr>
        <p:spPr>
          <a:xfrm rot="10800000" flipV="1">
            <a:off x="4246494" y="2656594"/>
            <a:ext cx="12700" cy="11049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C588EFA-F351-4D7B-A949-8109E6F60AAA}"/>
              </a:ext>
            </a:extLst>
          </p:cNvPr>
          <p:cNvSpPr txBox="1"/>
          <p:nvPr/>
        </p:nvSpPr>
        <p:spPr>
          <a:xfrm>
            <a:off x="3682324" y="3037118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=0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46E89AD-4956-4E1D-954A-BADE1EADEBB4}"/>
              </a:ext>
            </a:extLst>
          </p:cNvPr>
          <p:cNvSpPr/>
          <p:nvPr/>
        </p:nvSpPr>
        <p:spPr>
          <a:xfrm>
            <a:off x="4246494" y="3609094"/>
            <a:ext cx="881269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DoneWait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0EE422-FD5F-49AC-AED0-E76DD6736751}"/>
              </a:ext>
            </a:extLst>
          </p:cNvPr>
          <p:cNvSpPr txBox="1"/>
          <p:nvPr/>
        </p:nvSpPr>
        <p:spPr>
          <a:xfrm>
            <a:off x="4604026" y="3913894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s=0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B301A15-1EC0-4569-970D-5CC1229AD0B7}"/>
              </a:ext>
            </a:extLst>
          </p:cNvPr>
          <p:cNvCxnSpPr/>
          <p:nvPr/>
        </p:nvCxnSpPr>
        <p:spPr>
          <a:xfrm>
            <a:off x="4687129" y="3361444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E1FE75A-D637-437D-8832-A17D465EC1C8}"/>
              </a:ext>
            </a:extLst>
          </p:cNvPr>
          <p:cNvSpPr txBox="1"/>
          <p:nvPr/>
        </p:nvSpPr>
        <p:spPr>
          <a:xfrm>
            <a:off x="4424859" y="3743128"/>
            <a:ext cx="809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Done = ‘1’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81645210-5C47-422E-8363-6EBAE13406C2}"/>
              </a:ext>
            </a:extLst>
          </p:cNvPr>
          <p:cNvCxnSpPr>
            <a:cxnSpLocks/>
          </p:cNvCxnSpPr>
          <p:nvPr/>
        </p:nvCxnSpPr>
        <p:spPr>
          <a:xfrm>
            <a:off x="5134113" y="1563017"/>
            <a:ext cx="12700" cy="11006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441C8D1-3791-49E0-AC93-C10EC0846263}"/>
              </a:ext>
            </a:extLst>
          </p:cNvPr>
          <p:cNvSpPr txBox="1"/>
          <p:nvPr/>
        </p:nvSpPr>
        <p:spPr>
          <a:xfrm>
            <a:off x="5277842" y="1897883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=0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03AFB68F-CFF1-4962-BF05-B8ECE7CBCCF9}"/>
              </a:ext>
            </a:extLst>
          </p:cNvPr>
          <p:cNvCxnSpPr>
            <a:cxnSpLocks/>
            <a:stCxn id="93" idx="3"/>
            <a:endCxn id="103" idx="0"/>
          </p:cNvCxnSpPr>
          <p:nvPr/>
        </p:nvCxnSpPr>
        <p:spPr>
          <a:xfrm flipV="1">
            <a:off x="2186195" y="319055"/>
            <a:ext cx="2507284" cy="5061557"/>
          </a:xfrm>
          <a:prstGeom prst="bentConnector4">
            <a:avLst>
              <a:gd name="adj1" fmla="val 41213"/>
              <a:gd name="adj2" fmla="val 104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2B1AA28-020F-47EE-9757-0114350D6E15}"/>
              </a:ext>
            </a:extLst>
          </p:cNvPr>
          <p:cNvCxnSpPr>
            <a:stCxn id="93" idx="3"/>
          </p:cNvCxnSpPr>
          <p:nvPr/>
        </p:nvCxnSpPr>
        <p:spPr>
          <a:xfrm flipH="1" flipV="1">
            <a:off x="2079763" y="5291256"/>
            <a:ext cx="106432" cy="8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34A3E2E-611B-4721-875E-A6F548F16776}"/>
              </a:ext>
            </a:extLst>
          </p:cNvPr>
          <p:cNvSpPr txBox="1"/>
          <p:nvPr/>
        </p:nvSpPr>
        <p:spPr>
          <a:xfrm>
            <a:off x="2846328" y="2441042"/>
            <a:ext cx="43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</a:t>
            </a:r>
            <a:r>
              <a:rPr lang="en-US" sz="700" dirty="0"/>
              <a:t>0</a:t>
            </a:r>
            <a:r>
              <a:rPr lang="en-US" sz="800" dirty="0"/>
              <a:t>=0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FB3285E6-84E9-4817-96E8-4956AB2413F2}"/>
              </a:ext>
            </a:extLst>
          </p:cNvPr>
          <p:cNvCxnSpPr>
            <a:cxnSpLocks/>
            <a:stCxn id="90" idx="6"/>
          </p:cNvCxnSpPr>
          <p:nvPr/>
        </p:nvCxnSpPr>
        <p:spPr>
          <a:xfrm flipV="1">
            <a:off x="2079763" y="71405"/>
            <a:ext cx="1561962" cy="5772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850D836-F75B-42F7-9F07-596E2B9F31D4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V="1">
            <a:off x="1314813" y="531464"/>
            <a:ext cx="3471220" cy="3286114"/>
          </a:xfrm>
          <a:prstGeom prst="bentConnector4">
            <a:avLst>
              <a:gd name="adj1" fmla="val -72727"/>
              <a:gd name="adj2" fmla="val 125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8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90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Bolling</dc:creator>
  <cp:lastModifiedBy>Gregory Bolling</cp:lastModifiedBy>
  <cp:revision>3</cp:revision>
  <dcterms:created xsi:type="dcterms:W3CDTF">2020-04-12T02:55:18Z</dcterms:created>
  <dcterms:modified xsi:type="dcterms:W3CDTF">2020-04-12T03:11:16Z</dcterms:modified>
</cp:coreProperties>
</file>