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002" autoAdjust="0"/>
  </p:normalViewPr>
  <p:slideViewPr>
    <p:cSldViewPr snapToGrid="0">
      <p:cViewPr varScale="1">
        <p:scale>
          <a:sx n="98" d="100"/>
          <a:sy n="98" d="100"/>
        </p:scale>
        <p:origin x="11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6913-77D9-BF5B-9699-502879E9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0B583-D131-21A7-E115-10D5A98A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36CE-5833-2EC0-493E-87AF9EC2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D319-FA48-2BA7-1B0F-800018AA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6F17-B0FA-3BE7-3B09-DF8030A2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6408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C7C-2FCA-8FEA-8595-87AFB7A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BE0FB-43CB-0500-FCE1-5CBF8D4C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EC3E-CAE2-8206-72D9-2505D872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B37C-B4F4-61F1-63D7-006B7255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164B-2FA9-7495-811B-9052B69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6552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57916-7B5C-B4F1-80F6-F0BADC7B0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782A1-F607-E549-23DF-1EBABED8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87A7-0C56-2FDA-85EF-47851955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7F13-D929-2CBC-0782-790E98BD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1571-AEDD-9442-95FF-EB0B90BA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1430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A4F1-F463-7555-743D-39FD7B5F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3EFC-7C16-AFF1-3B82-757B3B8B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60CC-9813-50AF-B99F-C447A33A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C119-0A18-1EB7-AC7F-DA217D59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8F19-6F55-A0B6-0522-C5A2DA30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981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437-97E7-8CE8-59FF-3C4AC273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3EEC-83E3-4C9D-2225-14E1B897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CF7F-C280-B4E1-EDE9-3648A061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1FF7-0373-647B-9E8B-82C9CD46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DA0D-7BA1-BBEA-CCE1-A64832B4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320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71B3-4F87-DBFF-551A-8F42DC76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4708-4D20-590C-4638-1E34F4CA1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F22F-8CFB-65A5-FDDC-9D07E4C2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F0D5-6019-AD43-6DEE-73D89503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2E08-51F7-8784-835A-E14DFE27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093C-809E-3B7E-2661-DE6F19E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04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5153-8DBF-7BDC-F263-C2DBA54F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18E8-5898-DB5E-3056-AFB88CBE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D52EF-D90E-A251-A4F4-57449431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8B5C0-BC57-34EC-BB84-FFEF83775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4EE-847E-EFF3-BC1C-7D036C7F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990E9-6022-AD19-75CF-13080BC8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C26A5-86D9-7AC9-BECA-40CBB824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CA3C0-45F1-B6A8-FC35-FB3A34C7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61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C519-EC1D-8E91-EDF6-83DA068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FF013-86D3-6915-DB6C-932F88F9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78343-FCA2-A4AB-F0FA-5802DC90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CA08-7391-204F-C86C-D167EE09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631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2FC78-2476-EFE2-233D-2A95A1B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DE15A-B2F3-79FF-9C9A-F122FAE1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417A-ABAB-D89C-BA69-2C852CA2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925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57E2-25D1-B607-70C9-7178A993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1F99-EA8A-7E8A-A832-AC4C8AA1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F922-51FB-3B5A-0DCB-6FB9A8C9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0DDF-672A-88B3-7D80-03DE9725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7188-A412-7894-C842-7D6B3EB7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E0E6-068E-38E4-AE8C-52FFD58E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404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63E-E06C-5ACF-7CC7-83DF6A72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D4517-3F1C-0B77-9270-0C085CBD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CD169-D259-0E3B-2B8C-CB18C78D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A7E5-8096-3294-2055-10AE7D85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F8A3-2995-EEBC-2422-A2C0EB0F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68A4-8E37-3E5C-5C72-D9C355C0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80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1812B-07B5-45EB-2FAD-BB3952C6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291-30D2-C9F8-F8B8-20615B7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CF01-CDB6-0C84-E3FF-ED9246B1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1CAFB-977D-4684-9DD0-DDD7518B08C2}" type="datetimeFigureOut">
              <a:rPr lang="en-AT" smtClean="0"/>
              <a:t>02/10/2024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BE8A-9A66-C1DE-BE86-752741B60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B268-D51C-9FAE-303E-A20E25D35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B6D2-0C5B-482D-ADBD-A36043EE3FA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248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8E218-91FE-6F0D-B100-87C0B274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51" y="1106906"/>
            <a:ext cx="9974150" cy="45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9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6065B-D7FF-0AA4-BA6A-C61FD8AC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0087-3440-A1E6-0568-821F6DA5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8" y="1083230"/>
            <a:ext cx="10397862" cy="35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5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9B8-0C8F-73C9-644E-4E318891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BB201-F637-F8A5-8AB7-1F724E63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0" y="294310"/>
            <a:ext cx="8266555" cy="1063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07BA9-797A-A5F4-68D5-D4445150CFFF}"/>
              </a:ext>
            </a:extLst>
          </p:cNvPr>
          <p:cNvSpPr txBox="1"/>
          <p:nvPr/>
        </p:nvSpPr>
        <p:spPr>
          <a:xfrm>
            <a:off x="5361229" y="3659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Labs/</a:t>
            </a:r>
            <a:r>
              <a:rPr lang="en-GB" dirty="0" err="1"/>
              <a:t>AutomationDSC</a:t>
            </a:r>
            <a:r>
              <a:rPr lang="en-GB" dirty="0"/>
              <a:t>/DSCWebRoleConfig.ps1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AC31D-0FA4-2F27-60AF-F374E18A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0" y="1212715"/>
            <a:ext cx="8594944" cy="54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552CC-7B24-8A57-AF4E-955AECB2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99810-AEB5-F8F4-B24F-8790B39F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08" y="245912"/>
            <a:ext cx="8377491" cy="63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A9CBE-D506-2DA3-5FC4-F66B3ABC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8CBF05-0CB7-3F8B-8BFA-1766982F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16" y="265716"/>
            <a:ext cx="8902380" cy="61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3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A7D3-3AFD-A62D-D357-ED8C81390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01210-1AEE-8AA7-6722-E3F010E2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9" y="507254"/>
            <a:ext cx="9704033" cy="44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6BF7-2466-4573-3177-1C392950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DBDC7-9B89-EA53-6D9A-1C95C5F0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4" y="414095"/>
            <a:ext cx="10486652" cy="49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B706-A7AF-DB33-C5F5-D002B94C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A3954-7994-CB0A-A146-64AB6B87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89" y="857751"/>
            <a:ext cx="10491670" cy="26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9AFB-F1D7-DBF4-B51A-D0A58059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72097-A906-0F10-2CAA-9FD7201B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97" y="682166"/>
            <a:ext cx="5892825" cy="54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E88-E277-3C9B-7429-56C2F915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50552-602D-50DF-DCD7-362C3F1A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0" y="595992"/>
            <a:ext cx="9486849" cy="60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5EFA-A617-9385-A8FE-6A9A8FFB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E851C-5524-09BA-18D4-D7864FCE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4" y="457515"/>
            <a:ext cx="9687559" cy="57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9513-80AA-824F-97F4-32503BBE2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A9E01-F805-0AE5-457C-074685C2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6" y="1097280"/>
            <a:ext cx="6352501" cy="4085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E0B44-CC80-557A-FD08-1452EF22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063" y="878318"/>
            <a:ext cx="5130937" cy="51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B1EAC-40A5-6D26-7B40-2247E202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6CD50-6CDD-CBBD-283D-94AE4740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9" y="278645"/>
            <a:ext cx="10048760" cy="804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110269-3D37-2F33-E60E-CEF87130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5" y="1083013"/>
            <a:ext cx="6348177" cy="54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1A536-B8DF-EDBE-4E86-6D9B21A9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DB0AF-C340-2B8F-0A0B-F987BCD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" y="551528"/>
            <a:ext cx="9184535" cy="293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6738C2-252D-3E14-3796-8044DE30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5" y="3485779"/>
            <a:ext cx="8866765" cy="31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82F59-4C8D-2794-C36D-8BB94B2A1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4AF5A-7C6D-0DDA-A7C2-25847F01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86" y="448617"/>
            <a:ext cx="8648908" cy="43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8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015D-0192-BDC7-26D7-9770CB6B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17C0E-F8BB-5E3F-AA45-F89BF6E9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5" y="685107"/>
            <a:ext cx="6749893" cy="50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B0BC-89F0-2ED8-4E63-D9F59E3C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13D33-CD7B-B5E8-A502-9FDC1345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9" y="273802"/>
            <a:ext cx="7015604" cy="6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3A743-3776-EB4E-D12D-C863C805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73C0C-2C5E-DFD9-7B4C-7B6621636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E4DA5-4044-8CAA-6257-A9B8B48E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" y="1472671"/>
            <a:ext cx="11011301" cy="29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4546-90BB-7C40-FFA4-BEF8EC37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26943-A570-CCE5-FF96-9EC2C73C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500"/>
            <a:ext cx="12192000" cy="4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2335-8B51-2E3E-F980-D8EE4773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433BC-8438-0F6B-8265-42142BFA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1" y="895149"/>
            <a:ext cx="8081161" cy="57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13C4-6888-2849-8D56-9980B12C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53A1B-8020-B932-30DF-182EF2A1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2" y="2075992"/>
            <a:ext cx="10331200" cy="27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4E-FA46-2ACA-EB48-66F03BF9F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4A9E8-ED88-3774-CD23-07538859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86" y="1194277"/>
            <a:ext cx="6306287" cy="1447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633CE-EDD5-7BBA-89F0-8EAC2186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4" y="3066061"/>
            <a:ext cx="11517506" cy="26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99805-79AD-3749-7E22-BDC51C47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5915F-3B22-7759-F0F9-16110769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5" y="806639"/>
            <a:ext cx="8277727" cy="48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4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DF88-C155-F5C2-4C2A-E3CDFD4E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D3BAA-D3F3-34C8-C035-DE3E4A5A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1" y="707127"/>
            <a:ext cx="10423440" cy="1342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3B18A-9E55-8A9C-9AD9-DC298DBD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1" y="2170946"/>
            <a:ext cx="7480525" cy="39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7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Lewicki</dc:creator>
  <cp:lastModifiedBy>Greg Lewicki</cp:lastModifiedBy>
  <cp:revision>4</cp:revision>
  <dcterms:created xsi:type="dcterms:W3CDTF">2024-09-16T07:50:09Z</dcterms:created>
  <dcterms:modified xsi:type="dcterms:W3CDTF">2024-10-02T19:59:41Z</dcterms:modified>
</cp:coreProperties>
</file>