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60" r:id="rId4"/>
    <p:sldId id="285" r:id="rId5"/>
    <p:sldId id="287" r:id="rId6"/>
    <p:sldId id="286" r:id="rId7"/>
    <p:sldId id="270" r:id="rId8"/>
    <p:sldId id="289" r:id="rId9"/>
    <p:sldId id="266" r:id="rId10"/>
    <p:sldId id="264" r:id="rId11"/>
    <p:sldId id="267" r:id="rId12"/>
    <p:sldId id="290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age, Gregory" initials="FG" lastIdx="1" clrIdx="0">
    <p:extLst>
      <p:ext uri="{19B8F6BF-5375-455C-9EA6-DF929625EA0E}">
        <p15:presenceInfo xmlns:p15="http://schemas.microsoft.com/office/powerpoint/2012/main" userId="Farage, 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9F2"/>
    <a:srgbClr val="C1FFC1"/>
    <a:srgbClr val="99FF99"/>
    <a:srgbClr val="FFFFFF"/>
    <a:srgbClr val="3063BC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erminals/1" TargetMode="External"/><Relationship Id="rId1" Type="http://schemas.openxmlformats.org/officeDocument/2006/relationships/hyperlink" Target="https://juliahub.com/ui/Packages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Windows/System32/WindowsPowerShell/v1.0/powershell.exe" TargetMode="External"/><Relationship Id="rId1" Type="http://schemas.openxmlformats.org/officeDocument/2006/relationships/hyperlink" Target="https://juliahub.com/ui/Packages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terminals/1" TargetMode="External"/><Relationship Id="rId1" Type="http://schemas.openxmlformats.org/officeDocument/2006/relationships/hyperlink" Target="https://juliahub.com/ui/Packages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../../../../Windows/System32/WindowsPowerShell/v1.0/powershell.exe" TargetMode="External"/><Relationship Id="rId1" Type="http://schemas.openxmlformats.org/officeDocument/2006/relationships/hyperlink" Target="https://juliahub.com/ui/Packag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64197-4303-4B6F-977C-2F06DBAEB1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025584-12BE-45A4-8E22-CD13D0C11D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Syntax</a:t>
          </a:r>
        </a:p>
      </dgm:t>
    </dgm:pt>
    <dgm:pt modelId="{43094354-660D-4E55-94D3-BF2D1B46043B}" type="parTrans" cxnId="{06244D43-EA4F-491D-83E2-64FBCCB1AD7B}">
      <dgm:prSet/>
      <dgm:spPr/>
      <dgm:t>
        <a:bodyPr/>
        <a:lstStyle/>
        <a:p>
          <a:endParaRPr lang="en-US"/>
        </a:p>
      </dgm:t>
    </dgm:pt>
    <dgm:pt modelId="{B029AC8F-E0BC-492A-988A-259490BB9CB8}" type="sibTrans" cxnId="{06244D43-EA4F-491D-83E2-64FBCCB1AD7B}">
      <dgm:prSet/>
      <dgm:spPr/>
      <dgm:t>
        <a:bodyPr/>
        <a:lstStyle/>
        <a:p>
          <a:endParaRPr lang="en-US"/>
        </a:p>
      </dgm:t>
    </dgm:pt>
    <dgm:pt modelId="{FD75C021-1FFB-4D9D-BF8B-121D4743A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Package</a:t>
          </a:r>
          <a:endParaRPr lang="en-US" dirty="0"/>
        </a:p>
      </dgm:t>
    </dgm:pt>
    <dgm:pt modelId="{0EF5E32A-3780-4961-9BA8-610A3717B676}" type="parTrans" cxnId="{2EA7F414-3BA4-4F59-9AF8-E2E6ECBE74B3}">
      <dgm:prSet/>
      <dgm:spPr/>
      <dgm:t>
        <a:bodyPr/>
        <a:lstStyle/>
        <a:p>
          <a:endParaRPr lang="en-US"/>
        </a:p>
      </dgm:t>
    </dgm:pt>
    <dgm:pt modelId="{1D97982B-8BF6-46EB-A2E1-ADCD4144F83D}" type="sibTrans" cxnId="{2EA7F414-3BA4-4F59-9AF8-E2E6ECBE74B3}">
      <dgm:prSet/>
      <dgm:spPr/>
      <dgm:t>
        <a:bodyPr/>
        <a:lstStyle/>
        <a:p>
          <a:endParaRPr lang="en-US"/>
        </a:p>
      </dgm:t>
    </dgm:pt>
    <dgm:pt modelId="{B63A6949-9DF2-4B6F-9CCA-FED54EE01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Language binding</a:t>
          </a:r>
        </a:p>
      </dgm:t>
    </dgm:pt>
    <dgm:pt modelId="{A577C4FD-EC47-4D2A-A6CE-B11C8FF4D40B}" type="parTrans" cxnId="{8A265BF7-088B-43C8-8127-5EA7D88B1A7E}">
      <dgm:prSet/>
      <dgm:spPr/>
      <dgm:t>
        <a:bodyPr/>
        <a:lstStyle/>
        <a:p>
          <a:endParaRPr lang="en-US"/>
        </a:p>
      </dgm:t>
    </dgm:pt>
    <dgm:pt modelId="{00ED0F0D-888D-4DEA-B0E5-8DE27085833F}" type="sibTrans" cxnId="{8A265BF7-088B-43C8-8127-5EA7D88B1A7E}">
      <dgm:prSet/>
      <dgm:spPr/>
      <dgm:t>
        <a:bodyPr/>
        <a:lstStyle/>
        <a:p>
          <a:endParaRPr lang="en-US"/>
        </a:p>
      </dgm:t>
    </dgm:pt>
    <dgm:pt modelId="{C34B9B16-E3A3-40E2-AF5E-3C23F0BE9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Speed</a:t>
          </a:r>
        </a:p>
      </dgm:t>
    </dgm:pt>
    <dgm:pt modelId="{2E6B77CF-31F3-49A2-948C-EE9712E383F4}" type="sibTrans" cxnId="{A283E6EE-140B-424F-A5B6-FEE6612B63D3}">
      <dgm:prSet/>
      <dgm:spPr/>
      <dgm:t>
        <a:bodyPr/>
        <a:lstStyle/>
        <a:p>
          <a:endParaRPr lang="en-US"/>
        </a:p>
      </dgm:t>
    </dgm:pt>
    <dgm:pt modelId="{E8EFAE15-BC7C-467C-9239-A24D90B07D7F}" type="parTrans" cxnId="{A283E6EE-140B-424F-A5B6-FEE6612B63D3}">
      <dgm:prSet/>
      <dgm:spPr/>
      <dgm:t>
        <a:bodyPr/>
        <a:lstStyle/>
        <a:p>
          <a:endParaRPr lang="en-US"/>
        </a:p>
      </dgm:t>
    </dgm:pt>
    <dgm:pt modelId="{C0C85D74-E2CD-4B7C-8B51-815260F8500C}" type="pres">
      <dgm:prSet presAssocID="{79F64197-4303-4B6F-977C-2F06DBAEB186}" presName="root" presStyleCnt="0">
        <dgm:presLayoutVars>
          <dgm:dir/>
          <dgm:resizeHandles val="exact"/>
        </dgm:presLayoutVars>
      </dgm:prSet>
      <dgm:spPr/>
    </dgm:pt>
    <dgm:pt modelId="{61ABB9CE-5E05-4DAA-B45D-0A6D094B75D9}" type="pres">
      <dgm:prSet presAssocID="{2D025584-12BE-45A4-8E22-CD13D0C11D05}" presName="compNode" presStyleCnt="0"/>
      <dgm:spPr/>
    </dgm:pt>
    <dgm:pt modelId="{F086C88C-BEA6-4EAC-9666-32C8931DF9B7}" type="pres">
      <dgm:prSet presAssocID="{2D025584-12BE-45A4-8E22-CD13D0C11D05}" presName="bgRect" presStyleLbl="bgShp" presStyleIdx="0" presStyleCnt="4"/>
      <dgm:spPr/>
    </dgm:pt>
    <dgm:pt modelId="{C74A3BE1-4E26-41E0-957C-D6A1477226F3}" type="pres">
      <dgm:prSet presAssocID="{2D025584-12BE-45A4-8E22-CD13D0C11D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392A599-8FBF-4D27-BEF7-B1044A4B59FC}" type="pres">
      <dgm:prSet presAssocID="{2D025584-12BE-45A4-8E22-CD13D0C11D05}" presName="spaceRect" presStyleCnt="0"/>
      <dgm:spPr/>
    </dgm:pt>
    <dgm:pt modelId="{C4496BFB-41A2-4311-8A73-8678DA95F51D}" type="pres">
      <dgm:prSet presAssocID="{2D025584-12BE-45A4-8E22-CD13D0C11D05}" presName="parTx" presStyleLbl="revTx" presStyleIdx="0" presStyleCnt="4">
        <dgm:presLayoutVars>
          <dgm:chMax val="0"/>
          <dgm:chPref val="0"/>
        </dgm:presLayoutVars>
      </dgm:prSet>
      <dgm:spPr/>
    </dgm:pt>
    <dgm:pt modelId="{4F6A3E4F-8BE7-4969-8D64-7EF74A6AC88C}" type="pres">
      <dgm:prSet presAssocID="{B029AC8F-E0BC-492A-988A-259490BB9CB8}" presName="sibTrans" presStyleCnt="0"/>
      <dgm:spPr/>
    </dgm:pt>
    <dgm:pt modelId="{BE4BE9CC-7260-4BC9-8969-EBF5E383C1F1}" type="pres">
      <dgm:prSet presAssocID="{C34B9B16-E3A3-40E2-AF5E-3C23F0BE9545}" presName="compNode" presStyleCnt="0"/>
      <dgm:spPr/>
    </dgm:pt>
    <dgm:pt modelId="{D721833A-4CA2-4DEF-ADD5-D2299F31E663}" type="pres">
      <dgm:prSet presAssocID="{C34B9B16-E3A3-40E2-AF5E-3C23F0BE9545}" presName="bgRect" presStyleLbl="bgShp" presStyleIdx="1" presStyleCnt="4"/>
      <dgm:spPr/>
    </dgm:pt>
    <dgm:pt modelId="{E2659A18-C442-4D1B-8E5F-6B3C60D09CF6}" type="pres">
      <dgm:prSet presAssocID="{C34B9B16-E3A3-40E2-AF5E-3C23F0BE95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567CB1A2-4D76-493F-B536-624A4E68DE62}" type="pres">
      <dgm:prSet presAssocID="{C34B9B16-E3A3-40E2-AF5E-3C23F0BE9545}" presName="spaceRect" presStyleCnt="0"/>
      <dgm:spPr/>
    </dgm:pt>
    <dgm:pt modelId="{94B25B31-BAF5-4947-9B10-D60C7DD71286}" type="pres">
      <dgm:prSet presAssocID="{C34B9B16-E3A3-40E2-AF5E-3C23F0BE9545}" presName="parTx" presStyleLbl="revTx" presStyleIdx="1" presStyleCnt="4">
        <dgm:presLayoutVars>
          <dgm:chMax val="0"/>
          <dgm:chPref val="0"/>
        </dgm:presLayoutVars>
      </dgm:prSet>
      <dgm:spPr/>
    </dgm:pt>
    <dgm:pt modelId="{4362B3AA-DE04-4CE4-87D3-03F682B19406}" type="pres">
      <dgm:prSet presAssocID="{2E6B77CF-31F3-49A2-948C-EE9712E383F4}" presName="sibTrans" presStyleCnt="0"/>
      <dgm:spPr/>
    </dgm:pt>
    <dgm:pt modelId="{D11D6B81-F194-4A75-B4DE-325ED30F6B80}" type="pres">
      <dgm:prSet presAssocID="{FD75C021-1FFB-4D9D-BF8B-121D4743AC9A}" presName="compNode" presStyleCnt="0"/>
      <dgm:spPr/>
    </dgm:pt>
    <dgm:pt modelId="{692D21E0-7F17-438B-B1A2-10AB4EA4778B}" type="pres">
      <dgm:prSet presAssocID="{FD75C021-1FFB-4D9D-BF8B-121D4743AC9A}" presName="bgRect" presStyleLbl="bgShp" presStyleIdx="2" presStyleCnt="4"/>
      <dgm:spPr/>
    </dgm:pt>
    <dgm:pt modelId="{D78B27CC-FE5C-4ED2-8426-47C8AB6015DD}" type="pres">
      <dgm:prSet presAssocID="{FD75C021-1FFB-4D9D-BF8B-121D4743AC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AD284D1D-2E3A-4367-86FD-C0E1DAC36D8C}" type="pres">
      <dgm:prSet presAssocID="{FD75C021-1FFB-4D9D-BF8B-121D4743AC9A}" presName="spaceRect" presStyleCnt="0"/>
      <dgm:spPr/>
    </dgm:pt>
    <dgm:pt modelId="{320D789D-5ECA-458E-BEAB-CCDDDB5EFC1E}" type="pres">
      <dgm:prSet presAssocID="{FD75C021-1FFB-4D9D-BF8B-121D4743AC9A}" presName="parTx" presStyleLbl="revTx" presStyleIdx="2" presStyleCnt="4">
        <dgm:presLayoutVars>
          <dgm:chMax val="0"/>
          <dgm:chPref val="0"/>
        </dgm:presLayoutVars>
      </dgm:prSet>
      <dgm:spPr/>
    </dgm:pt>
    <dgm:pt modelId="{EC9F8A76-AE24-4CE4-94F7-D565940B0F59}" type="pres">
      <dgm:prSet presAssocID="{1D97982B-8BF6-46EB-A2E1-ADCD4144F83D}" presName="sibTrans" presStyleCnt="0"/>
      <dgm:spPr/>
    </dgm:pt>
    <dgm:pt modelId="{99D6984C-3E8D-4569-8310-FF77B72497A7}" type="pres">
      <dgm:prSet presAssocID="{B63A6949-9DF2-4B6F-9CCA-FED54EE01BE8}" presName="compNode" presStyleCnt="0"/>
      <dgm:spPr/>
    </dgm:pt>
    <dgm:pt modelId="{9A499A7B-9C62-4988-BC8A-517FE5A9494F}" type="pres">
      <dgm:prSet presAssocID="{B63A6949-9DF2-4B6F-9CCA-FED54EE01BE8}" presName="bgRect" presStyleLbl="bgShp" presStyleIdx="3" presStyleCnt="4"/>
      <dgm:spPr/>
    </dgm:pt>
    <dgm:pt modelId="{507CE2AB-06D0-4A71-B58C-608637CF1020}" type="pres">
      <dgm:prSet presAssocID="{B63A6949-9DF2-4B6F-9CCA-FED54EE01B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44AECC9-FF70-4776-A0EF-8A9EF1BDFF76}" type="pres">
      <dgm:prSet presAssocID="{B63A6949-9DF2-4B6F-9CCA-FED54EE01BE8}" presName="spaceRect" presStyleCnt="0"/>
      <dgm:spPr/>
    </dgm:pt>
    <dgm:pt modelId="{4D654443-829F-4D94-AE62-CABC945A02F9}" type="pres">
      <dgm:prSet presAssocID="{B63A6949-9DF2-4B6F-9CCA-FED54EE01B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3CE101-0A08-4DDA-9E8B-13A1D9C068F5}" type="presOf" srcId="{FD75C021-1FFB-4D9D-BF8B-121D4743AC9A}" destId="{320D789D-5ECA-458E-BEAB-CCDDDB5EFC1E}" srcOrd="0" destOrd="0" presId="urn:microsoft.com/office/officeart/2018/2/layout/IconVerticalSolidList"/>
    <dgm:cxn modelId="{2EA7F414-3BA4-4F59-9AF8-E2E6ECBE74B3}" srcId="{79F64197-4303-4B6F-977C-2F06DBAEB186}" destId="{FD75C021-1FFB-4D9D-BF8B-121D4743AC9A}" srcOrd="2" destOrd="0" parTransId="{0EF5E32A-3780-4961-9BA8-610A3717B676}" sibTransId="{1D97982B-8BF6-46EB-A2E1-ADCD4144F83D}"/>
    <dgm:cxn modelId="{CD613036-54A2-49FE-9206-411B87144E10}" type="presOf" srcId="{C34B9B16-E3A3-40E2-AF5E-3C23F0BE9545}" destId="{94B25B31-BAF5-4947-9B10-D60C7DD71286}" srcOrd="0" destOrd="0" presId="urn:microsoft.com/office/officeart/2018/2/layout/IconVerticalSolidList"/>
    <dgm:cxn modelId="{F8BC2E42-7BC0-4D46-914E-1C9C639E6455}" type="presOf" srcId="{2D025584-12BE-45A4-8E22-CD13D0C11D05}" destId="{C4496BFB-41A2-4311-8A73-8678DA95F51D}" srcOrd="0" destOrd="0" presId="urn:microsoft.com/office/officeart/2018/2/layout/IconVerticalSolidList"/>
    <dgm:cxn modelId="{06244D43-EA4F-491D-83E2-64FBCCB1AD7B}" srcId="{79F64197-4303-4B6F-977C-2F06DBAEB186}" destId="{2D025584-12BE-45A4-8E22-CD13D0C11D05}" srcOrd="0" destOrd="0" parTransId="{43094354-660D-4E55-94D3-BF2D1B46043B}" sibTransId="{B029AC8F-E0BC-492A-988A-259490BB9CB8}"/>
    <dgm:cxn modelId="{1CEE2189-D90F-4BBF-8317-2EA22D65BF0A}" type="presOf" srcId="{B63A6949-9DF2-4B6F-9CCA-FED54EE01BE8}" destId="{4D654443-829F-4D94-AE62-CABC945A02F9}" srcOrd="0" destOrd="0" presId="urn:microsoft.com/office/officeart/2018/2/layout/IconVerticalSolidList"/>
    <dgm:cxn modelId="{7BFE3E8E-AF36-4D86-80CD-643D612938CF}" type="presOf" srcId="{79F64197-4303-4B6F-977C-2F06DBAEB186}" destId="{C0C85D74-E2CD-4B7C-8B51-815260F8500C}" srcOrd="0" destOrd="0" presId="urn:microsoft.com/office/officeart/2018/2/layout/IconVerticalSolidList"/>
    <dgm:cxn modelId="{A283E6EE-140B-424F-A5B6-FEE6612B63D3}" srcId="{79F64197-4303-4B6F-977C-2F06DBAEB186}" destId="{C34B9B16-E3A3-40E2-AF5E-3C23F0BE9545}" srcOrd="1" destOrd="0" parTransId="{E8EFAE15-BC7C-467C-9239-A24D90B07D7F}" sibTransId="{2E6B77CF-31F3-49A2-948C-EE9712E383F4}"/>
    <dgm:cxn modelId="{8A265BF7-088B-43C8-8127-5EA7D88B1A7E}" srcId="{79F64197-4303-4B6F-977C-2F06DBAEB186}" destId="{B63A6949-9DF2-4B6F-9CCA-FED54EE01BE8}" srcOrd="3" destOrd="0" parTransId="{A577C4FD-EC47-4D2A-A6CE-B11C8FF4D40B}" sibTransId="{00ED0F0D-888D-4DEA-B0E5-8DE27085833F}"/>
    <dgm:cxn modelId="{0CB5D5C2-59AE-4828-A95E-30390B77D22C}" type="presParOf" srcId="{C0C85D74-E2CD-4B7C-8B51-815260F8500C}" destId="{61ABB9CE-5E05-4DAA-B45D-0A6D094B75D9}" srcOrd="0" destOrd="0" presId="urn:microsoft.com/office/officeart/2018/2/layout/IconVerticalSolidList"/>
    <dgm:cxn modelId="{4F9F365D-CD23-4ACC-9508-3D947E1189EF}" type="presParOf" srcId="{61ABB9CE-5E05-4DAA-B45D-0A6D094B75D9}" destId="{F086C88C-BEA6-4EAC-9666-32C8931DF9B7}" srcOrd="0" destOrd="0" presId="urn:microsoft.com/office/officeart/2018/2/layout/IconVerticalSolidList"/>
    <dgm:cxn modelId="{6F8DD4A9-AA0F-4EB6-973A-51FDF2513016}" type="presParOf" srcId="{61ABB9CE-5E05-4DAA-B45D-0A6D094B75D9}" destId="{C74A3BE1-4E26-41E0-957C-D6A1477226F3}" srcOrd="1" destOrd="0" presId="urn:microsoft.com/office/officeart/2018/2/layout/IconVerticalSolidList"/>
    <dgm:cxn modelId="{7A4A473B-1E9F-44EF-AF49-5E4BCA258853}" type="presParOf" srcId="{61ABB9CE-5E05-4DAA-B45D-0A6D094B75D9}" destId="{D392A599-8FBF-4D27-BEF7-B1044A4B59FC}" srcOrd="2" destOrd="0" presId="urn:microsoft.com/office/officeart/2018/2/layout/IconVerticalSolidList"/>
    <dgm:cxn modelId="{532D34ED-123E-4F12-85FC-EC8369B55DB7}" type="presParOf" srcId="{61ABB9CE-5E05-4DAA-B45D-0A6D094B75D9}" destId="{C4496BFB-41A2-4311-8A73-8678DA95F51D}" srcOrd="3" destOrd="0" presId="urn:microsoft.com/office/officeart/2018/2/layout/IconVerticalSolidList"/>
    <dgm:cxn modelId="{2A800091-B855-4D01-AA9B-D5C05C1A3F72}" type="presParOf" srcId="{C0C85D74-E2CD-4B7C-8B51-815260F8500C}" destId="{4F6A3E4F-8BE7-4969-8D64-7EF74A6AC88C}" srcOrd="1" destOrd="0" presId="urn:microsoft.com/office/officeart/2018/2/layout/IconVerticalSolidList"/>
    <dgm:cxn modelId="{3AFBCCE0-6939-4E66-A389-7993731F2986}" type="presParOf" srcId="{C0C85D74-E2CD-4B7C-8B51-815260F8500C}" destId="{BE4BE9CC-7260-4BC9-8969-EBF5E383C1F1}" srcOrd="2" destOrd="0" presId="urn:microsoft.com/office/officeart/2018/2/layout/IconVerticalSolidList"/>
    <dgm:cxn modelId="{978FE50E-CBF8-4D2E-9A27-32533167F304}" type="presParOf" srcId="{BE4BE9CC-7260-4BC9-8969-EBF5E383C1F1}" destId="{D721833A-4CA2-4DEF-ADD5-D2299F31E663}" srcOrd="0" destOrd="0" presId="urn:microsoft.com/office/officeart/2018/2/layout/IconVerticalSolidList"/>
    <dgm:cxn modelId="{16DE8FE5-8556-4894-8307-7B1D314A8E1F}" type="presParOf" srcId="{BE4BE9CC-7260-4BC9-8969-EBF5E383C1F1}" destId="{E2659A18-C442-4D1B-8E5F-6B3C60D09CF6}" srcOrd="1" destOrd="0" presId="urn:microsoft.com/office/officeart/2018/2/layout/IconVerticalSolidList"/>
    <dgm:cxn modelId="{829BD288-F184-4831-9145-347C07E0E470}" type="presParOf" srcId="{BE4BE9CC-7260-4BC9-8969-EBF5E383C1F1}" destId="{567CB1A2-4D76-493F-B536-624A4E68DE62}" srcOrd="2" destOrd="0" presId="urn:microsoft.com/office/officeart/2018/2/layout/IconVerticalSolidList"/>
    <dgm:cxn modelId="{05FF7FB6-C637-47A8-8668-8862692E5656}" type="presParOf" srcId="{BE4BE9CC-7260-4BC9-8969-EBF5E383C1F1}" destId="{94B25B31-BAF5-4947-9B10-D60C7DD71286}" srcOrd="3" destOrd="0" presId="urn:microsoft.com/office/officeart/2018/2/layout/IconVerticalSolidList"/>
    <dgm:cxn modelId="{E86E7F36-CCEA-4E76-8995-FB803DDF2854}" type="presParOf" srcId="{C0C85D74-E2CD-4B7C-8B51-815260F8500C}" destId="{4362B3AA-DE04-4CE4-87D3-03F682B19406}" srcOrd="3" destOrd="0" presId="urn:microsoft.com/office/officeart/2018/2/layout/IconVerticalSolidList"/>
    <dgm:cxn modelId="{D55901EC-C27F-4C04-B3DC-5038C5F5BDAD}" type="presParOf" srcId="{C0C85D74-E2CD-4B7C-8B51-815260F8500C}" destId="{D11D6B81-F194-4A75-B4DE-325ED30F6B80}" srcOrd="4" destOrd="0" presId="urn:microsoft.com/office/officeart/2018/2/layout/IconVerticalSolidList"/>
    <dgm:cxn modelId="{7A9480F6-A8DD-4976-85A6-715E9B96C7EF}" type="presParOf" srcId="{D11D6B81-F194-4A75-B4DE-325ED30F6B80}" destId="{692D21E0-7F17-438B-B1A2-10AB4EA4778B}" srcOrd="0" destOrd="0" presId="urn:microsoft.com/office/officeart/2018/2/layout/IconVerticalSolidList"/>
    <dgm:cxn modelId="{B406061E-B14A-407F-8411-908CB5F5B6F9}" type="presParOf" srcId="{D11D6B81-F194-4A75-B4DE-325ED30F6B80}" destId="{D78B27CC-FE5C-4ED2-8426-47C8AB6015DD}" srcOrd="1" destOrd="0" presId="urn:microsoft.com/office/officeart/2018/2/layout/IconVerticalSolidList"/>
    <dgm:cxn modelId="{0E3BB44D-58A3-4E01-BEC7-2D0DE64A13FC}" type="presParOf" srcId="{D11D6B81-F194-4A75-B4DE-325ED30F6B80}" destId="{AD284D1D-2E3A-4367-86FD-C0E1DAC36D8C}" srcOrd="2" destOrd="0" presId="urn:microsoft.com/office/officeart/2018/2/layout/IconVerticalSolidList"/>
    <dgm:cxn modelId="{F0B05AEB-62DB-49A5-A5CA-FF65BF228550}" type="presParOf" srcId="{D11D6B81-F194-4A75-B4DE-325ED30F6B80}" destId="{320D789D-5ECA-458E-BEAB-CCDDDB5EFC1E}" srcOrd="3" destOrd="0" presId="urn:microsoft.com/office/officeart/2018/2/layout/IconVerticalSolidList"/>
    <dgm:cxn modelId="{80C7D5A7-904E-41FF-8E03-1F0D7FD07B1F}" type="presParOf" srcId="{C0C85D74-E2CD-4B7C-8B51-815260F8500C}" destId="{EC9F8A76-AE24-4CE4-94F7-D565940B0F59}" srcOrd="5" destOrd="0" presId="urn:microsoft.com/office/officeart/2018/2/layout/IconVerticalSolidList"/>
    <dgm:cxn modelId="{EF3FE405-F3F4-4312-80EC-10634FEDB93B}" type="presParOf" srcId="{C0C85D74-E2CD-4B7C-8B51-815260F8500C}" destId="{99D6984C-3E8D-4569-8310-FF77B72497A7}" srcOrd="6" destOrd="0" presId="urn:microsoft.com/office/officeart/2018/2/layout/IconVerticalSolidList"/>
    <dgm:cxn modelId="{85D56F1D-AB6D-4F5F-9314-611847B74F5B}" type="presParOf" srcId="{99D6984C-3E8D-4569-8310-FF77B72497A7}" destId="{9A499A7B-9C62-4988-BC8A-517FE5A9494F}" srcOrd="0" destOrd="0" presId="urn:microsoft.com/office/officeart/2018/2/layout/IconVerticalSolidList"/>
    <dgm:cxn modelId="{AD1A00AC-F84A-4B02-A6C2-9027C367D551}" type="presParOf" srcId="{99D6984C-3E8D-4569-8310-FF77B72497A7}" destId="{507CE2AB-06D0-4A71-B58C-608637CF1020}" srcOrd="1" destOrd="0" presId="urn:microsoft.com/office/officeart/2018/2/layout/IconVerticalSolidList"/>
    <dgm:cxn modelId="{B7EEE53B-C2DF-4612-8527-690AF416F843}" type="presParOf" srcId="{99D6984C-3E8D-4569-8310-FF77B72497A7}" destId="{344AECC9-FF70-4776-A0EF-8A9EF1BDFF76}" srcOrd="2" destOrd="0" presId="urn:microsoft.com/office/officeart/2018/2/layout/IconVerticalSolidList"/>
    <dgm:cxn modelId="{D3E7308D-8757-494F-87FC-90056FC1C9F4}" type="presParOf" srcId="{99D6984C-3E8D-4569-8310-FF77B72497A7}" destId="{4D654443-829F-4D94-AE62-CABC945A02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8C1CF-0133-4B05-81BD-EBE4742B590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B3F850-92BD-47BF-8540-6BA132756119}">
      <dgm:prSet/>
      <dgm:spPr/>
      <dgm:t>
        <a:bodyPr/>
        <a:lstStyle/>
        <a:p>
          <a:r>
            <a:rPr lang="en-US"/>
            <a:t>Julia has over 6500 registered packages. They are a substantial part of the Julia ecosystem.</a:t>
          </a:r>
          <a:br>
            <a:rPr lang="en-US"/>
          </a:br>
          <a:br>
            <a:rPr lang="en-US"/>
          </a:br>
          <a:endParaRPr lang="en-US"/>
        </a:p>
      </dgm:t>
    </dgm:pt>
    <dgm:pt modelId="{B35A21EB-CC0F-433D-8912-DF61D154C278}" type="parTrans" cxnId="{A486ED7D-3567-4F7D-A3EF-3F42CAEAF9B0}">
      <dgm:prSet/>
      <dgm:spPr/>
      <dgm:t>
        <a:bodyPr/>
        <a:lstStyle/>
        <a:p>
          <a:endParaRPr lang="en-US"/>
        </a:p>
      </dgm:t>
    </dgm:pt>
    <dgm:pt modelId="{3FCB08DB-B246-4C95-A892-3E8B66676D2E}" type="sibTrans" cxnId="{A486ED7D-3567-4F7D-A3EF-3F42CAEAF9B0}">
      <dgm:prSet/>
      <dgm:spPr/>
      <dgm:t>
        <a:bodyPr/>
        <a:lstStyle/>
        <a:p>
          <a:endParaRPr lang="en-US"/>
        </a:p>
      </dgm:t>
    </dgm:pt>
    <dgm:pt modelId="{C3FF1B06-568E-4FB4-AAF0-AD4DA6B78AE8}">
      <dgm:prSet/>
      <dgm:spPr/>
      <dgm:t>
        <a:bodyPr/>
        <a:lstStyle/>
        <a:p>
          <a:r>
            <a:rPr lang="en-US"/>
            <a:t>To explore existing packages related to your area of interest you can check out the following link: </a:t>
          </a:r>
          <a:r>
            <a:rPr lang="en-US">
              <a:hlinkClick xmlns:r="http://schemas.openxmlformats.org/officeDocument/2006/relationships" r:id="rId1"/>
            </a:rPr>
            <a:t>https://juliahub.com/ui/Packages</a:t>
          </a:r>
          <a:br>
            <a:rPr lang="en-US"/>
          </a:br>
          <a:br>
            <a:rPr lang="en-US"/>
          </a:br>
          <a:endParaRPr lang="en-US"/>
        </a:p>
      </dgm:t>
    </dgm:pt>
    <dgm:pt modelId="{40346FC3-2B86-435D-A600-E66505FC7847}" type="parTrans" cxnId="{2BF93C9A-43E3-4713-BB68-983BD35B3ABC}">
      <dgm:prSet/>
      <dgm:spPr/>
      <dgm:t>
        <a:bodyPr/>
        <a:lstStyle/>
        <a:p>
          <a:endParaRPr lang="en-US"/>
        </a:p>
      </dgm:t>
    </dgm:pt>
    <dgm:pt modelId="{6B92CF39-8E56-4A65-A05D-5D0DBA604D72}" type="sibTrans" cxnId="{2BF93C9A-43E3-4713-BB68-983BD35B3ABC}">
      <dgm:prSet/>
      <dgm:spPr/>
      <dgm:t>
        <a:bodyPr/>
        <a:lstStyle/>
        <a:p>
          <a:endParaRPr lang="en-US"/>
        </a:p>
      </dgm:t>
    </dgm:pt>
    <dgm:pt modelId="{A8DAE118-D90D-405F-8A48-BD8BE5A3AE2E}">
      <dgm:prSet/>
      <dgm:spPr/>
      <dgm:t>
        <a:bodyPr/>
        <a:lstStyle/>
        <a:p>
          <a:r>
            <a:rPr lang="en-US" dirty="0"/>
            <a:t>Julia comes with a built-in package manager named </a:t>
          </a:r>
          <a:r>
            <a:rPr lang="en-US" b="1" dirty="0">
              <a:solidFill>
                <a:schemeClr val="bg1"/>
              </a:solidFill>
              <a:highlight>
                <a:srgbClr val="E5E5E5"/>
              </a:highlight>
              <a:latin typeface="+mj-lt"/>
            </a:rPr>
            <a:t>Pkg</a:t>
          </a:r>
          <a:r>
            <a:rPr lang="en-US" dirty="0"/>
            <a:t>, but it also com with an interactive Package Mode: </a:t>
          </a:r>
          <a:r>
            <a:rPr lang="en-US" u="sng" dirty="0">
              <a:hlinkClick xmlns:r="http://schemas.openxmlformats.org/officeDocument/2006/relationships" r:id="rId2"/>
            </a:rPr>
            <a:t>Example</a:t>
          </a:r>
          <a:endParaRPr lang="en-US" dirty="0"/>
        </a:p>
      </dgm:t>
    </dgm:pt>
    <dgm:pt modelId="{65738D12-E7BC-4112-B352-9A085C505902}" type="parTrans" cxnId="{3525641B-AF28-4C3A-8DE2-70130AE2F10D}">
      <dgm:prSet/>
      <dgm:spPr/>
      <dgm:t>
        <a:bodyPr/>
        <a:lstStyle/>
        <a:p>
          <a:endParaRPr lang="en-US"/>
        </a:p>
      </dgm:t>
    </dgm:pt>
    <dgm:pt modelId="{BF64290C-DDBC-43C3-8128-6E07F3677945}" type="sibTrans" cxnId="{3525641B-AF28-4C3A-8DE2-70130AE2F10D}">
      <dgm:prSet/>
      <dgm:spPr/>
      <dgm:t>
        <a:bodyPr/>
        <a:lstStyle/>
        <a:p>
          <a:endParaRPr lang="en-US"/>
        </a:p>
      </dgm:t>
    </dgm:pt>
    <dgm:pt modelId="{B9BF9E0F-B692-44C6-80AC-211F522FCB04}" type="pres">
      <dgm:prSet presAssocID="{FA18C1CF-0133-4B05-81BD-EBE4742B5909}" presName="vert0" presStyleCnt="0">
        <dgm:presLayoutVars>
          <dgm:dir/>
          <dgm:animOne val="branch"/>
          <dgm:animLvl val="lvl"/>
        </dgm:presLayoutVars>
      </dgm:prSet>
      <dgm:spPr/>
    </dgm:pt>
    <dgm:pt modelId="{1DB4767C-76EB-4808-A642-19F68141ECB1}" type="pres">
      <dgm:prSet presAssocID="{F2B3F850-92BD-47BF-8540-6BA132756119}" presName="thickLine" presStyleLbl="alignNode1" presStyleIdx="0" presStyleCnt="3"/>
      <dgm:spPr/>
    </dgm:pt>
    <dgm:pt modelId="{BD5969F8-06E4-406F-891C-EDE68092E01C}" type="pres">
      <dgm:prSet presAssocID="{F2B3F850-92BD-47BF-8540-6BA132756119}" presName="horz1" presStyleCnt="0"/>
      <dgm:spPr/>
    </dgm:pt>
    <dgm:pt modelId="{261F8E4F-558F-447C-B032-FEDDA35ECD10}" type="pres">
      <dgm:prSet presAssocID="{F2B3F850-92BD-47BF-8540-6BA132756119}" presName="tx1" presStyleLbl="revTx" presStyleIdx="0" presStyleCnt="3"/>
      <dgm:spPr/>
    </dgm:pt>
    <dgm:pt modelId="{77EDFD91-11B7-4895-91E2-5F9A51CF0B25}" type="pres">
      <dgm:prSet presAssocID="{F2B3F850-92BD-47BF-8540-6BA132756119}" presName="vert1" presStyleCnt="0"/>
      <dgm:spPr/>
    </dgm:pt>
    <dgm:pt modelId="{0E652048-5FD4-4432-9094-C5A20AC44926}" type="pres">
      <dgm:prSet presAssocID="{C3FF1B06-568E-4FB4-AAF0-AD4DA6B78AE8}" presName="thickLine" presStyleLbl="alignNode1" presStyleIdx="1" presStyleCnt="3"/>
      <dgm:spPr/>
    </dgm:pt>
    <dgm:pt modelId="{A68DACDA-C309-4BD3-9571-DD66ED9B4DA4}" type="pres">
      <dgm:prSet presAssocID="{C3FF1B06-568E-4FB4-AAF0-AD4DA6B78AE8}" presName="horz1" presStyleCnt="0"/>
      <dgm:spPr/>
    </dgm:pt>
    <dgm:pt modelId="{DF00D172-41C6-442C-B3F2-8BC3E56E06C2}" type="pres">
      <dgm:prSet presAssocID="{C3FF1B06-568E-4FB4-AAF0-AD4DA6B78AE8}" presName="tx1" presStyleLbl="revTx" presStyleIdx="1" presStyleCnt="3"/>
      <dgm:spPr/>
    </dgm:pt>
    <dgm:pt modelId="{18FF6AAF-8C57-4B59-808E-B799EE8EFEEA}" type="pres">
      <dgm:prSet presAssocID="{C3FF1B06-568E-4FB4-AAF0-AD4DA6B78AE8}" presName="vert1" presStyleCnt="0"/>
      <dgm:spPr/>
    </dgm:pt>
    <dgm:pt modelId="{F1CA8126-2540-4357-8BFE-D346DE8FEBD7}" type="pres">
      <dgm:prSet presAssocID="{A8DAE118-D90D-405F-8A48-BD8BE5A3AE2E}" presName="thickLine" presStyleLbl="alignNode1" presStyleIdx="2" presStyleCnt="3"/>
      <dgm:spPr/>
    </dgm:pt>
    <dgm:pt modelId="{2464F022-54A8-4B87-9B41-5B50230FBEF8}" type="pres">
      <dgm:prSet presAssocID="{A8DAE118-D90D-405F-8A48-BD8BE5A3AE2E}" presName="horz1" presStyleCnt="0"/>
      <dgm:spPr/>
    </dgm:pt>
    <dgm:pt modelId="{3189E52A-7B0E-482E-B5E3-13AEA31A3AFF}" type="pres">
      <dgm:prSet presAssocID="{A8DAE118-D90D-405F-8A48-BD8BE5A3AE2E}" presName="tx1" presStyleLbl="revTx" presStyleIdx="2" presStyleCnt="3"/>
      <dgm:spPr/>
    </dgm:pt>
    <dgm:pt modelId="{F2CD887C-C4E5-400A-BC8C-2F80243D6EEF}" type="pres">
      <dgm:prSet presAssocID="{A8DAE118-D90D-405F-8A48-BD8BE5A3AE2E}" presName="vert1" presStyleCnt="0"/>
      <dgm:spPr/>
    </dgm:pt>
  </dgm:ptLst>
  <dgm:cxnLst>
    <dgm:cxn modelId="{3525641B-AF28-4C3A-8DE2-70130AE2F10D}" srcId="{FA18C1CF-0133-4B05-81BD-EBE4742B5909}" destId="{A8DAE118-D90D-405F-8A48-BD8BE5A3AE2E}" srcOrd="2" destOrd="0" parTransId="{65738D12-E7BC-4112-B352-9A085C505902}" sibTransId="{BF64290C-DDBC-43C3-8128-6E07F3677945}"/>
    <dgm:cxn modelId="{8B58C842-ADCB-4F19-BAF4-64CC11B27B5D}" type="presOf" srcId="{F2B3F850-92BD-47BF-8540-6BA132756119}" destId="{261F8E4F-558F-447C-B032-FEDDA35ECD10}" srcOrd="0" destOrd="0" presId="urn:microsoft.com/office/officeart/2008/layout/LinedList"/>
    <dgm:cxn modelId="{A486ED7D-3567-4F7D-A3EF-3F42CAEAF9B0}" srcId="{FA18C1CF-0133-4B05-81BD-EBE4742B5909}" destId="{F2B3F850-92BD-47BF-8540-6BA132756119}" srcOrd="0" destOrd="0" parTransId="{B35A21EB-CC0F-433D-8912-DF61D154C278}" sibTransId="{3FCB08DB-B246-4C95-A892-3E8B66676D2E}"/>
    <dgm:cxn modelId="{2BF93C9A-43E3-4713-BB68-983BD35B3ABC}" srcId="{FA18C1CF-0133-4B05-81BD-EBE4742B5909}" destId="{C3FF1B06-568E-4FB4-AAF0-AD4DA6B78AE8}" srcOrd="1" destOrd="0" parTransId="{40346FC3-2B86-435D-A600-E66505FC7847}" sibTransId="{6B92CF39-8E56-4A65-A05D-5D0DBA604D72}"/>
    <dgm:cxn modelId="{B5D291D0-B770-40EA-B9AE-1D72FA2B9AAF}" type="presOf" srcId="{C3FF1B06-568E-4FB4-AAF0-AD4DA6B78AE8}" destId="{DF00D172-41C6-442C-B3F2-8BC3E56E06C2}" srcOrd="0" destOrd="0" presId="urn:microsoft.com/office/officeart/2008/layout/LinedList"/>
    <dgm:cxn modelId="{94CFE4EB-3B7A-4A0A-9D9B-E4162688456F}" type="presOf" srcId="{A8DAE118-D90D-405F-8A48-BD8BE5A3AE2E}" destId="{3189E52A-7B0E-482E-B5E3-13AEA31A3AFF}" srcOrd="0" destOrd="0" presId="urn:microsoft.com/office/officeart/2008/layout/LinedList"/>
    <dgm:cxn modelId="{0646DDF8-FCDC-477C-801C-A417749C7EA8}" type="presOf" srcId="{FA18C1CF-0133-4B05-81BD-EBE4742B5909}" destId="{B9BF9E0F-B692-44C6-80AC-211F522FCB04}" srcOrd="0" destOrd="0" presId="urn:microsoft.com/office/officeart/2008/layout/LinedList"/>
    <dgm:cxn modelId="{023613BC-B11A-4E17-951E-B0742F360172}" type="presParOf" srcId="{B9BF9E0F-B692-44C6-80AC-211F522FCB04}" destId="{1DB4767C-76EB-4808-A642-19F68141ECB1}" srcOrd="0" destOrd="0" presId="urn:microsoft.com/office/officeart/2008/layout/LinedList"/>
    <dgm:cxn modelId="{36FCF1E2-E157-4B60-B219-BAEA0FCB6332}" type="presParOf" srcId="{B9BF9E0F-B692-44C6-80AC-211F522FCB04}" destId="{BD5969F8-06E4-406F-891C-EDE68092E01C}" srcOrd="1" destOrd="0" presId="urn:microsoft.com/office/officeart/2008/layout/LinedList"/>
    <dgm:cxn modelId="{FACEF165-389F-4824-AC82-853D3E0DC197}" type="presParOf" srcId="{BD5969F8-06E4-406F-891C-EDE68092E01C}" destId="{261F8E4F-558F-447C-B032-FEDDA35ECD10}" srcOrd="0" destOrd="0" presId="urn:microsoft.com/office/officeart/2008/layout/LinedList"/>
    <dgm:cxn modelId="{91B29DED-067D-4C55-B435-4A03113E1EEC}" type="presParOf" srcId="{BD5969F8-06E4-406F-891C-EDE68092E01C}" destId="{77EDFD91-11B7-4895-91E2-5F9A51CF0B25}" srcOrd="1" destOrd="0" presId="urn:microsoft.com/office/officeart/2008/layout/LinedList"/>
    <dgm:cxn modelId="{1E7E1683-E52C-4A6D-B394-B067F257B255}" type="presParOf" srcId="{B9BF9E0F-B692-44C6-80AC-211F522FCB04}" destId="{0E652048-5FD4-4432-9094-C5A20AC44926}" srcOrd="2" destOrd="0" presId="urn:microsoft.com/office/officeart/2008/layout/LinedList"/>
    <dgm:cxn modelId="{6B668E7E-C207-452B-A4A2-3BE9C6B8B2C8}" type="presParOf" srcId="{B9BF9E0F-B692-44C6-80AC-211F522FCB04}" destId="{A68DACDA-C309-4BD3-9571-DD66ED9B4DA4}" srcOrd="3" destOrd="0" presId="urn:microsoft.com/office/officeart/2008/layout/LinedList"/>
    <dgm:cxn modelId="{9A4D297A-292E-474F-99B3-D297487FB140}" type="presParOf" srcId="{A68DACDA-C309-4BD3-9571-DD66ED9B4DA4}" destId="{DF00D172-41C6-442C-B3F2-8BC3E56E06C2}" srcOrd="0" destOrd="0" presId="urn:microsoft.com/office/officeart/2008/layout/LinedList"/>
    <dgm:cxn modelId="{7BA971E4-F6F7-4EA0-BFBA-CF1269D3F78C}" type="presParOf" srcId="{A68DACDA-C309-4BD3-9571-DD66ED9B4DA4}" destId="{18FF6AAF-8C57-4B59-808E-B799EE8EFEEA}" srcOrd="1" destOrd="0" presId="urn:microsoft.com/office/officeart/2008/layout/LinedList"/>
    <dgm:cxn modelId="{B957734A-F714-4779-B789-4345149B5F13}" type="presParOf" srcId="{B9BF9E0F-B692-44C6-80AC-211F522FCB04}" destId="{F1CA8126-2540-4357-8BFE-D346DE8FEBD7}" srcOrd="4" destOrd="0" presId="urn:microsoft.com/office/officeart/2008/layout/LinedList"/>
    <dgm:cxn modelId="{7DBF61C0-1E71-4941-8A76-01E8BFBEF8F5}" type="presParOf" srcId="{B9BF9E0F-B692-44C6-80AC-211F522FCB04}" destId="{2464F022-54A8-4B87-9B41-5B50230FBEF8}" srcOrd="5" destOrd="0" presId="urn:microsoft.com/office/officeart/2008/layout/LinedList"/>
    <dgm:cxn modelId="{1B72FC45-18E2-4B0A-B23A-E15907CE74C3}" type="presParOf" srcId="{2464F022-54A8-4B87-9B41-5B50230FBEF8}" destId="{3189E52A-7B0E-482E-B5E3-13AEA31A3AFF}" srcOrd="0" destOrd="0" presId="urn:microsoft.com/office/officeart/2008/layout/LinedList"/>
    <dgm:cxn modelId="{E202D20D-62AD-4E79-B780-77AB1F62C9B4}" type="presParOf" srcId="{2464F022-54A8-4B87-9B41-5B50230FBEF8}" destId="{F2CD887C-C4E5-400A-BC8C-2F80243D6E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DABD1E-429E-4A6D-8487-E30CD42B3B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A6C4E3-D736-4033-B2B7-8A5873E3E4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Even though, the package ecosystem still has room to grow. Julia has excellent foreign function interfaces. Easily call into other languages such as python with </a:t>
          </a:r>
          <a:r>
            <a:rPr lang="en-US" dirty="0" err="1"/>
            <a:t>with</a:t>
          </a:r>
          <a:r>
            <a:rPr lang="en-US" dirty="0"/>
            <a:t> </a:t>
          </a:r>
          <a:r>
            <a:rPr lang="en-US" b="1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PyCall</a:t>
          </a:r>
          <a:r>
            <a:rPr lang="en-US" dirty="0"/>
            <a:t> or R with  </a:t>
          </a:r>
          <a:r>
            <a:rPr lang="en-US" b="1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Rcall</a:t>
          </a:r>
          <a:r>
            <a:rPr lang="en-US" dirty="0"/>
            <a:t>.</a:t>
          </a:r>
        </a:p>
      </dgm:t>
    </dgm:pt>
    <dgm:pt modelId="{55888D2D-C180-445A-B94C-6668ED182D32}" type="parTrans" cxnId="{F41F82FB-656B-48DD-B6E4-8532BE925ADC}">
      <dgm:prSet/>
      <dgm:spPr/>
      <dgm:t>
        <a:bodyPr/>
        <a:lstStyle/>
        <a:p>
          <a:endParaRPr lang="en-US"/>
        </a:p>
      </dgm:t>
    </dgm:pt>
    <dgm:pt modelId="{6B5FDC28-BDFD-44C6-B6AC-DDD88B62D268}" type="sibTrans" cxnId="{F41F82FB-656B-48DD-B6E4-8532BE925ADC}">
      <dgm:prSet/>
      <dgm:spPr/>
      <dgm:t>
        <a:bodyPr/>
        <a:lstStyle/>
        <a:p>
          <a:endParaRPr lang="en-US"/>
        </a:p>
      </dgm:t>
    </dgm:pt>
    <dgm:pt modelId="{D820E792-71BD-4102-A51C-45078A636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means that you don’t have to wait until the Julia ecosystem is fully mature, and that you don’t have to give up your favorite package/library from another language when moving to Julia!</a:t>
          </a:r>
        </a:p>
      </dgm:t>
    </dgm:pt>
    <dgm:pt modelId="{3E1A9BE2-DB79-45F6-B6A5-260616813D4C}" type="parTrans" cxnId="{9AB7AA65-4953-4EC6-9AEC-7FB8062DC1CF}">
      <dgm:prSet/>
      <dgm:spPr/>
      <dgm:t>
        <a:bodyPr/>
        <a:lstStyle/>
        <a:p>
          <a:endParaRPr lang="en-US"/>
        </a:p>
      </dgm:t>
    </dgm:pt>
    <dgm:pt modelId="{59686B9E-57B4-4F90-8D73-44C54908EA7E}" type="sibTrans" cxnId="{9AB7AA65-4953-4EC6-9AEC-7FB8062DC1CF}">
      <dgm:prSet/>
      <dgm:spPr/>
      <dgm:t>
        <a:bodyPr/>
        <a:lstStyle/>
        <a:p>
          <a:endParaRPr lang="en-US"/>
        </a:p>
      </dgm:t>
    </dgm:pt>
    <dgm:pt modelId="{2FE66376-33FE-443D-AB35-70BB589B4E3B}" type="pres">
      <dgm:prSet presAssocID="{C0DABD1E-429E-4A6D-8487-E30CD42B3B46}" presName="root" presStyleCnt="0">
        <dgm:presLayoutVars>
          <dgm:dir/>
          <dgm:resizeHandles val="exact"/>
        </dgm:presLayoutVars>
      </dgm:prSet>
      <dgm:spPr/>
    </dgm:pt>
    <dgm:pt modelId="{BA440199-6ABC-42B3-9147-3B2F1BEC61EC}" type="pres">
      <dgm:prSet presAssocID="{A8A6C4E3-D736-4033-B2B7-8A5873E3E4F7}" presName="compNode" presStyleCnt="0"/>
      <dgm:spPr/>
    </dgm:pt>
    <dgm:pt modelId="{1C996418-E091-4DE2-BEBD-4EECDEA61960}" type="pres">
      <dgm:prSet presAssocID="{A8A6C4E3-D736-4033-B2B7-8A5873E3E4F7}" presName="bgRect" presStyleLbl="bgShp" presStyleIdx="0" presStyleCnt="2" custLinFactNeighborX="0" custLinFactNeighborY="-5302"/>
      <dgm:spPr/>
    </dgm:pt>
    <dgm:pt modelId="{84EF5B19-7057-4393-9873-1577DD97FDE1}" type="pres">
      <dgm:prSet presAssocID="{A8A6C4E3-D736-4033-B2B7-8A5873E3E4F7}" presName="iconRect" presStyleLbl="node1" presStyleIdx="0" presStyleCnt="2" custLinFactNeighborX="864" custLinFactNeighborY="-77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837D05D-274C-4488-9E93-A81D224F1D25}" type="pres">
      <dgm:prSet presAssocID="{A8A6C4E3-D736-4033-B2B7-8A5873E3E4F7}" presName="spaceRect" presStyleCnt="0"/>
      <dgm:spPr/>
    </dgm:pt>
    <dgm:pt modelId="{424260DC-1664-4A98-92D7-E4C3DF9B9CF1}" type="pres">
      <dgm:prSet presAssocID="{A8A6C4E3-D736-4033-B2B7-8A5873E3E4F7}" presName="parTx" presStyleLbl="revTx" presStyleIdx="0" presStyleCnt="2" custLinFactNeighborX="0" custLinFactNeighborY="-3800">
        <dgm:presLayoutVars>
          <dgm:chMax val="0"/>
          <dgm:chPref val="0"/>
        </dgm:presLayoutVars>
      </dgm:prSet>
      <dgm:spPr/>
    </dgm:pt>
    <dgm:pt modelId="{8AD7AAA9-EE5A-4938-9568-7B3B448A7E90}" type="pres">
      <dgm:prSet presAssocID="{6B5FDC28-BDFD-44C6-B6AC-DDD88B62D268}" presName="sibTrans" presStyleCnt="0"/>
      <dgm:spPr/>
    </dgm:pt>
    <dgm:pt modelId="{EEB5ECC1-8609-4C03-8E29-C6749A3EFE51}" type="pres">
      <dgm:prSet presAssocID="{D820E792-71BD-4102-A51C-45078A636027}" presName="compNode" presStyleCnt="0"/>
      <dgm:spPr/>
    </dgm:pt>
    <dgm:pt modelId="{CA38B3EC-631B-487A-A976-0880AFF45B58}" type="pres">
      <dgm:prSet presAssocID="{D820E792-71BD-4102-A51C-45078A636027}" presName="bgRect" presStyleLbl="bgShp" presStyleIdx="1" presStyleCnt="2"/>
      <dgm:spPr/>
    </dgm:pt>
    <dgm:pt modelId="{D85F164F-D121-489A-9D0F-00F7B8EE3EA0}" type="pres">
      <dgm:prSet presAssocID="{D820E792-71BD-4102-A51C-45078A6360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 RTL"/>
        </a:ext>
      </dgm:extLst>
    </dgm:pt>
    <dgm:pt modelId="{B41362F6-677D-43EC-BDC4-20E424E40F03}" type="pres">
      <dgm:prSet presAssocID="{D820E792-71BD-4102-A51C-45078A636027}" presName="spaceRect" presStyleCnt="0"/>
      <dgm:spPr/>
    </dgm:pt>
    <dgm:pt modelId="{A45825CE-76A8-4092-8300-261F38D7A834}" type="pres">
      <dgm:prSet presAssocID="{D820E792-71BD-4102-A51C-45078A63602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6C0045-010A-40A5-BE86-1BD5D4F8A7E7}" type="presOf" srcId="{C0DABD1E-429E-4A6D-8487-E30CD42B3B46}" destId="{2FE66376-33FE-443D-AB35-70BB589B4E3B}" srcOrd="0" destOrd="0" presId="urn:microsoft.com/office/officeart/2018/2/layout/IconVerticalSolidList"/>
    <dgm:cxn modelId="{9AB7AA65-4953-4EC6-9AEC-7FB8062DC1CF}" srcId="{C0DABD1E-429E-4A6D-8487-E30CD42B3B46}" destId="{D820E792-71BD-4102-A51C-45078A636027}" srcOrd="1" destOrd="0" parTransId="{3E1A9BE2-DB79-45F6-B6A5-260616813D4C}" sibTransId="{59686B9E-57B4-4F90-8D73-44C54908EA7E}"/>
    <dgm:cxn modelId="{2986E356-D74A-4215-B71E-8B653606ABD5}" type="presOf" srcId="{D820E792-71BD-4102-A51C-45078A636027}" destId="{A45825CE-76A8-4092-8300-261F38D7A834}" srcOrd="0" destOrd="0" presId="urn:microsoft.com/office/officeart/2018/2/layout/IconVerticalSolidList"/>
    <dgm:cxn modelId="{445DE1D7-A2EC-4973-A831-67A4E4BC9309}" type="presOf" srcId="{A8A6C4E3-D736-4033-B2B7-8A5873E3E4F7}" destId="{424260DC-1664-4A98-92D7-E4C3DF9B9CF1}" srcOrd="0" destOrd="0" presId="urn:microsoft.com/office/officeart/2018/2/layout/IconVerticalSolidList"/>
    <dgm:cxn modelId="{F41F82FB-656B-48DD-B6E4-8532BE925ADC}" srcId="{C0DABD1E-429E-4A6D-8487-E30CD42B3B46}" destId="{A8A6C4E3-D736-4033-B2B7-8A5873E3E4F7}" srcOrd="0" destOrd="0" parTransId="{55888D2D-C180-445A-B94C-6668ED182D32}" sibTransId="{6B5FDC28-BDFD-44C6-B6AC-DDD88B62D268}"/>
    <dgm:cxn modelId="{3C4A04CD-A84B-484F-BFA8-5190616399A7}" type="presParOf" srcId="{2FE66376-33FE-443D-AB35-70BB589B4E3B}" destId="{BA440199-6ABC-42B3-9147-3B2F1BEC61EC}" srcOrd="0" destOrd="0" presId="urn:microsoft.com/office/officeart/2018/2/layout/IconVerticalSolidList"/>
    <dgm:cxn modelId="{BC0C6D0F-4B4A-4B4A-B26E-4063A43D482A}" type="presParOf" srcId="{BA440199-6ABC-42B3-9147-3B2F1BEC61EC}" destId="{1C996418-E091-4DE2-BEBD-4EECDEA61960}" srcOrd="0" destOrd="0" presId="urn:microsoft.com/office/officeart/2018/2/layout/IconVerticalSolidList"/>
    <dgm:cxn modelId="{52928188-D3B3-4EF2-B2A5-820FBDF828A8}" type="presParOf" srcId="{BA440199-6ABC-42B3-9147-3B2F1BEC61EC}" destId="{84EF5B19-7057-4393-9873-1577DD97FDE1}" srcOrd="1" destOrd="0" presId="urn:microsoft.com/office/officeart/2018/2/layout/IconVerticalSolidList"/>
    <dgm:cxn modelId="{B38469ED-7FC8-4291-B794-6E5E592CA421}" type="presParOf" srcId="{BA440199-6ABC-42B3-9147-3B2F1BEC61EC}" destId="{0837D05D-274C-4488-9E93-A81D224F1D25}" srcOrd="2" destOrd="0" presId="urn:microsoft.com/office/officeart/2018/2/layout/IconVerticalSolidList"/>
    <dgm:cxn modelId="{1CFA07C7-408D-42D2-8F14-69B2A0054002}" type="presParOf" srcId="{BA440199-6ABC-42B3-9147-3B2F1BEC61EC}" destId="{424260DC-1664-4A98-92D7-E4C3DF9B9CF1}" srcOrd="3" destOrd="0" presId="urn:microsoft.com/office/officeart/2018/2/layout/IconVerticalSolidList"/>
    <dgm:cxn modelId="{586FC925-6025-4831-975D-265F80F92A7D}" type="presParOf" srcId="{2FE66376-33FE-443D-AB35-70BB589B4E3B}" destId="{8AD7AAA9-EE5A-4938-9568-7B3B448A7E90}" srcOrd="1" destOrd="0" presId="urn:microsoft.com/office/officeart/2018/2/layout/IconVerticalSolidList"/>
    <dgm:cxn modelId="{AC507ACE-1F92-4A8E-8100-A15995366F54}" type="presParOf" srcId="{2FE66376-33FE-443D-AB35-70BB589B4E3B}" destId="{EEB5ECC1-8609-4C03-8E29-C6749A3EFE51}" srcOrd="2" destOrd="0" presId="urn:microsoft.com/office/officeart/2018/2/layout/IconVerticalSolidList"/>
    <dgm:cxn modelId="{A671E8B2-4816-4A74-9C57-25FE5C458945}" type="presParOf" srcId="{EEB5ECC1-8609-4C03-8E29-C6749A3EFE51}" destId="{CA38B3EC-631B-487A-A976-0880AFF45B58}" srcOrd="0" destOrd="0" presId="urn:microsoft.com/office/officeart/2018/2/layout/IconVerticalSolidList"/>
    <dgm:cxn modelId="{FB03C994-D4A4-485A-978E-0B63C86D70E3}" type="presParOf" srcId="{EEB5ECC1-8609-4C03-8E29-C6749A3EFE51}" destId="{D85F164F-D121-489A-9D0F-00F7B8EE3EA0}" srcOrd="1" destOrd="0" presId="urn:microsoft.com/office/officeart/2018/2/layout/IconVerticalSolidList"/>
    <dgm:cxn modelId="{ED2CE96A-8306-447C-BC2A-F1703AAB2E0B}" type="presParOf" srcId="{EEB5ECC1-8609-4C03-8E29-C6749A3EFE51}" destId="{B41362F6-677D-43EC-BDC4-20E424E40F03}" srcOrd="2" destOrd="0" presId="urn:microsoft.com/office/officeart/2018/2/layout/IconVerticalSolidList"/>
    <dgm:cxn modelId="{4DF479D3-F52C-4A1A-B896-1AD9308CBD79}" type="presParOf" srcId="{EEB5ECC1-8609-4C03-8E29-C6749A3EFE51}" destId="{A45825CE-76A8-4092-8300-261F38D7A8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8C1CF-0133-4B05-81BD-EBE4742B5909}" type="doc">
      <dgm:prSet loTypeId="urn:microsoft.com/office/officeart/2008/layout/Lined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2B3F850-92BD-47BF-8540-6BA1327561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Julia has over 6500 registered packages. They are a substantial part of the Julia ecosystem.</a:t>
          </a:r>
          <a:br>
            <a:rPr lang="en-US" sz="2600"/>
          </a:br>
          <a:br>
            <a:rPr lang="en-US" sz="2600"/>
          </a:br>
          <a:endParaRPr lang="en-US" sz="2600" dirty="0"/>
        </a:p>
      </dgm:t>
    </dgm:pt>
    <dgm:pt modelId="{B35A21EB-CC0F-433D-8912-DF61D154C278}" type="parTrans" cxnId="{A486ED7D-3567-4F7D-A3EF-3F42CAEAF9B0}">
      <dgm:prSet/>
      <dgm:spPr/>
      <dgm:t>
        <a:bodyPr/>
        <a:lstStyle/>
        <a:p>
          <a:endParaRPr lang="en-US"/>
        </a:p>
      </dgm:t>
    </dgm:pt>
    <dgm:pt modelId="{3FCB08DB-B246-4C95-A892-3E8B66676D2E}" type="sibTrans" cxnId="{A486ED7D-3567-4F7D-A3EF-3F42CAEAF9B0}">
      <dgm:prSet/>
      <dgm:spPr/>
      <dgm:t>
        <a:bodyPr/>
        <a:lstStyle/>
        <a:p>
          <a:endParaRPr lang="en-US"/>
        </a:p>
      </dgm:t>
    </dgm:pt>
    <dgm:pt modelId="{C3FF1B06-568E-4FB4-AAF0-AD4DA6B78AE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To explore existing packages related to your area of interest you can check out the following link: </a:t>
          </a:r>
          <a:r>
            <a:rPr lang="en-US" sz="2400">
              <a:hlinkClick xmlns:r="http://schemas.openxmlformats.org/officeDocument/2006/relationships" r:id="rId1"/>
            </a:rPr>
            <a:t>https://juliahub.com/ui/Packages</a:t>
          </a:r>
          <a:br>
            <a:rPr lang="en-US" sz="2100"/>
          </a:br>
          <a:br>
            <a:rPr lang="en-US" sz="2100"/>
          </a:br>
          <a:endParaRPr lang="en-US" sz="2100" dirty="0"/>
        </a:p>
      </dgm:t>
    </dgm:pt>
    <dgm:pt modelId="{40346FC3-2B86-435D-A600-E66505FC7847}" type="parTrans" cxnId="{2BF93C9A-43E3-4713-BB68-983BD35B3ABC}">
      <dgm:prSet/>
      <dgm:spPr/>
      <dgm:t>
        <a:bodyPr/>
        <a:lstStyle/>
        <a:p>
          <a:endParaRPr lang="en-US"/>
        </a:p>
      </dgm:t>
    </dgm:pt>
    <dgm:pt modelId="{6B92CF39-8E56-4A65-A05D-5D0DBA604D72}" type="sibTrans" cxnId="{2BF93C9A-43E3-4713-BB68-983BD35B3ABC}">
      <dgm:prSet/>
      <dgm:spPr/>
      <dgm:t>
        <a:bodyPr/>
        <a:lstStyle/>
        <a:p>
          <a:endParaRPr lang="en-US"/>
        </a:p>
      </dgm:t>
    </dgm:pt>
    <dgm:pt modelId="{A8DAE118-D90D-405F-8A48-BD8BE5A3AE2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Julia comes with a built-in package manager named </a:t>
          </a:r>
          <a:r>
            <a:rPr lang="en-US" sz="2400" b="1" dirty="0">
              <a:highlight>
                <a:srgbClr val="E5E5E5"/>
              </a:highlight>
              <a:latin typeface="+mj-lt"/>
            </a:rPr>
            <a:t>Pkg</a:t>
          </a:r>
          <a:r>
            <a:rPr lang="en-US" sz="2400" dirty="0"/>
            <a:t>, but it also come with an interactive Package Mode: </a:t>
          </a:r>
          <a:r>
            <a:rPr lang="en-US" sz="2400" dirty="0">
              <a:hlinkClick xmlns:r="http://schemas.openxmlformats.org/officeDocument/2006/relationships" r:id="rId2" action="ppaction://hlinkfile"/>
            </a:rPr>
            <a:t>Example</a:t>
          </a:r>
          <a:endParaRPr lang="en-US" sz="2400" dirty="0"/>
        </a:p>
      </dgm:t>
    </dgm:pt>
    <dgm:pt modelId="{65738D12-E7BC-4112-B352-9A085C505902}" type="parTrans" cxnId="{3525641B-AF28-4C3A-8DE2-70130AE2F10D}">
      <dgm:prSet/>
      <dgm:spPr/>
      <dgm:t>
        <a:bodyPr/>
        <a:lstStyle/>
        <a:p>
          <a:endParaRPr lang="en-US"/>
        </a:p>
      </dgm:t>
    </dgm:pt>
    <dgm:pt modelId="{BF64290C-DDBC-43C3-8128-6E07F3677945}" type="sibTrans" cxnId="{3525641B-AF28-4C3A-8DE2-70130AE2F10D}">
      <dgm:prSet/>
      <dgm:spPr/>
      <dgm:t>
        <a:bodyPr/>
        <a:lstStyle/>
        <a:p>
          <a:endParaRPr lang="en-US"/>
        </a:p>
      </dgm:t>
    </dgm:pt>
    <dgm:pt modelId="{9E739E99-61D0-4A7D-B115-A247A958EF0E}" type="pres">
      <dgm:prSet presAssocID="{FA18C1CF-0133-4B05-81BD-EBE4742B5909}" presName="vert0" presStyleCnt="0">
        <dgm:presLayoutVars>
          <dgm:dir/>
          <dgm:animOne val="branch"/>
          <dgm:animLvl val="lvl"/>
        </dgm:presLayoutVars>
      </dgm:prSet>
      <dgm:spPr/>
    </dgm:pt>
    <dgm:pt modelId="{62F761B6-FDCF-4857-A28D-48199ED970AE}" type="pres">
      <dgm:prSet presAssocID="{F2B3F850-92BD-47BF-8540-6BA132756119}" presName="thickLine" presStyleLbl="alignNode1" presStyleIdx="0" presStyleCnt="3"/>
      <dgm:spPr/>
    </dgm:pt>
    <dgm:pt modelId="{0EFD9D8B-6FB4-42BD-8FD9-34B3D5C1304B}" type="pres">
      <dgm:prSet presAssocID="{F2B3F850-92BD-47BF-8540-6BA132756119}" presName="horz1" presStyleCnt="0"/>
      <dgm:spPr/>
    </dgm:pt>
    <dgm:pt modelId="{E4E32252-1B61-4FB5-AA24-30982D4932AC}" type="pres">
      <dgm:prSet presAssocID="{F2B3F850-92BD-47BF-8540-6BA132756119}" presName="tx1" presStyleLbl="revTx" presStyleIdx="0" presStyleCnt="3"/>
      <dgm:spPr/>
    </dgm:pt>
    <dgm:pt modelId="{1C0C41FE-ECCB-4E71-A1D5-57950C8D4972}" type="pres">
      <dgm:prSet presAssocID="{F2B3F850-92BD-47BF-8540-6BA132756119}" presName="vert1" presStyleCnt="0"/>
      <dgm:spPr/>
    </dgm:pt>
    <dgm:pt modelId="{045184D4-7B20-4949-9480-B4A2F2DDAF8F}" type="pres">
      <dgm:prSet presAssocID="{C3FF1B06-568E-4FB4-AAF0-AD4DA6B78AE8}" presName="thickLine" presStyleLbl="alignNode1" presStyleIdx="1" presStyleCnt="3"/>
      <dgm:spPr/>
    </dgm:pt>
    <dgm:pt modelId="{36F30F9D-32BF-4BFD-AB70-3E9F7760DB21}" type="pres">
      <dgm:prSet presAssocID="{C3FF1B06-568E-4FB4-AAF0-AD4DA6B78AE8}" presName="horz1" presStyleCnt="0"/>
      <dgm:spPr/>
    </dgm:pt>
    <dgm:pt modelId="{D9455E85-3DBE-4D9E-A2D2-3C8BE4754D98}" type="pres">
      <dgm:prSet presAssocID="{C3FF1B06-568E-4FB4-AAF0-AD4DA6B78AE8}" presName="tx1" presStyleLbl="revTx" presStyleIdx="1" presStyleCnt="3"/>
      <dgm:spPr/>
    </dgm:pt>
    <dgm:pt modelId="{88324857-6C25-46DF-BBB5-34A82EC66275}" type="pres">
      <dgm:prSet presAssocID="{C3FF1B06-568E-4FB4-AAF0-AD4DA6B78AE8}" presName="vert1" presStyleCnt="0"/>
      <dgm:spPr/>
    </dgm:pt>
    <dgm:pt modelId="{30B9E4F2-9AB1-4B64-BE72-06E7A21E86D5}" type="pres">
      <dgm:prSet presAssocID="{A8DAE118-D90D-405F-8A48-BD8BE5A3AE2E}" presName="thickLine" presStyleLbl="alignNode1" presStyleIdx="2" presStyleCnt="3"/>
      <dgm:spPr/>
    </dgm:pt>
    <dgm:pt modelId="{24EAD383-51F1-4DF6-A025-F89BF04E9E74}" type="pres">
      <dgm:prSet presAssocID="{A8DAE118-D90D-405F-8A48-BD8BE5A3AE2E}" presName="horz1" presStyleCnt="0"/>
      <dgm:spPr/>
    </dgm:pt>
    <dgm:pt modelId="{DC7523BF-D7AB-4B60-8F87-586A02E77A59}" type="pres">
      <dgm:prSet presAssocID="{A8DAE118-D90D-405F-8A48-BD8BE5A3AE2E}" presName="tx1" presStyleLbl="revTx" presStyleIdx="2" presStyleCnt="3"/>
      <dgm:spPr/>
    </dgm:pt>
    <dgm:pt modelId="{6E2978FA-AF8B-4DE0-BB73-3B58FECA3430}" type="pres">
      <dgm:prSet presAssocID="{A8DAE118-D90D-405F-8A48-BD8BE5A3AE2E}" presName="vert1" presStyleCnt="0"/>
      <dgm:spPr/>
    </dgm:pt>
  </dgm:ptLst>
  <dgm:cxnLst>
    <dgm:cxn modelId="{9F46F517-AD86-459F-8632-0B4BD79C3820}" type="presOf" srcId="{F2B3F850-92BD-47BF-8540-6BA132756119}" destId="{E4E32252-1B61-4FB5-AA24-30982D4932AC}" srcOrd="0" destOrd="0" presId="urn:microsoft.com/office/officeart/2008/layout/LinedList"/>
    <dgm:cxn modelId="{3525641B-AF28-4C3A-8DE2-70130AE2F10D}" srcId="{FA18C1CF-0133-4B05-81BD-EBE4742B5909}" destId="{A8DAE118-D90D-405F-8A48-BD8BE5A3AE2E}" srcOrd="2" destOrd="0" parTransId="{65738D12-E7BC-4112-B352-9A085C505902}" sibTransId="{BF64290C-DDBC-43C3-8128-6E07F3677945}"/>
    <dgm:cxn modelId="{E6AA9423-27CF-4BBE-8E3B-FE4DA203A05A}" type="presOf" srcId="{C3FF1B06-568E-4FB4-AAF0-AD4DA6B78AE8}" destId="{D9455E85-3DBE-4D9E-A2D2-3C8BE4754D98}" srcOrd="0" destOrd="0" presId="urn:microsoft.com/office/officeart/2008/layout/LinedList"/>
    <dgm:cxn modelId="{5D6B3B4E-7FA2-40F3-B2D2-DDC611A8F064}" type="presOf" srcId="{FA18C1CF-0133-4B05-81BD-EBE4742B5909}" destId="{9E739E99-61D0-4A7D-B115-A247A958EF0E}" srcOrd="0" destOrd="0" presId="urn:microsoft.com/office/officeart/2008/layout/LinedList"/>
    <dgm:cxn modelId="{A486ED7D-3567-4F7D-A3EF-3F42CAEAF9B0}" srcId="{FA18C1CF-0133-4B05-81BD-EBE4742B5909}" destId="{F2B3F850-92BD-47BF-8540-6BA132756119}" srcOrd="0" destOrd="0" parTransId="{B35A21EB-CC0F-433D-8912-DF61D154C278}" sibTransId="{3FCB08DB-B246-4C95-A892-3E8B66676D2E}"/>
    <dgm:cxn modelId="{2BF93C9A-43E3-4713-BB68-983BD35B3ABC}" srcId="{FA18C1CF-0133-4B05-81BD-EBE4742B5909}" destId="{C3FF1B06-568E-4FB4-AAF0-AD4DA6B78AE8}" srcOrd="1" destOrd="0" parTransId="{40346FC3-2B86-435D-A600-E66505FC7847}" sibTransId="{6B92CF39-8E56-4A65-A05D-5D0DBA604D72}"/>
    <dgm:cxn modelId="{84B119F9-5D35-4DB6-ACFA-2E3139CEB590}" type="presOf" srcId="{A8DAE118-D90D-405F-8A48-BD8BE5A3AE2E}" destId="{DC7523BF-D7AB-4B60-8F87-586A02E77A59}" srcOrd="0" destOrd="0" presId="urn:microsoft.com/office/officeart/2008/layout/LinedList"/>
    <dgm:cxn modelId="{3024AC52-CBA5-490A-9562-57BEA527497C}" type="presParOf" srcId="{9E739E99-61D0-4A7D-B115-A247A958EF0E}" destId="{62F761B6-FDCF-4857-A28D-48199ED970AE}" srcOrd="0" destOrd="0" presId="urn:microsoft.com/office/officeart/2008/layout/LinedList"/>
    <dgm:cxn modelId="{36B3B6A4-A17C-46A5-9CA5-786E670525AD}" type="presParOf" srcId="{9E739E99-61D0-4A7D-B115-A247A958EF0E}" destId="{0EFD9D8B-6FB4-42BD-8FD9-34B3D5C1304B}" srcOrd="1" destOrd="0" presId="urn:microsoft.com/office/officeart/2008/layout/LinedList"/>
    <dgm:cxn modelId="{61F03D71-E021-4290-9C71-15DDE23FA4D7}" type="presParOf" srcId="{0EFD9D8B-6FB4-42BD-8FD9-34B3D5C1304B}" destId="{E4E32252-1B61-4FB5-AA24-30982D4932AC}" srcOrd="0" destOrd="0" presId="urn:microsoft.com/office/officeart/2008/layout/LinedList"/>
    <dgm:cxn modelId="{0F515CB0-9A39-4991-95AA-0496AA9E0262}" type="presParOf" srcId="{0EFD9D8B-6FB4-42BD-8FD9-34B3D5C1304B}" destId="{1C0C41FE-ECCB-4E71-A1D5-57950C8D4972}" srcOrd="1" destOrd="0" presId="urn:microsoft.com/office/officeart/2008/layout/LinedList"/>
    <dgm:cxn modelId="{DFD37C40-684B-42D3-9869-2F398AB261BF}" type="presParOf" srcId="{9E739E99-61D0-4A7D-B115-A247A958EF0E}" destId="{045184D4-7B20-4949-9480-B4A2F2DDAF8F}" srcOrd="2" destOrd="0" presId="urn:microsoft.com/office/officeart/2008/layout/LinedList"/>
    <dgm:cxn modelId="{D8F102A3-B02D-485F-846B-DE99E44B461C}" type="presParOf" srcId="{9E739E99-61D0-4A7D-B115-A247A958EF0E}" destId="{36F30F9D-32BF-4BFD-AB70-3E9F7760DB21}" srcOrd="3" destOrd="0" presId="urn:microsoft.com/office/officeart/2008/layout/LinedList"/>
    <dgm:cxn modelId="{A2C1E1A6-4CE6-4EC1-A73B-8C854A8C60BF}" type="presParOf" srcId="{36F30F9D-32BF-4BFD-AB70-3E9F7760DB21}" destId="{D9455E85-3DBE-4D9E-A2D2-3C8BE4754D98}" srcOrd="0" destOrd="0" presId="urn:microsoft.com/office/officeart/2008/layout/LinedList"/>
    <dgm:cxn modelId="{4EE84D29-2B87-4F6F-A883-E226E50463D4}" type="presParOf" srcId="{36F30F9D-32BF-4BFD-AB70-3E9F7760DB21}" destId="{88324857-6C25-46DF-BBB5-34A82EC66275}" srcOrd="1" destOrd="0" presId="urn:microsoft.com/office/officeart/2008/layout/LinedList"/>
    <dgm:cxn modelId="{43230E26-01F8-43B4-8185-2492C0F6F111}" type="presParOf" srcId="{9E739E99-61D0-4A7D-B115-A247A958EF0E}" destId="{30B9E4F2-9AB1-4B64-BE72-06E7A21E86D5}" srcOrd="4" destOrd="0" presId="urn:microsoft.com/office/officeart/2008/layout/LinedList"/>
    <dgm:cxn modelId="{F033B0D1-69E8-4103-AAA2-E829A3730D22}" type="presParOf" srcId="{9E739E99-61D0-4A7D-B115-A247A958EF0E}" destId="{24EAD383-51F1-4DF6-A025-F89BF04E9E74}" srcOrd="5" destOrd="0" presId="urn:microsoft.com/office/officeart/2008/layout/LinedList"/>
    <dgm:cxn modelId="{BDD70C05-F620-49AE-891D-2408E26B67CA}" type="presParOf" srcId="{24EAD383-51F1-4DF6-A025-F89BF04E9E74}" destId="{DC7523BF-D7AB-4B60-8F87-586A02E77A59}" srcOrd="0" destOrd="0" presId="urn:microsoft.com/office/officeart/2008/layout/LinedList"/>
    <dgm:cxn modelId="{FDA1DDD2-7195-451E-905F-4CE1326EFD0B}" type="presParOf" srcId="{24EAD383-51F1-4DF6-A025-F89BF04E9E74}" destId="{6E2978FA-AF8B-4DE0-BB73-3B58FECA34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6C88C-BEA6-4EAC-9666-32C8931DF9B7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A3BE1-4E26-41E0-957C-D6A1477226F3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96BFB-41A2-4311-8A73-8678DA95F51D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Syntax</a:t>
          </a:r>
        </a:p>
      </dsp:txBody>
      <dsp:txXfrm>
        <a:off x="1429899" y="2442"/>
        <a:ext cx="5083704" cy="1238008"/>
      </dsp:txXfrm>
    </dsp:sp>
    <dsp:sp modelId="{D721833A-4CA2-4DEF-ADD5-D2299F31E663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59A18-C442-4D1B-8E5F-6B3C60D09CF6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25B31-BAF5-4947-9B10-D60C7DD71286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Speed</a:t>
          </a:r>
        </a:p>
      </dsp:txBody>
      <dsp:txXfrm>
        <a:off x="1429899" y="1549953"/>
        <a:ext cx="5083704" cy="1238008"/>
      </dsp:txXfrm>
    </dsp:sp>
    <dsp:sp modelId="{692D21E0-7F17-438B-B1A2-10AB4EA4778B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B27CC-FE5C-4ED2-8426-47C8AB6015D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D789D-5ECA-458E-BEAB-CCDDDB5EFC1E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Package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9A499A7B-9C62-4988-BC8A-517FE5A9494F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CE2AB-06D0-4A71-B58C-608637CF102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54443-829F-4D94-AE62-CABC945A02F9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Language binding</a:t>
          </a:r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4767C-76EB-4808-A642-19F68141ECB1}">
      <dsp:nvSpPr>
        <dsp:cNvPr id="0" name=""/>
        <dsp:cNvSpPr/>
      </dsp:nvSpPr>
      <dsp:spPr>
        <a:xfrm>
          <a:off x="0" y="2028"/>
          <a:ext cx="71610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F8E4F-558F-447C-B032-FEDDA35ECD10}">
      <dsp:nvSpPr>
        <dsp:cNvPr id="0" name=""/>
        <dsp:cNvSpPr/>
      </dsp:nvSpPr>
      <dsp:spPr>
        <a:xfrm>
          <a:off x="0" y="2028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Julia has over 6500 registered packages. They are a substantial part of the Julia ecosystem.</a:t>
          </a:r>
          <a:br>
            <a:rPr lang="en-US" sz="2000" kern="1200"/>
          </a:br>
          <a:br>
            <a:rPr lang="en-US" sz="2000" kern="1200"/>
          </a:br>
          <a:endParaRPr lang="en-US" sz="2000" kern="1200"/>
        </a:p>
      </dsp:txBody>
      <dsp:txXfrm>
        <a:off x="0" y="2028"/>
        <a:ext cx="7161017" cy="1383434"/>
      </dsp:txXfrm>
    </dsp:sp>
    <dsp:sp modelId="{0E652048-5FD4-4432-9094-C5A20AC44926}">
      <dsp:nvSpPr>
        <dsp:cNvPr id="0" name=""/>
        <dsp:cNvSpPr/>
      </dsp:nvSpPr>
      <dsp:spPr>
        <a:xfrm>
          <a:off x="0" y="1385463"/>
          <a:ext cx="71610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0D172-41C6-442C-B3F2-8BC3E56E06C2}">
      <dsp:nvSpPr>
        <dsp:cNvPr id="0" name=""/>
        <dsp:cNvSpPr/>
      </dsp:nvSpPr>
      <dsp:spPr>
        <a:xfrm>
          <a:off x="0" y="1385463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 explore existing packages related to your area of interest you can check out the following link: </a:t>
          </a:r>
          <a:r>
            <a:rPr lang="en-US" sz="2000" kern="1200">
              <a:hlinkClick xmlns:r="http://schemas.openxmlformats.org/officeDocument/2006/relationships" r:id="rId1"/>
            </a:rPr>
            <a:t>https://juliahub.com/ui/Packages</a:t>
          </a:r>
          <a:br>
            <a:rPr lang="en-US" sz="2000" kern="1200"/>
          </a:br>
          <a:br>
            <a:rPr lang="en-US" sz="2000" kern="1200"/>
          </a:br>
          <a:endParaRPr lang="en-US" sz="2000" kern="1200"/>
        </a:p>
      </dsp:txBody>
      <dsp:txXfrm>
        <a:off x="0" y="1385463"/>
        <a:ext cx="7161017" cy="1383434"/>
      </dsp:txXfrm>
    </dsp:sp>
    <dsp:sp modelId="{F1CA8126-2540-4357-8BFE-D346DE8FEBD7}">
      <dsp:nvSpPr>
        <dsp:cNvPr id="0" name=""/>
        <dsp:cNvSpPr/>
      </dsp:nvSpPr>
      <dsp:spPr>
        <a:xfrm>
          <a:off x="0" y="2768897"/>
          <a:ext cx="716101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9E52A-7B0E-482E-B5E3-13AEA31A3AFF}">
      <dsp:nvSpPr>
        <dsp:cNvPr id="0" name=""/>
        <dsp:cNvSpPr/>
      </dsp:nvSpPr>
      <dsp:spPr>
        <a:xfrm>
          <a:off x="0" y="2768897"/>
          <a:ext cx="7161017" cy="1383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Julia comes with a built-in package manager named </a:t>
          </a:r>
          <a:r>
            <a:rPr lang="en-US" sz="2000" b="1" kern="1200" dirty="0">
              <a:solidFill>
                <a:schemeClr val="bg1"/>
              </a:solidFill>
              <a:highlight>
                <a:srgbClr val="E5E5E5"/>
              </a:highlight>
              <a:latin typeface="+mj-lt"/>
            </a:rPr>
            <a:t>Pkg</a:t>
          </a:r>
          <a:r>
            <a:rPr lang="en-US" sz="2000" kern="1200" dirty="0"/>
            <a:t>, but it also com with an interactive Package Mode: </a:t>
          </a:r>
          <a:r>
            <a:rPr lang="en-US" sz="2000" u="sng" kern="1200" dirty="0">
              <a:hlinkClick xmlns:r="http://schemas.openxmlformats.org/officeDocument/2006/relationships" r:id="rId2"/>
            </a:rPr>
            <a:t>Example</a:t>
          </a:r>
          <a:endParaRPr lang="en-US" sz="2000" kern="1200" dirty="0"/>
        </a:p>
      </dsp:txBody>
      <dsp:txXfrm>
        <a:off x="0" y="2768897"/>
        <a:ext cx="7161017" cy="1383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96418-E091-4DE2-BEBD-4EECDEA61960}">
      <dsp:nvSpPr>
        <dsp:cNvPr id="0" name=""/>
        <dsp:cNvSpPr/>
      </dsp:nvSpPr>
      <dsp:spPr>
        <a:xfrm>
          <a:off x="0" y="862768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F5B19-7057-4393-9873-1577DD97FDE1}">
      <dsp:nvSpPr>
        <dsp:cNvPr id="0" name=""/>
        <dsp:cNvSpPr/>
      </dsp:nvSpPr>
      <dsp:spPr>
        <a:xfrm>
          <a:off x="542492" y="1278145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260DC-1664-4A98-92D7-E4C3DF9B9CF1}">
      <dsp:nvSpPr>
        <dsp:cNvPr id="0" name=""/>
        <dsp:cNvSpPr/>
      </dsp:nvSpPr>
      <dsp:spPr>
        <a:xfrm>
          <a:off x="2039300" y="889287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Even though, the package ecosystem still has room to grow. Julia has excellent foreign function interfaces. Easily call into other languages such as python with </a:t>
          </a:r>
          <a:r>
            <a:rPr lang="en-US" sz="1700" kern="1200" dirty="0" err="1"/>
            <a:t>with</a:t>
          </a:r>
          <a:r>
            <a:rPr lang="en-US" sz="1700" kern="1200" dirty="0"/>
            <a:t> </a:t>
          </a:r>
          <a:r>
            <a:rPr lang="en-US" sz="1700" b="1" kern="1200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PyCall</a:t>
          </a:r>
          <a:r>
            <a:rPr lang="en-US" sz="1700" kern="1200" dirty="0"/>
            <a:t> or R with  </a:t>
          </a:r>
          <a:r>
            <a:rPr lang="en-US" sz="1700" b="1" kern="1200" dirty="0" err="1">
              <a:highlight>
                <a:srgbClr val="E5E5E5"/>
              </a:highlight>
              <a:latin typeface="Courier New" panose="02070309020205020404" pitchFamily="49" charset="0"/>
              <a:cs typeface="Courier New" panose="02070309020205020404" pitchFamily="49" charset="0"/>
            </a:rPr>
            <a:t>Rcall</a:t>
          </a:r>
          <a:r>
            <a:rPr lang="en-US" sz="1700" kern="1200" dirty="0"/>
            <a:t>.</a:t>
          </a:r>
        </a:p>
      </dsp:txBody>
      <dsp:txXfrm>
        <a:off x="2039300" y="889287"/>
        <a:ext cx="4474303" cy="1765627"/>
      </dsp:txXfrm>
    </dsp:sp>
    <dsp:sp modelId="{CA38B3EC-631B-487A-A976-0880AFF45B58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F164F-D121-489A-9D0F-00F7B8EE3EA0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825CE-76A8-4092-8300-261F38D7A834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This means that you don’t have to wait until the Julia ecosystem is fully mature, and that you don’t have to give up your favorite package/library from another language when moving to Julia!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61B6-FDCF-4857-A28D-48199ED970AE}">
      <dsp:nvSpPr>
        <dsp:cNvPr id="0" name=""/>
        <dsp:cNvSpPr/>
      </dsp:nvSpPr>
      <dsp:spPr>
        <a:xfrm>
          <a:off x="0" y="2492"/>
          <a:ext cx="714216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32252-1B61-4FB5-AA24-30982D4932AC}">
      <dsp:nvSpPr>
        <dsp:cNvPr id="0" name=""/>
        <dsp:cNvSpPr/>
      </dsp:nvSpPr>
      <dsp:spPr>
        <a:xfrm>
          <a:off x="0" y="2492"/>
          <a:ext cx="7142163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Julia has over 6500 registered packages. They are a substantial part of the Julia ecosystem.</a:t>
          </a:r>
          <a:br>
            <a:rPr lang="en-US" sz="2600" kern="1200"/>
          </a:br>
          <a:br>
            <a:rPr lang="en-US" sz="2600" kern="1200"/>
          </a:br>
          <a:endParaRPr lang="en-US" sz="2600" kern="1200" dirty="0"/>
        </a:p>
      </dsp:txBody>
      <dsp:txXfrm>
        <a:off x="0" y="2492"/>
        <a:ext cx="7142163" cy="1700138"/>
      </dsp:txXfrm>
    </dsp:sp>
    <dsp:sp modelId="{045184D4-7B20-4949-9480-B4A2F2DDAF8F}">
      <dsp:nvSpPr>
        <dsp:cNvPr id="0" name=""/>
        <dsp:cNvSpPr/>
      </dsp:nvSpPr>
      <dsp:spPr>
        <a:xfrm>
          <a:off x="0" y="1702630"/>
          <a:ext cx="714216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55E85-3DBE-4D9E-A2D2-3C8BE4754D98}">
      <dsp:nvSpPr>
        <dsp:cNvPr id="0" name=""/>
        <dsp:cNvSpPr/>
      </dsp:nvSpPr>
      <dsp:spPr>
        <a:xfrm>
          <a:off x="0" y="1702630"/>
          <a:ext cx="7142163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 explore existing packages related to your area of interest you can check out the following link: </a:t>
          </a:r>
          <a:r>
            <a:rPr lang="en-US" sz="2400" kern="1200">
              <a:hlinkClick xmlns:r="http://schemas.openxmlformats.org/officeDocument/2006/relationships" r:id="rId1"/>
            </a:rPr>
            <a:t>https://juliahub.com/ui/Packages</a:t>
          </a:r>
          <a:br>
            <a:rPr lang="en-US" sz="2100" kern="1200"/>
          </a:br>
          <a:br>
            <a:rPr lang="en-US" sz="2100" kern="1200"/>
          </a:br>
          <a:endParaRPr lang="en-US" sz="2100" kern="1200" dirty="0"/>
        </a:p>
      </dsp:txBody>
      <dsp:txXfrm>
        <a:off x="0" y="1702630"/>
        <a:ext cx="7142163" cy="1700138"/>
      </dsp:txXfrm>
    </dsp:sp>
    <dsp:sp modelId="{30B9E4F2-9AB1-4B64-BE72-06E7A21E86D5}">
      <dsp:nvSpPr>
        <dsp:cNvPr id="0" name=""/>
        <dsp:cNvSpPr/>
      </dsp:nvSpPr>
      <dsp:spPr>
        <a:xfrm>
          <a:off x="0" y="3402769"/>
          <a:ext cx="7142163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523BF-D7AB-4B60-8F87-586A02E77A59}">
      <dsp:nvSpPr>
        <dsp:cNvPr id="0" name=""/>
        <dsp:cNvSpPr/>
      </dsp:nvSpPr>
      <dsp:spPr>
        <a:xfrm>
          <a:off x="0" y="3402769"/>
          <a:ext cx="7142163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Julia comes with a built-in package manager named </a:t>
          </a:r>
          <a:r>
            <a:rPr lang="en-US" sz="2400" b="1" kern="1200" dirty="0">
              <a:highlight>
                <a:srgbClr val="E5E5E5"/>
              </a:highlight>
              <a:latin typeface="+mj-lt"/>
            </a:rPr>
            <a:t>Pkg</a:t>
          </a:r>
          <a:r>
            <a:rPr lang="en-US" sz="2400" kern="1200" dirty="0"/>
            <a:t>, but it also come with an interactive Package Mode: </a:t>
          </a:r>
          <a:r>
            <a:rPr lang="en-US" sz="2400" kern="1200" dirty="0">
              <a:hlinkClick xmlns:r="http://schemas.openxmlformats.org/officeDocument/2006/relationships" r:id="rId2" action="ppaction://hlinkfile"/>
            </a:rPr>
            <a:t>Example</a:t>
          </a:r>
          <a:endParaRPr lang="en-US" sz="2400" kern="1200" dirty="0"/>
        </a:p>
      </dsp:txBody>
      <dsp:txXfrm>
        <a:off x="0" y="3402769"/>
        <a:ext cx="7142163" cy="1700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27CF-2A10-487A-B9B4-2AEDC1D51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7C325-9987-4373-92D1-7B9EFC9A4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2962-A006-494D-9737-76CD41CE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D875-6719-4372-AC2A-4D809D20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E33B9-7D1E-4036-9178-3D368F3D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82E-AFFD-4C1A-8A40-A71A6B85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D065A-C93A-4F65-8752-F1F7655CF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7631-F56F-4876-BB1F-6952F20F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D7B7-0411-4C27-A163-7FB795A7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FDD5-8FFE-44E7-B32C-6384F4D2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8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60919-FFE8-4C43-A4E4-C392A20D8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56E16-DDFD-4466-B477-C236B2CAA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84B4-980D-46DF-96F9-1A452EBA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4A81-402C-4DC1-8C14-5140A6BC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E87A6-24C7-452B-BA80-58B0133F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8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A0A0D-9D6A-4D90-8E85-0154C333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8E0D-0290-420B-93A1-0CB7E7D5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F023-1641-4FA9-A001-97F1D87B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784FA-060F-4836-A848-D0BE759A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A30C-D019-43D1-A538-3938CA3F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F8EE-8696-49E5-B89E-0EAFC2D0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2D807-47A5-407C-BEE1-7C3078B1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7A711-F2EB-47CB-8C54-881DEB62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9046-4FB2-47E6-841B-52C3163B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86F3-8BBE-4D7E-8AD0-414F46D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0252-2B84-4DC5-8FCF-5C6F4D78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EF5B2-5874-4E9D-A2D7-736518B63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164D2-88D2-470A-B68B-C52E4369F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7475B-6514-47D3-9411-F7791D2C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498E0-EADD-41F7-A636-37F7A90F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0D5F4-E57B-4C15-B87C-0F445BC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591E-B45C-4492-BD1C-C7BD3FB35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B9F69-F208-48F3-BD61-AEE280870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0491-206C-4B81-8CEF-96B5B7C11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A3BA8-FB90-4FF6-8829-71464B35F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A90AC-B2DF-4E42-985B-961ABBE0C7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CA178-04B7-4F79-8F56-42C704E2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899A9A-5EA2-44EF-B0EA-EE854192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2F53B-AC9E-4A22-838D-7EECE454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9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DD64-BB2F-41CE-8C80-7BF54215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F93B5-F3D9-4D56-9C5F-AE1EF3FD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9AF06-F70F-4185-8DE7-576333B8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4F9F3-F952-4210-90E1-4744794E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9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06E04-61B1-4922-AC5A-38C7E433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0EC26-055B-4F2E-A55A-64B908BD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01F5-8A24-4A5B-91AF-CED621B8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6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B7A3-2613-4D3A-9B5F-CFBFFC3C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B7F69-57B7-47D1-9C35-52FFA1E7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92287-1AF0-4F70-BDFE-407402656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84E76-FBA3-40DE-B2E6-21F21EF3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FF846-A359-413B-881C-3DCF304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8D18-1763-49D8-A283-9681C111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F64F-0184-4325-8124-DE1959BD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E8802-7696-4B78-946A-BD3538380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01091-D164-4CD6-88B2-6862E4D11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D44B8-C00F-4068-9649-630E4FB1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C5D8-6C09-48F6-BBAB-22FABEDE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3680E-EDB9-4D7C-969E-63C00788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2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4D43D-CB80-4725-BA47-6043B971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FEE8-60BA-4D7A-8A6F-7F0D6F00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0A35-C645-4467-A457-FD82AFDD6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4E5CE-5693-45B2-9F4A-467B690056A3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C76F-1410-4565-9DCB-8DDA4FF90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A6BC-597D-47DA-AFCC-E7E6F4337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62F81-83EF-4DEA-A593-E7B4A867A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4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ature.com/articles/d41586-019-02310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en/v1/manual/noteworthy-differences/" TargetMode="External"/><Relationship Id="rId7" Type="http://schemas.openxmlformats.org/officeDocument/2006/relationships/hyperlink" Target="https://sebastianraschka.com/blog/2014/matrix_cheatsheet_table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atsheets.quantecon.org/" TargetMode="External"/><Relationship Id="rId5" Type="http://schemas.openxmlformats.org/officeDocument/2006/relationships/hyperlink" Target="https://datascience-enthusiast.com/R/R_Julia_cheat_sheet.html" TargetMode="External"/><Relationship Id="rId4" Type="http://schemas.openxmlformats.org/officeDocument/2006/relationships/hyperlink" Target="https://medium.com/codex/comparing-languages-syntaxe-python-vs-r-vs-julia-for-data-sciences-579c4628bbc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lang.org/benchmark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enchmarksgame-team.pages.debian.net/benchmarksgame/fastest/julia.html" TargetMode="Externa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5346F-8D0B-4B51-8BEE-761BE6FD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Key features Overview</a:t>
            </a:r>
            <a:br>
              <a:rPr lang="en-US" sz="4400" b="1">
                <a:solidFill>
                  <a:srgbClr val="FFFFFF"/>
                </a:solidFill>
              </a:rPr>
            </a:br>
            <a:endParaRPr lang="en-US" sz="44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EA5AF9-704D-464D-93AD-16CDA7AA6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64744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41031856-3E81-4229-8EEA-D25E046A6324}"/>
              </a:ext>
            </a:extLst>
          </p:cNvPr>
          <p:cNvGrpSpPr>
            <a:grpSpLocks noChangeAspect="1"/>
          </p:cNvGrpSpPr>
          <p:nvPr/>
        </p:nvGrpSpPr>
        <p:grpSpPr>
          <a:xfrm rot="2700000">
            <a:off x="5611276" y="4232650"/>
            <a:ext cx="91440" cy="91440"/>
            <a:chOff x="2736375" y="1637732"/>
            <a:chExt cx="1828800" cy="18288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88129B-31DC-423C-A5D8-4AEA0CEEB6BF}"/>
                </a:ext>
              </a:extLst>
            </p:cNvPr>
            <p:cNvCxnSpPr>
              <a:cxnSpLocks/>
            </p:cNvCxnSpPr>
            <p:nvPr/>
          </p:nvCxnSpPr>
          <p:spPr>
            <a:xfrm>
              <a:off x="2736375" y="2552132"/>
              <a:ext cx="1828800" cy="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BF83D27-CFB9-4ECD-BE4E-8247B31986D0}"/>
                </a:ext>
              </a:extLst>
            </p:cNvPr>
            <p:cNvCxnSpPr>
              <a:cxnSpLocks/>
            </p:cNvCxnSpPr>
            <p:nvPr/>
          </p:nvCxnSpPr>
          <p:spPr>
            <a:xfrm>
              <a:off x="3650775" y="1637732"/>
              <a:ext cx="0" cy="182880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85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EA5-09C1-4467-BF6A-C08C0880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en-US" b="1" dirty="0"/>
              <a:t>Julia Packages Worth </a:t>
            </a:r>
            <a:r>
              <a:rPr lang="en-US" sz="4400" b="1" dirty="0"/>
              <a:t>Mentioning</a:t>
            </a:r>
          </a:p>
        </p:txBody>
      </p:sp>
      <p:pic>
        <p:nvPicPr>
          <p:cNvPr id="54" name="Graphic 53" descr="Box">
            <a:extLst>
              <a:ext uri="{FF2B5EF4-FFF2-40B4-BE49-F238E27FC236}">
                <a16:creationId xmlns:a16="http://schemas.microsoft.com/office/drawing/2014/main" id="{1989B816-5835-4434-AE79-56A84743F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EDA6B32-477F-4FCF-9D5D-EB92B514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Statistics and Math: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StatsBase</a:t>
            </a:r>
            <a:r>
              <a:rPr lang="en-US" sz="2000" dirty="0"/>
              <a:t> (Basic functionalities for statistics),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LinearAlgebra</a:t>
            </a:r>
            <a:r>
              <a:rPr lang="en-US" sz="2000" dirty="0"/>
              <a:t> (Linear algebra operations),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Distributions</a:t>
            </a:r>
            <a:r>
              <a:rPr lang="en-US" sz="2000" dirty="0"/>
              <a:t> (Probability distributions),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sz="2000" dirty="0"/>
              <a:t> (Generalized linear models),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Turing</a:t>
            </a:r>
            <a:r>
              <a:rPr lang="en-US" sz="2000" dirty="0"/>
              <a:t> (Bayesian Inference)</a:t>
            </a:r>
          </a:p>
          <a:p>
            <a:r>
              <a:rPr lang="en-US" sz="2000" b="1" dirty="0"/>
              <a:t>Data tools: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DataFrames</a:t>
            </a:r>
            <a:r>
              <a:rPr lang="en-US" sz="2000" dirty="0"/>
              <a:t> (Essential tools for tabular data),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Queryverse</a:t>
            </a:r>
            <a:r>
              <a:rPr lang="en-US" sz="2000" dirty="0"/>
              <a:t> (A meta package for data science),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sz="2000" dirty="0"/>
              <a:t> (For working with CSV files),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XLSX</a:t>
            </a:r>
            <a:r>
              <a:rPr lang="en-US" sz="2000" dirty="0"/>
              <a:t> (Excel file reader and writer)</a:t>
            </a:r>
          </a:p>
          <a:p>
            <a:r>
              <a:rPr lang="en-US" sz="2000" b="1" dirty="0"/>
              <a:t>Biology: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Bio</a:t>
            </a:r>
            <a:r>
              <a:rPr lang="en-US" sz="2000" dirty="0"/>
              <a:t> (Framework for computational biology and bioinformatics)</a:t>
            </a:r>
          </a:p>
          <a:p>
            <a:r>
              <a:rPr lang="en-US" sz="2000" b="1" dirty="0"/>
              <a:t>Machine Learning: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Flux</a:t>
            </a:r>
            <a:r>
              <a:rPr lang="en-US" sz="2000" dirty="0"/>
              <a:t> (ML library),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sz="2000" dirty="0"/>
              <a:t> (A wrapper around TensorFlow),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Knet</a:t>
            </a:r>
            <a:r>
              <a:rPr lang="en-US" sz="2000" dirty="0"/>
              <a:t> (Deep learning framework),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FScikitLearn</a:t>
            </a:r>
            <a:r>
              <a:rPr lang="en-US" sz="2000" dirty="0"/>
              <a:t> (</a:t>
            </a:r>
            <a:r>
              <a:rPr lang="en-US" sz="2000" dirty="0" err="1"/>
              <a:t>Scikit</a:t>
            </a:r>
            <a:r>
              <a:rPr lang="en-US" sz="2000" dirty="0"/>
              <a:t>-learn framework)  </a:t>
            </a:r>
          </a:p>
          <a:p>
            <a:r>
              <a:rPr lang="en-US" sz="2000" b="1" dirty="0"/>
              <a:t>Plot: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Plots</a:t>
            </a:r>
            <a:r>
              <a:rPr lang="en-US" sz="2000" dirty="0"/>
              <a:t> (Julia visualizations and data analysis),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000" dirty="0"/>
              <a:t> (matplotlib plotting like), </a:t>
            </a:r>
            <a:r>
              <a:rPr lang="en-US" sz="2000" b="1" dirty="0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Gadfly</a:t>
            </a:r>
            <a:r>
              <a:rPr lang="en-US" sz="2000" dirty="0"/>
              <a:t> (ggplot2 plotting like),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UnicodePlots</a:t>
            </a:r>
            <a:r>
              <a:rPr lang="en-US" sz="2000" dirty="0"/>
              <a:t> (Unicode-based scientific plotting for working in the terminal)</a:t>
            </a:r>
          </a:p>
          <a:p>
            <a:r>
              <a:rPr lang="en-US" sz="2000" b="1" dirty="0"/>
              <a:t>Language binding: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PyCall</a:t>
            </a:r>
            <a:r>
              <a:rPr lang="en-US" sz="2000" dirty="0"/>
              <a:t> (For Python calling),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RCall</a:t>
            </a:r>
            <a:r>
              <a:rPr lang="en-US" sz="2000" dirty="0"/>
              <a:t> (For R calling)</a:t>
            </a:r>
          </a:p>
          <a:p>
            <a:r>
              <a:rPr lang="en-US" sz="2000" b="1" dirty="0" err="1"/>
              <a:t>Jupyter</a:t>
            </a:r>
            <a:r>
              <a:rPr lang="en-US" sz="2000" b="1" dirty="0"/>
              <a:t>: </a:t>
            </a:r>
            <a:r>
              <a:rPr lang="en-US" sz="2000" b="1" dirty="0" err="1">
                <a:highlight>
                  <a:srgbClr val="E5E5E5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IJulia</a:t>
            </a:r>
            <a:r>
              <a:rPr lang="en-US" sz="2000" dirty="0"/>
              <a:t> (Julia kernel)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241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CE344-D18D-43E9-B183-23E1EE613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sz="4400" b="1">
                <a:solidFill>
                  <a:srgbClr val="FFFFFF"/>
                </a:solidFill>
              </a:rPr>
              <a:t>Language Binding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A6F6DD-4A64-4A1B-B63E-510EE5678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65929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85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88EE-BC90-466E-9E05-85AAE9B6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AD66-2021-49A1-B33F-5BDD58F3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3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5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A0DC98-7FC3-4A14-A544-240B5E5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Julia Packages</a:t>
            </a:r>
            <a:endParaRPr lang="en-US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CC266-E380-45C2-9FD1-4C24BB84C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79969"/>
              </p:ext>
            </p:extLst>
          </p:nvPr>
        </p:nvGraphicFramePr>
        <p:xfrm>
          <a:off x="4685506" y="685800"/>
          <a:ext cx="714216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82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835A8-A562-46B9-91E4-84625B27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US" sz="3600" b="1" dirty="0"/>
              <a:t>Julia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62F1-C39B-45C5-9B6E-274C1FF41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80" y="2638043"/>
            <a:ext cx="43200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/>
              <a:t>Recent article (30 July 2019) in Nature journal about Julia: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/>
              <a:t>"</a:t>
            </a:r>
            <a:r>
              <a:rPr lang="en-US" sz="1900" i="1" dirty="0"/>
              <a:t>Launched in 2012, Julia is an open-source language that combines the interactivity and syntax of 'scripting' languages, such as Python, </a:t>
            </a:r>
            <a:r>
              <a:rPr lang="en-US" sz="1900" i="1" dirty="0" err="1"/>
              <a:t>Matlab</a:t>
            </a:r>
            <a:r>
              <a:rPr lang="en-US" sz="1900" i="1" dirty="0"/>
              <a:t> and R, with the speed of 'compiled' languages such as Fortran and C.</a:t>
            </a:r>
            <a:r>
              <a:rPr lang="en-US" sz="1900" dirty="0"/>
              <a:t>"(Jeffrey M. </a:t>
            </a:r>
            <a:r>
              <a:rPr lang="en-US" sz="1900" dirty="0" err="1"/>
              <a:t>Perkel</a:t>
            </a:r>
            <a:r>
              <a:rPr lang="en-US" sz="1900" dirty="0"/>
              <a:t>)</a:t>
            </a:r>
          </a:p>
          <a:p>
            <a:endParaRPr lang="en-US" sz="1900" dirty="0"/>
          </a:p>
        </p:txBody>
      </p:sp>
      <p:pic>
        <p:nvPicPr>
          <p:cNvPr id="6" name="Picture 5" descr="A screenshot of a cell phon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418E478D-4D25-4148-B55B-23DA6FA9C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36" y="643467"/>
            <a:ext cx="5369622" cy="54101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C81690-8156-4136-A85B-E7BBC7D370EA}"/>
              </a:ext>
            </a:extLst>
          </p:cNvPr>
          <p:cNvSpPr/>
          <p:nvPr/>
        </p:nvSpPr>
        <p:spPr>
          <a:xfrm>
            <a:off x="5738336" y="6118980"/>
            <a:ext cx="5369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Jeffrey M.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Perkel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, "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Helvetica Neue"/>
              </a:rPr>
              <a:t>Julia: come for the syntax, stay for the speed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", Nature. 2019 Aug;572(7767):141-142.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Helvetica Neue"/>
              </a:rPr>
              <a:t>doi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: 10.1038/d41586-019-02310-3.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3957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43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4402377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BFDF5-9DCE-428F-919E-39692A75C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66" y="780655"/>
            <a:ext cx="3751662" cy="32611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Julia Syntax</a:t>
            </a:r>
          </a:p>
        </p:txBody>
      </p:sp>
      <p:sp>
        <p:nvSpPr>
          <p:cNvPr id="53" name="Rectangle 4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6" y="458922"/>
            <a:ext cx="2138070" cy="1877811"/>
          </a:xfrm>
          <a:prstGeom prst="rect">
            <a:avLst/>
          </a:prstGeom>
          <a:solidFill>
            <a:srgbClr val="3B4B5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8377" y="2469002"/>
            <a:ext cx="2146028" cy="1898903"/>
          </a:xfrm>
          <a:prstGeom prst="rect">
            <a:avLst/>
          </a:prstGeom>
          <a:solidFill>
            <a:srgbClr val="FFA51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92836E-6036-4297-A86F-D065D4E08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20" y="4996909"/>
            <a:ext cx="6675119" cy="917828"/>
          </a:xfrm>
          <a:prstGeom prst="rect">
            <a:avLst/>
          </a:prstGeom>
        </p:spPr>
      </p:pic>
      <p:sp>
        <p:nvSpPr>
          <p:cNvPr id="55" name="Rectangle 4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1418" y="450221"/>
            <a:ext cx="4421661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E7DC-22C3-4A06-8F13-C2B01695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639" y="900442"/>
            <a:ext cx="3514088" cy="504841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700" b="1" dirty="0"/>
              <a:t>Programming language comparison resources:</a:t>
            </a:r>
            <a:br>
              <a:rPr lang="en-US" sz="1700" b="1" dirty="0"/>
            </a:br>
            <a:endParaRPr lang="en-US" sz="1700" b="1" dirty="0"/>
          </a:p>
          <a:p>
            <a:r>
              <a:rPr lang="en-US" sz="1700" u="sng" dirty="0">
                <a:hlinkClick r:id="rId3" tooltip="Noteworthy Differences from other Languages"/>
              </a:rPr>
              <a:t>Noteworthy Differences from other Languages</a:t>
            </a:r>
            <a:endParaRPr lang="en-US" sz="1700" u="sng" dirty="0"/>
          </a:p>
          <a:p>
            <a:endParaRPr lang="en-US" sz="1700" u="sng" dirty="0"/>
          </a:p>
          <a:p>
            <a:r>
              <a:rPr lang="en-US" sz="1700" u="sng" dirty="0">
                <a:hlinkClick r:id="rId4"/>
              </a:rPr>
              <a:t>Python vs R vs Julia for Data Sciences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5" tooltip="Julia vs R Comparison"/>
              </a:rPr>
              <a:t>Julia Vs R Comparison Cheat Sheet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6" tooltip="Matlab vs Python vs Julia Comparison"/>
              </a:rPr>
              <a:t>MATLAB–Python–Julia </a:t>
            </a:r>
            <a:r>
              <a:rPr lang="en-US" sz="1700" u="sng" dirty="0" err="1">
                <a:hlinkClick r:id="rId6" tooltip="Matlab vs Python vs Julia Comparison"/>
              </a:rPr>
              <a:t>cheatsheet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r>
              <a:rPr lang="en-US" sz="1700" u="sng" dirty="0">
                <a:hlinkClick r:id="rId7" tooltip="The Matrix Cheatsheet"/>
              </a:rPr>
              <a:t>The Matrix </a:t>
            </a:r>
            <a:r>
              <a:rPr lang="en-US" sz="1700" u="sng" dirty="0" err="1">
                <a:hlinkClick r:id="rId7" tooltip="The Matrix Cheatsheet"/>
              </a:rPr>
              <a:t>Cheatsheet</a:t>
            </a:r>
            <a:r>
              <a:rPr lang="en-US" sz="1700" u="sng" dirty="0">
                <a:hlinkClick r:id="rId7" tooltip="The Matrix Cheatsheet"/>
              </a:rPr>
              <a:t> </a:t>
            </a:r>
            <a:r>
              <a:rPr lang="en-US" sz="1700" u="sng" dirty="0" err="1">
                <a:hlinkClick r:id="rId7" tooltip="The Matrix Cheatsheet"/>
              </a:rPr>
              <a:t>Matlab</a:t>
            </a:r>
            <a:r>
              <a:rPr lang="en-US" sz="1700" u="sng" dirty="0">
                <a:hlinkClick r:id="rId7" tooltip="The Matrix Cheatsheet"/>
              </a:rPr>
              <a:t>–Python-R–Julia comparison</a:t>
            </a: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0980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475814"/>
              </p:ext>
            </p:extLst>
          </p:nvPr>
        </p:nvGraphicFramePr>
        <p:xfrm>
          <a:off x="838200" y="94098"/>
          <a:ext cx="10515597" cy="6158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Libraries/Packages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add a library/package:</a:t>
                      </a:r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install.packages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("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tidyverse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")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conda install anaconda</a:t>
                      </a:r>
                      <a:endParaRPr lang="pt-BR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Pkg.add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(“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DataFrames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")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 load a library/package: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library(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tidyverse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import numpy as np</a:t>
                      </a:r>
                      <a:br>
                        <a:rPr lang="pt-BR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</a:b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import pandas as pd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using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DataFrames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CSV,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LinearAlgebra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using Statistics,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StatsBase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4763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Control Structures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26791"/>
                  </a:ext>
                </a:extLst>
              </a:tr>
              <a:tr h="47637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if / else if /else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56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(x == a)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 else if (x == b)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 else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x == a: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elif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x == b: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if x == a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elseif x == b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else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663240"/>
                  </a:ext>
                </a:extLst>
              </a:tr>
              <a:tr h="4383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7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(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in I) {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in I:</a:t>
                      </a:r>
                    </a:p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...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for i in I</a:t>
                      </a:r>
                    </a:p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...</a:t>
                      </a:r>
                    </a:p>
                    <a:p>
                      <a:r>
                        <a:rPr lang="da-DK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378555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8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729872"/>
              </p:ext>
            </p:extLst>
          </p:nvPr>
        </p:nvGraphicFramePr>
        <p:xfrm>
          <a:off x="838200" y="94098"/>
          <a:ext cx="10515597" cy="572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Matrix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create a matrix A</a:t>
                      </a:r>
                      <a:r>
                        <a:rPr lang="en-US" sz="1600" b="1" baseline="-25000" dirty="0"/>
                        <a:t>2x3</a:t>
                      </a:r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matrix(c(1,2,3,4,5,6), 2, 3)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np.array([[1,2,3],[4,5,6]])</a:t>
                      </a:r>
                      <a:endParaRPr lang="pt-BR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[1 2 3; 4 5 6]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2 x 2 matrix of zeros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zeros(2,2)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np.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zeros(2,2)</a:t>
                      </a:r>
                      <a:br>
                        <a:rPr lang="pt-BR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</a:b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zeros(2,2)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 x 2 identity matrix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&lt;- eye(2,2)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np.eye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(2) 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 = I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61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an element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78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i,j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]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2824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 row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08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lang="en-US" sz="120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lang="en-US" sz="120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,]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,:]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</a:t>
                      </a:r>
                      <a:r>
                        <a:rPr kumimoji="0" 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i</a:t>
                      </a: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,:]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5992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Select a column in matrix A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19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A[:,j]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A[:,j]</a:t>
                      </a:r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7871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5F05BD3-0494-48B1-B2C8-29361B4AE7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883021"/>
              </p:ext>
            </p:extLst>
          </p:nvPr>
        </p:nvGraphicFramePr>
        <p:xfrm>
          <a:off x="838200" y="94098"/>
          <a:ext cx="10515597" cy="5158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59081383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7136830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90313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4091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</a:p>
                  </a:txBody>
                  <a:tcPr marB="182880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46386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1" dirty="0"/>
                        <a:t>To declare</a:t>
                      </a:r>
                      <a:endParaRPr lang="en-US" sz="1600" b="1" baseline="-25000" dirty="0"/>
                    </a:p>
                  </a:txBody>
                  <a:tcPr marB="182880"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b="1" dirty="0"/>
                    </a:p>
                  </a:txBody>
                  <a:tcPr marB="182880">
                    <a:solidFill>
                      <a:srgbClr val="C1FF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057974"/>
                  </a:ext>
                </a:extLst>
              </a:tr>
              <a:tr h="50888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 &lt;- function(x1, x2 = 3) {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&lt;- x2 – x1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def f(x1, x2 = 3):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y = x2 – x1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return y</a:t>
                      </a:r>
                      <a:endParaRPr lang="pt-BR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function f(x1, x2 = 3)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= x2 - x1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math notation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f(x1, x2) = x2 - x1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1613"/>
                  </a:ext>
                </a:extLst>
              </a:tr>
              <a:tr h="449786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To call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6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          # position matters</a:t>
                      </a: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  # order free</a:t>
                      </a: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      # position matters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  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order free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f(5,12)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    # position matters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f(x2=12, x1=5) 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# if named arguments </a:t>
                      </a:r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60600"/>
                  </a:ext>
                </a:extLst>
              </a:tr>
              <a:tr h="395871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To pass multiple arguments or keyword arguments to a function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1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 &lt;- function(x1, x2 = 7, ...) {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&lt;-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 x2, ...)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}</a:t>
                      </a:r>
                    </a:p>
                    <a:p>
                      <a:endParaRPr lang="en-US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def f(x1, x2 = 7, *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**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):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y =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 x2,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,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)</a:t>
                      </a:r>
                    </a:p>
                    <a:p>
                      <a:r>
                        <a:rPr lang="en-US" sz="1050" dirty="0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return y</a:t>
                      </a:r>
                      <a:endParaRPr lang="pt-BR" sz="1050" dirty="0"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function f(x1, x2 = 7, 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args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...;</a:t>
                      </a:r>
                      <a:r>
                        <a:rPr 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kwargs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...)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    y = </a:t>
                      </a:r>
                      <a:r>
                        <a:rPr lang="en-US" sz="1050" dirty="0" err="1"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func_foo</a:t>
                      </a:r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(x1,x2,args;kwargs)</a:t>
                      </a:r>
                    </a:p>
                    <a:p>
                      <a:r>
                        <a:rPr lang="en-US" sz="1050" b="0" i="0" kern="1200" dirty="0">
                          <a:solidFill>
                            <a:schemeClr val="dk1"/>
                          </a:solidFill>
                          <a:effectLst/>
                          <a:latin typeface="JuliaMono" panose="020B0609060300020004" pitchFamily="49" charset="0"/>
                          <a:ea typeface="JuliaMono" panose="020B0609060300020004" pitchFamily="49" charset="0"/>
                          <a:cs typeface="JuliaMono" panose="020B0609060300020004" pitchFamily="49" charset="0"/>
                        </a:rPr>
                        <a:t>end</a:t>
                      </a:r>
                    </a:p>
                    <a:p>
                      <a:endParaRPr lang="en-US" sz="1050" b="0" i="0" kern="1200" dirty="0">
                        <a:solidFill>
                          <a:schemeClr val="dk1"/>
                        </a:solidFill>
                        <a:effectLst/>
                        <a:latin typeface="JuliaMono" panose="020B0609060300020004" pitchFamily="49" charset="0"/>
                        <a:ea typeface="JuliaMono" panose="020B0609060300020004" pitchFamily="49" charset="0"/>
                        <a:cs typeface="JuliaMono" panose="020B0609060300020004" pitchFamily="49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396116"/>
                  </a:ext>
                </a:extLst>
              </a:tr>
            </a:tbl>
          </a:graphicData>
        </a:graphic>
      </p:graphicFrame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C3F79DE9-C6B0-4EC3-9E39-443D9E91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6" y="143643"/>
            <a:ext cx="487597" cy="377820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B77A4162-92F7-4506-B1A2-96ED73DE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558" y="114568"/>
            <a:ext cx="656118" cy="424426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5AAB9232-7077-4BBB-BFE4-E81F6ED3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420" y="-485775"/>
            <a:ext cx="1681160" cy="168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77775B7-B913-451F-97EB-DD3663B9F42B}"/>
              </a:ext>
            </a:extLst>
          </p:cNvPr>
          <p:cNvSpPr/>
          <p:nvPr/>
        </p:nvSpPr>
        <p:spPr>
          <a:xfrm>
            <a:off x="364380" y="0"/>
            <a:ext cx="5005617" cy="382741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76000">
                <a:schemeClr val="bg1"/>
              </a:gs>
              <a:gs pos="83000">
                <a:schemeClr val="bg1">
                  <a:alpha val="31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6AC601-ED5E-49AA-A82F-D23FC357E0EC}"/>
              </a:ext>
            </a:extLst>
          </p:cNvPr>
          <p:cNvSpPr txBox="1">
            <a:spLocks/>
          </p:cNvSpPr>
          <p:nvPr/>
        </p:nvSpPr>
        <p:spPr>
          <a:xfrm>
            <a:off x="765119" y="22860"/>
            <a:ext cx="4204137" cy="1342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Julia Speed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F33A2-B5F5-47EF-A707-92832B497B91}"/>
              </a:ext>
            </a:extLst>
          </p:cNvPr>
          <p:cNvSpPr/>
          <p:nvPr/>
        </p:nvSpPr>
        <p:spPr>
          <a:xfrm>
            <a:off x="776976" y="694237"/>
            <a:ext cx="4593021" cy="261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8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benchmarks are written to test the performance of identical algorithms and code patterns implemented in each language.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"(</a:t>
            </a:r>
            <a:r>
              <a:rPr lang="en-US" sz="18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https://julialang.org/benchmarks</a:t>
            </a:r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2083CA-8BCB-481A-A99A-D69B797D831C}"/>
              </a:ext>
            </a:extLst>
          </p:cNvPr>
          <p:cNvCxnSpPr>
            <a:cxnSpLocks/>
          </p:cNvCxnSpPr>
          <p:nvPr/>
        </p:nvCxnSpPr>
        <p:spPr>
          <a:xfrm>
            <a:off x="2080727" y="1175658"/>
            <a:ext cx="142758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3AAE98-B1BC-4EAD-B6AA-1C1B004B246B}"/>
              </a:ext>
            </a:extLst>
          </p:cNvPr>
          <p:cNvCxnSpPr>
            <a:cxnSpLocks/>
          </p:cNvCxnSpPr>
          <p:nvPr/>
        </p:nvCxnSpPr>
        <p:spPr>
          <a:xfrm>
            <a:off x="9028590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7F97C-F2CA-4B0F-A389-1A8E8F7AD30F}"/>
              </a:ext>
            </a:extLst>
          </p:cNvPr>
          <p:cNvCxnSpPr>
            <a:cxnSpLocks/>
          </p:cNvCxnSpPr>
          <p:nvPr/>
        </p:nvCxnSpPr>
        <p:spPr>
          <a:xfrm>
            <a:off x="8284346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561533-30F7-4762-903B-43FEB95424C6}"/>
              </a:ext>
            </a:extLst>
          </p:cNvPr>
          <p:cNvCxnSpPr>
            <a:cxnSpLocks/>
          </p:cNvCxnSpPr>
          <p:nvPr/>
        </p:nvCxnSpPr>
        <p:spPr>
          <a:xfrm>
            <a:off x="6846164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8CFD45-F2DE-45BF-85D5-275D28F40330}"/>
              </a:ext>
            </a:extLst>
          </p:cNvPr>
          <p:cNvCxnSpPr>
            <a:cxnSpLocks/>
          </p:cNvCxnSpPr>
          <p:nvPr/>
        </p:nvCxnSpPr>
        <p:spPr>
          <a:xfrm>
            <a:off x="1713391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393CD5-96FA-4B21-97E2-1D4101C8EFAB}"/>
              </a:ext>
            </a:extLst>
          </p:cNvPr>
          <p:cNvCxnSpPr>
            <a:cxnSpLocks/>
          </p:cNvCxnSpPr>
          <p:nvPr/>
        </p:nvCxnSpPr>
        <p:spPr>
          <a:xfrm>
            <a:off x="994299" y="6309360"/>
            <a:ext cx="0" cy="27432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A9623B-FD84-4D88-9D70-19115BDE724D}"/>
              </a:ext>
            </a:extLst>
          </p:cNvPr>
          <p:cNvSpPr txBox="1"/>
          <p:nvPr/>
        </p:nvSpPr>
        <p:spPr>
          <a:xfrm>
            <a:off x="4882896" y="383241"/>
            <a:ext cx="6675120" cy="1385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CPU: </a:t>
            </a:r>
            <a:r>
              <a:rPr lang="en-US" sz="1600" i="1" dirty="0">
                <a:solidFill>
                  <a:schemeClr val="bg1"/>
                </a:solidFill>
              </a:rPr>
              <a:t>quad-core 3.0GHz Intel® i5-3330</a:t>
            </a:r>
            <a:r>
              <a:rPr lang="en-US" sz="1600" dirty="0">
                <a:solidFill>
                  <a:schemeClr val="bg1"/>
                </a:solidFill>
              </a:rPr>
              <a:t>®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RAM: </a:t>
            </a:r>
            <a:r>
              <a:rPr lang="en-US" sz="1600" i="1" dirty="0">
                <a:solidFill>
                  <a:schemeClr val="bg1"/>
                </a:solidFill>
              </a:rPr>
              <a:t>15.8 GiB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HDD: </a:t>
            </a:r>
            <a:r>
              <a:rPr lang="en-US" sz="1600" i="1" dirty="0">
                <a:solidFill>
                  <a:schemeClr val="bg1"/>
                </a:solidFill>
              </a:rPr>
              <a:t>2TB SATA disk drive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OS:  </a:t>
            </a:r>
            <a:r>
              <a:rPr lang="en-US" sz="1600" i="1" dirty="0">
                <a:solidFill>
                  <a:schemeClr val="bg1"/>
                </a:solidFill>
              </a:rPr>
              <a:t>Ubuntu™ 21.04 x86_64 GNU/Linux 5.11.0-18-generic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1C7705-4420-4A44-B651-8008CD783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86" y="2654048"/>
            <a:ext cx="5212080" cy="347472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F416D7-8F67-4CB5-ABEB-367471774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5936" y="2654048"/>
            <a:ext cx="5212080" cy="34747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0644F5-B197-47B7-9D36-A90F50F9898A}"/>
              </a:ext>
            </a:extLst>
          </p:cNvPr>
          <p:cNvSpPr txBox="1"/>
          <p:nvPr/>
        </p:nvSpPr>
        <p:spPr>
          <a:xfrm>
            <a:off x="227972" y="134471"/>
            <a:ext cx="4357475" cy="1790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bg1"/>
                </a:solidFill>
              </a:rPr>
              <a:t>Programming languages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Julia 1.6.0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Python 3.9.2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C </a:t>
            </a:r>
            <a:r>
              <a:rPr lang="en-US" sz="1700" i="1" dirty="0" err="1">
                <a:solidFill>
                  <a:schemeClr val="bg1"/>
                </a:solidFill>
              </a:rPr>
              <a:t>gcc</a:t>
            </a:r>
            <a:r>
              <a:rPr lang="en-US" sz="1700" i="1" dirty="0">
                <a:solidFill>
                  <a:schemeClr val="bg1"/>
                </a:solidFill>
              </a:rPr>
              <a:t> (Ubuntu 10.3.0-1ubuntu1) 10.3.0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Lisp SBCL 2.1.1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i="1" dirty="0">
                <a:solidFill>
                  <a:schemeClr val="bg1"/>
                </a:solidFill>
              </a:rPr>
              <a:t>Java </a:t>
            </a:r>
            <a:r>
              <a:rPr lang="en-US" sz="1700" i="1" dirty="0" err="1">
                <a:solidFill>
                  <a:schemeClr val="bg1"/>
                </a:solidFill>
              </a:rPr>
              <a:t>openjdk</a:t>
            </a:r>
            <a:r>
              <a:rPr lang="en-US" sz="1700" i="1" dirty="0">
                <a:solidFill>
                  <a:schemeClr val="bg1"/>
                </a:solidFill>
              </a:rPr>
              <a:t> 17 2021-09-14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4BFE4-1A18-40E8-B606-2ED5CFF5C318}"/>
              </a:ext>
            </a:extLst>
          </p:cNvPr>
          <p:cNvSpPr txBox="1"/>
          <p:nvPr/>
        </p:nvSpPr>
        <p:spPr>
          <a:xfrm>
            <a:off x="8300333" y="1821077"/>
            <a:ext cx="3888619" cy="383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US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Language </a:t>
            </a:r>
            <a:r>
              <a:rPr lang="en-US" sz="16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Benchmarks Games</a:t>
            </a:r>
            <a:endParaRPr lang="en-US" sz="16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4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0DC98-7FC3-4A14-A544-240B5E5E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b="1"/>
              <a:t>Julia Packages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CC266-E380-45C2-9FD1-4C24BB84C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75819"/>
              </p:ext>
            </p:extLst>
          </p:nvPr>
        </p:nvGraphicFramePr>
        <p:xfrm>
          <a:off x="4387515" y="2022601"/>
          <a:ext cx="7161017" cy="4154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6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16506</TotalTime>
  <Words>1134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Helvetica Neue</vt:lpstr>
      <vt:lpstr>JuliaMono</vt:lpstr>
      <vt:lpstr>Tw Cen MT</vt:lpstr>
      <vt:lpstr>Office Theme</vt:lpstr>
      <vt:lpstr>Key features Overview </vt:lpstr>
      <vt:lpstr>Julia Syntax</vt:lpstr>
      <vt:lpstr>Julia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Julia Packages</vt:lpstr>
      <vt:lpstr>Julia Packages Worth Mentioning</vt:lpstr>
      <vt:lpstr>Language Binding </vt:lpstr>
      <vt:lpstr>PowerPoint Presentation</vt:lpstr>
      <vt:lpstr>Julia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features Overview</dc:title>
  <dc:creator>Farage, Gregory</dc:creator>
  <cp:lastModifiedBy>Farage, Gregory</cp:lastModifiedBy>
  <cp:revision>28</cp:revision>
  <dcterms:created xsi:type="dcterms:W3CDTF">2020-03-31T05:06:31Z</dcterms:created>
  <dcterms:modified xsi:type="dcterms:W3CDTF">2021-11-12T17:02:19Z</dcterms:modified>
</cp:coreProperties>
</file>