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62" r:id="rId6"/>
    <p:sldId id="267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7"/>
    <p:restoredTop sz="91429"/>
  </p:normalViewPr>
  <p:slideViewPr>
    <p:cSldViewPr snapToGrid="0" snapToObjects="1">
      <p:cViewPr varScale="1">
        <p:scale>
          <a:sx n="115" d="100"/>
          <a:sy n="115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129C-5D95-3C47-9B06-04043CA554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3B299A-A3A6-C74C-AF8C-5B276FF55B92}">
      <dgm:prSet/>
      <dgm:spPr/>
      <dgm:t>
        <a:bodyPr/>
        <a:lstStyle/>
        <a:p>
          <a:r>
            <a:rPr lang="en-US"/>
            <a:t>Source Code </a:t>
          </a:r>
        </a:p>
      </dgm:t>
    </dgm:pt>
    <dgm:pt modelId="{13F4654A-455A-0E41-85F6-63CBA0A33461}" type="parTrans" cxnId="{6872C27D-205A-C94F-85EF-3DAD0CFA0E38}">
      <dgm:prSet/>
      <dgm:spPr/>
      <dgm:t>
        <a:bodyPr/>
        <a:lstStyle/>
        <a:p>
          <a:endParaRPr lang="en-US"/>
        </a:p>
      </dgm:t>
    </dgm:pt>
    <dgm:pt modelId="{EA1065AE-525E-244C-952A-B85BD6D72DEB}" type="sibTrans" cxnId="{6872C27D-205A-C94F-85EF-3DAD0CFA0E38}">
      <dgm:prSet/>
      <dgm:spPr/>
      <dgm:t>
        <a:bodyPr/>
        <a:lstStyle/>
        <a:p>
          <a:endParaRPr lang="en-US"/>
        </a:p>
      </dgm:t>
    </dgm:pt>
    <dgm:pt modelId="{9E0B73BB-25E6-244C-88D2-C78394E258A0}">
      <dgm:prSet/>
      <dgm:spPr/>
      <dgm:t>
        <a:bodyPr/>
        <a:lstStyle/>
        <a:p>
          <a:r>
            <a:rPr lang="en-US"/>
            <a:t>Macro Expansion</a:t>
          </a:r>
        </a:p>
      </dgm:t>
    </dgm:pt>
    <dgm:pt modelId="{B10C9FC0-E9BD-4144-839B-705700E99C0F}" type="parTrans" cxnId="{34137092-4DAF-5341-94BF-9A26F5C586FD}">
      <dgm:prSet/>
      <dgm:spPr/>
      <dgm:t>
        <a:bodyPr/>
        <a:lstStyle/>
        <a:p>
          <a:endParaRPr lang="en-US"/>
        </a:p>
      </dgm:t>
    </dgm:pt>
    <dgm:pt modelId="{D8A76DA0-028A-4347-B367-C963157D82D0}" type="sibTrans" cxnId="{34137092-4DAF-5341-94BF-9A26F5C586FD}">
      <dgm:prSet/>
      <dgm:spPr/>
      <dgm:t>
        <a:bodyPr/>
        <a:lstStyle/>
        <a:p>
          <a:endParaRPr lang="en-US"/>
        </a:p>
      </dgm:t>
    </dgm:pt>
    <dgm:pt modelId="{AB00244D-9919-D542-8AA4-999F3F2E3475}">
      <dgm:prSet/>
      <dgm:spPr/>
      <dgm:t>
        <a:bodyPr/>
        <a:lstStyle/>
        <a:p>
          <a:r>
            <a:rPr lang="en-US"/>
            <a:t>Julia IR</a:t>
          </a:r>
        </a:p>
      </dgm:t>
    </dgm:pt>
    <dgm:pt modelId="{EF962EC7-8BC5-A942-AFBB-7CD76626A40C}" type="parTrans" cxnId="{FAA2D410-C836-2348-ADA3-ACD259035B67}">
      <dgm:prSet/>
      <dgm:spPr/>
      <dgm:t>
        <a:bodyPr/>
        <a:lstStyle/>
        <a:p>
          <a:endParaRPr lang="en-US"/>
        </a:p>
      </dgm:t>
    </dgm:pt>
    <dgm:pt modelId="{62047629-E52A-284B-83D2-588FF7B8B97A}" type="sibTrans" cxnId="{FAA2D410-C836-2348-ADA3-ACD259035B67}">
      <dgm:prSet/>
      <dgm:spPr/>
      <dgm:t>
        <a:bodyPr/>
        <a:lstStyle/>
        <a:p>
          <a:endParaRPr lang="en-US"/>
        </a:p>
      </dgm:t>
    </dgm:pt>
    <dgm:pt modelId="{BF56499D-67D8-9245-8F21-5369813FC338}">
      <dgm:prSet/>
      <dgm:spPr/>
      <dgm:t>
        <a:bodyPr/>
        <a:lstStyle/>
        <a:p>
          <a:r>
            <a:rPr lang="en-US"/>
            <a:t>LLVM IR </a:t>
          </a:r>
        </a:p>
      </dgm:t>
    </dgm:pt>
    <dgm:pt modelId="{830F276B-D9D6-7C44-9266-7F95A33DF122}" type="parTrans" cxnId="{B21E2A74-399E-1B42-AC50-352623C53375}">
      <dgm:prSet/>
      <dgm:spPr/>
      <dgm:t>
        <a:bodyPr/>
        <a:lstStyle/>
        <a:p>
          <a:endParaRPr lang="en-US"/>
        </a:p>
      </dgm:t>
    </dgm:pt>
    <dgm:pt modelId="{805BC26B-79AE-C54B-A389-ADD6762194EB}" type="sibTrans" cxnId="{B21E2A74-399E-1B42-AC50-352623C53375}">
      <dgm:prSet/>
      <dgm:spPr/>
      <dgm:t>
        <a:bodyPr/>
        <a:lstStyle/>
        <a:p>
          <a:endParaRPr lang="en-US"/>
        </a:p>
      </dgm:t>
    </dgm:pt>
    <dgm:pt modelId="{C03BADCA-9FD8-8C4F-804F-4DA3C9FF831C}">
      <dgm:prSet/>
      <dgm:spPr/>
      <dgm:t>
        <a:bodyPr/>
        <a:lstStyle/>
        <a:p>
          <a:r>
            <a:rPr lang="en-US"/>
            <a:t>Native code </a:t>
          </a:r>
        </a:p>
      </dgm:t>
    </dgm:pt>
    <dgm:pt modelId="{9C4A3FD5-F1B8-704B-BB4D-674827F98DA7}" type="parTrans" cxnId="{3E8F648F-8765-3E4D-835E-161BD1F58846}">
      <dgm:prSet/>
      <dgm:spPr/>
      <dgm:t>
        <a:bodyPr/>
        <a:lstStyle/>
        <a:p>
          <a:endParaRPr lang="en-US"/>
        </a:p>
      </dgm:t>
    </dgm:pt>
    <dgm:pt modelId="{8F1AD1F0-B5F0-0646-8549-8CABBC31C689}" type="sibTrans" cxnId="{3E8F648F-8765-3E4D-835E-161BD1F58846}">
      <dgm:prSet/>
      <dgm:spPr/>
      <dgm:t>
        <a:bodyPr/>
        <a:lstStyle/>
        <a:p>
          <a:endParaRPr lang="en-US"/>
        </a:p>
      </dgm:t>
    </dgm:pt>
    <dgm:pt modelId="{95E11F2F-0E57-104E-98C9-2CD537C7637E}">
      <dgm:prSet/>
      <dgm:spPr/>
      <dgm:t>
        <a:bodyPr/>
        <a:lstStyle/>
        <a:p>
          <a:r>
            <a:rPr lang="en-US"/>
            <a:t>AST </a:t>
          </a:r>
        </a:p>
      </dgm:t>
    </dgm:pt>
    <dgm:pt modelId="{2D706E57-8DE1-4342-A7B3-308383F243D2}" type="parTrans" cxnId="{8EE06894-002B-624F-8D60-4A3CFED7A3D5}">
      <dgm:prSet/>
      <dgm:spPr/>
      <dgm:t>
        <a:bodyPr/>
        <a:lstStyle/>
        <a:p>
          <a:endParaRPr lang="en-US"/>
        </a:p>
      </dgm:t>
    </dgm:pt>
    <dgm:pt modelId="{7EF71C4A-833D-554E-A5A7-CA5AC68C8857}" type="sibTrans" cxnId="{8EE06894-002B-624F-8D60-4A3CFED7A3D5}">
      <dgm:prSet/>
      <dgm:spPr/>
      <dgm:t>
        <a:bodyPr/>
        <a:lstStyle/>
        <a:p>
          <a:endParaRPr lang="en-US"/>
        </a:p>
      </dgm:t>
    </dgm:pt>
    <dgm:pt modelId="{A7CA9436-FF99-924B-98B4-5149CD2ED020}" type="pres">
      <dgm:prSet presAssocID="{24E0129C-5D95-3C47-9B06-04043CA55473}" presName="Name0" presStyleCnt="0">
        <dgm:presLayoutVars>
          <dgm:dir/>
          <dgm:resizeHandles val="exact"/>
        </dgm:presLayoutVars>
      </dgm:prSet>
      <dgm:spPr/>
    </dgm:pt>
    <dgm:pt modelId="{108596E6-F710-7B4B-85F0-CA30429E116E}" type="pres">
      <dgm:prSet presAssocID="{763B299A-A3A6-C74C-AF8C-5B276FF55B92}" presName="node" presStyleLbl="node1" presStyleIdx="0" presStyleCnt="6">
        <dgm:presLayoutVars>
          <dgm:bulletEnabled val="1"/>
        </dgm:presLayoutVars>
      </dgm:prSet>
      <dgm:spPr/>
    </dgm:pt>
    <dgm:pt modelId="{C9267905-6F54-F04E-AF2E-CB2975AB340E}" type="pres">
      <dgm:prSet presAssocID="{EA1065AE-525E-244C-952A-B85BD6D72DEB}" presName="sibTrans" presStyleLbl="sibTrans1D1" presStyleIdx="0" presStyleCnt="5"/>
      <dgm:spPr/>
    </dgm:pt>
    <dgm:pt modelId="{A5C68796-E2AE-ED41-8921-B9B291DC977E}" type="pres">
      <dgm:prSet presAssocID="{EA1065AE-525E-244C-952A-B85BD6D72DEB}" presName="connectorText" presStyleLbl="sibTrans1D1" presStyleIdx="0" presStyleCnt="5"/>
      <dgm:spPr/>
    </dgm:pt>
    <dgm:pt modelId="{1F7BF467-CAA5-E244-A8B0-AE82EC8829C4}" type="pres">
      <dgm:prSet presAssocID="{9E0B73BB-25E6-244C-88D2-C78394E258A0}" presName="node" presStyleLbl="node1" presStyleIdx="1" presStyleCnt="6">
        <dgm:presLayoutVars>
          <dgm:bulletEnabled val="1"/>
        </dgm:presLayoutVars>
      </dgm:prSet>
      <dgm:spPr/>
    </dgm:pt>
    <dgm:pt modelId="{BE2EDDB4-F6EC-9546-A6CC-CFA9F05B7981}" type="pres">
      <dgm:prSet presAssocID="{D8A76DA0-028A-4347-B367-C963157D82D0}" presName="sibTrans" presStyleLbl="sibTrans1D1" presStyleIdx="1" presStyleCnt="5"/>
      <dgm:spPr/>
    </dgm:pt>
    <dgm:pt modelId="{C2C09F19-9945-2C4F-8F80-28442B46E447}" type="pres">
      <dgm:prSet presAssocID="{D8A76DA0-028A-4347-B367-C963157D82D0}" presName="connectorText" presStyleLbl="sibTrans1D1" presStyleIdx="1" presStyleCnt="5"/>
      <dgm:spPr/>
    </dgm:pt>
    <dgm:pt modelId="{6C013801-D3F7-0749-9984-226755DCA8DD}" type="pres">
      <dgm:prSet presAssocID="{95E11F2F-0E57-104E-98C9-2CD537C7637E}" presName="node" presStyleLbl="node1" presStyleIdx="2" presStyleCnt="6">
        <dgm:presLayoutVars>
          <dgm:bulletEnabled val="1"/>
        </dgm:presLayoutVars>
      </dgm:prSet>
      <dgm:spPr/>
    </dgm:pt>
    <dgm:pt modelId="{02689391-208A-474B-AD01-1382708DE939}" type="pres">
      <dgm:prSet presAssocID="{7EF71C4A-833D-554E-A5A7-CA5AC68C8857}" presName="sibTrans" presStyleLbl="sibTrans1D1" presStyleIdx="2" presStyleCnt="5"/>
      <dgm:spPr/>
    </dgm:pt>
    <dgm:pt modelId="{6B1BA5BA-A325-3E4A-AF27-F65F2589830E}" type="pres">
      <dgm:prSet presAssocID="{7EF71C4A-833D-554E-A5A7-CA5AC68C8857}" presName="connectorText" presStyleLbl="sibTrans1D1" presStyleIdx="2" presStyleCnt="5"/>
      <dgm:spPr/>
    </dgm:pt>
    <dgm:pt modelId="{539A949E-A62A-CF43-B4A0-934E250B590B}" type="pres">
      <dgm:prSet presAssocID="{AB00244D-9919-D542-8AA4-999F3F2E3475}" presName="node" presStyleLbl="node1" presStyleIdx="3" presStyleCnt="6">
        <dgm:presLayoutVars>
          <dgm:bulletEnabled val="1"/>
        </dgm:presLayoutVars>
      </dgm:prSet>
      <dgm:spPr/>
    </dgm:pt>
    <dgm:pt modelId="{07224510-582E-F943-AB43-BDABA27328DD}" type="pres">
      <dgm:prSet presAssocID="{62047629-E52A-284B-83D2-588FF7B8B97A}" presName="sibTrans" presStyleLbl="sibTrans1D1" presStyleIdx="3" presStyleCnt="5"/>
      <dgm:spPr/>
    </dgm:pt>
    <dgm:pt modelId="{E8E7055B-8659-9F42-90CF-CB71AC69C516}" type="pres">
      <dgm:prSet presAssocID="{62047629-E52A-284B-83D2-588FF7B8B97A}" presName="connectorText" presStyleLbl="sibTrans1D1" presStyleIdx="3" presStyleCnt="5"/>
      <dgm:spPr/>
    </dgm:pt>
    <dgm:pt modelId="{B4EEB252-A842-1C47-9152-D1F1DFEB181A}" type="pres">
      <dgm:prSet presAssocID="{BF56499D-67D8-9245-8F21-5369813FC338}" presName="node" presStyleLbl="node1" presStyleIdx="4" presStyleCnt="6">
        <dgm:presLayoutVars>
          <dgm:bulletEnabled val="1"/>
        </dgm:presLayoutVars>
      </dgm:prSet>
      <dgm:spPr/>
    </dgm:pt>
    <dgm:pt modelId="{99E8F455-F226-D648-86B4-8E481BAEDE50}" type="pres">
      <dgm:prSet presAssocID="{805BC26B-79AE-C54B-A389-ADD6762194EB}" presName="sibTrans" presStyleLbl="sibTrans1D1" presStyleIdx="4" presStyleCnt="5"/>
      <dgm:spPr/>
    </dgm:pt>
    <dgm:pt modelId="{BAB59A33-D8A0-0645-BAE6-FE48FD8DD1D3}" type="pres">
      <dgm:prSet presAssocID="{805BC26B-79AE-C54B-A389-ADD6762194EB}" presName="connectorText" presStyleLbl="sibTrans1D1" presStyleIdx="4" presStyleCnt="5"/>
      <dgm:spPr/>
    </dgm:pt>
    <dgm:pt modelId="{8680362E-92B7-7F4B-B1FA-34C7F423AAF0}" type="pres">
      <dgm:prSet presAssocID="{C03BADCA-9FD8-8C4F-804F-4DA3C9FF831C}" presName="node" presStyleLbl="node1" presStyleIdx="5" presStyleCnt="6">
        <dgm:presLayoutVars>
          <dgm:bulletEnabled val="1"/>
        </dgm:presLayoutVars>
      </dgm:prSet>
      <dgm:spPr/>
    </dgm:pt>
  </dgm:ptLst>
  <dgm:cxnLst>
    <dgm:cxn modelId="{8938B90D-3086-D74F-98F2-15EA13F2FA35}" type="presOf" srcId="{7EF71C4A-833D-554E-A5A7-CA5AC68C8857}" destId="{6B1BA5BA-A325-3E4A-AF27-F65F2589830E}" srcOrd="1" destOrd="0" presId="urn:microsoft.com/office/officeart/2016/7/layout/RepeatingBendingProcessNew"/>
    <dgm:cxn modelId="{FAA2D410-C836-2348-ADA3-ACD259035B67}" srcId="{24E0129C-5D95-3C47-9B06-04043CA55473}" destId="{AB00244D-9919-D542-8AA4-999F3F2E3475}" srcOrd="3" destOrd="0" parTransId="{EF962EC7-8BC5-A942-AFBB-7CD76626A40C}" sibTransId="{62047629-E52A-284B-83D2-588FF7B8B97A}"/>
    <dgm:cxn modelId="{435B0221-0B4E-7B45-A508-4B6C16D72E35}" type="presOf" srcId="{763B299A-A3A6-C74C-AF8C-5B276FF55B92}" destId="{108596E6-F710-7B4B-85F0-CA30429E116E}" srcOrd="0" destOrd="0" presId="urn:microsoft.com/office/officeart/2016/7/layout/RepeatingBendingProcessNew"/>
    <dgm:cxn modelId="{09390027-7FAE-EC4A-BC40-4C0F5EFBC7D4}" type="presOf" srcId="{EA1065AE-525E-244C-952A-B85BD6D72DEB}" destId="{C9267905-6F54-F04E-AF2E-CB2975AB340E}" srcOrd="0" destOrd="0" presId="urn:microsoft.com/office/officeart/2016/7/layout/RepeatingBendingProcessNew"/>
    <dgm:cxn modelId="{2D734D2A-A79A-3E4C-AC9B-4264AB72DC23}" type="presOf" srcId="{D8A76DA0-028A-4347-B367-C963157D82D0}" destId="{BE2EDDB4-F6EC-9546-A6CC-CFA9F05B7981}" srcOrd="0" destOrd="0" presId="urn:microsoft.com/office/officeart/2016/7/layout/RepeatingBendingProcessNew"/>
    <dgm:cxn modelId="{EE540D42-B2C9-C849-8AE8-0234636335E3}" type="presOf" srcId="{805BC26B-79AE-C54B-A389-ADD6762194EB}" destId="{99E8F455-F226-D648-86B4-8E481BAEDE50}" srcOrd="0" destOrd="0" presId="urn:microsoft.com/office/officeart/2016/7/layout/RepeatingBendingProcessNew"/>
    <dgm:cxn modelId="{2FFA2444-D643-E845-835F-3647295CB2B8}" type="presOf" srcId="{95E11F2F-0E57-104E-98C9-2CD537C7637E}" destId="{6C013801-D3F7-0749-9984-226755DCA8DD}" srcOrd="0" destOrd="0" presId="urn:microsoft.com/office/officeart/2016/7/layout/RepeatingBendingProcessNew"/>
    <dgm:cxn modelId="{1A6E4D46-E83F-1E49-92E7-26157E996999}" type="presOf" srcId="{62047629-E52A-284B-83D2-588FF7B8B97A}" destId="{E8E7055B-8659-9F42-90CF-CB71AC69C516}" srcOrd="1" destOrd="0" presId="urn:microsoft.com/office/officeart/2016/7/layout/RepeatingBendingProcessNew"/>
    <dgm:cxn modelId="{3C2D415F-B625-3E40-A1BE-9643D0E05E33}" type="presOf" srcId="{62047629-E52A-284B-83D2-588FF7B8B97A}" destId="{07224510-582E-F943-AB43-BDABA27328DD}" srcOrd="0" destOrd="0" presId="urn:microsoft.com/office/officeart/2016/7/layout/RepeatingBendingProcessNew"/>
    <dgm:cxn modelId="{A892F563-F7EB-F34D-96E4-49AE32743D25}" type="presOf" srcId="{D8A76DA0-028A-4347-B367-C963157D82D0}" destId="{C2C09F19-9945-2C4F-8F80-28442B46E447}" srcOrd="1" destOrd="0" presId="urn:microsoft.com/office/officeart/2016/7/layout/RepeatingBendingProcessNew"/>
    <dgm:cxn modelId="{057E2766-CAE9-654F-8CC0-03EBFFFF7A8D}" type="presOf" srcId="{24E0129C-5D95-3C47-9B06-04043CA55473}" destId="{A7CA9436-FF99-924B-98B4-5149CD2ED020}" srcOrd="0" destOrd="0" presId="urn:microsoft.com/office/officeart/2016/7/layout/RepeatingBendingProcessNew"/>
    <dgm:cxn modelId="{B21E2A74-399E-1B42-AC50-352623C53375}" srcId="{24E0129C-5D95-3C47-9B06-04043CA55473}" destId="{BF56499D-67D8-9245-8F21-5369813FC338}" srcOrd="4" destOrd="0" parTransId="{830F276B-D9D6-7C44-9266-7F95A33DF122}" sibTransId="{805BC26B-79AE-C54B-A389-ADD6762194EB}"/>
    <dgm:cxn modelId="{6872C27D-205A-C94F-85EF-3DAD0CFA0E38}" srcId="{24E0129C-5D95-3C47-9B06-04043CA55473}" destId="{763B299A-A3A6-C74C-AF8C-5B276FF55B92}" srcOrd="0" destOrd="0" parTransId="{13F4654A-455A-0E41-85F6-63CBA0A33461}" sibTransId="{EA1065AE-525E-244C-952A-B85BD6D72DEB}"/>
    <dgm:cxn modelId="{8143D687-CF3D-E445-96CC-6175DEEBF0DE}" type="presOf" srcId="{AB00244D-9919-D542-8AA4-999F3F2E3475}" destId="{539A949E-A62A-CF43-B4A0-934E250B590B}" srcOrd="0" destOrd="0" presId="urn:microsoft.com/office/officeart/2016/7/layout/RepeatingBendingProcessNew"/>
    <dgm:cxn modelId="{3E8F648F-8765-3E4D-835E-161BD1F58846}" srcId="{24E0129C-5D95-3C47-9B06-04043CA55473}" destId="{C03BADCA-9FD8-8C4F-804F-4DA3C9FF831C}" srcOrd="5" destOrd="0" parTransId="{9C4A3FD5-F1B8-704B-BB4D-674827F98DA7}" sibTransId="{8F1AD1F0-B5F0-0646-8549-8CABBC31C689}"/>
    <dgm:cxn modelId="{34137092-4DAF-5341-94BF-9A26F5C586FD}" srcId="{24E0129C-5D95-3C47-9B06-04043CA55473}" destId="{9E0B73BB-25E6-244C-88D2-C78394E258A0}" srcOrd="1" destOrd="0" parTransId="{B10C9FC0-E9BD-4144-839B-705700E99C0F}" sibTransId="{D8A76DA0-028A-4347-B367-C963157D82D0}"/>
    <dgm:cxn modelId="{8EE06894-002B-624F-8D60-4A3CFED7A3D5}" srcId="{24E0129C-5D95-3C47-9B06-04043CA55473}" destId="{95E11F2F-0E57-104E-98C9-2CD537C7637E}" srcOrd="2" destOrd="0" parTransId="{2D706E57-8DE1-4342-A7B3-308383F243D2}" sibTransId="{7EF71C4A-833D-554E-A5A7-CA5AC68C8857}"/>
    <dgm:cxn modelId="{6A2219A9-6134-EA40-9E43-1443C1A8C328}" type="presOf" srcId="{BF56499D-67D8-9245-8F21-5369813FC338}" destId="{B4EEB252-A842-1C47-9152-D1F1DFEB181A}" srcOrd="0" destOrd="0" presId="urn:microsoft.com/office/officeart/2016/7/layout/RepeatingBendingProcessNew"/>
    <dgm:cxn modelId="{A06B7BB7-7D1C-B04D-A171-6952C305B16C}" type="presOf" srcId="{9E0B73BB-25E6-244C-88D2-C78394E258A0}" destId="{1F7BF467-CAA5-E244-A8B0-AE82EC8829C4}" srcOrd="0" destOrd="0" presId="urn:microsoft.com/office/officeart/2016/7/layout/RepeatingBendingProcessNew"/>
    <dgm:cxn modelId="{04FDD7C5-D198-CC49-AE13-B3DC3DFE61BB}" type="presOf" srcId="{C03BADCA-9FD8-8C4F-804F-4DA3C9FF831C}" destId="{8680362E-92B7-7F4B-B1FA-34C7F423AAF0}" srcOrd="0" destOrd="0" presId="urn:microsoft.com/office/officeart/2016/7/layout/RepeatingBendingProcessNew"/>
    <dgm:cxn modelId="{1980EFC8-B36E-1047-8E22-785C3C6EE36A}" type="presOf" srcId="{EA1065AE-525E-244C-952A-B85BD6D72DEB}" destId="{A5C68796-E2AE-ED41-8921-B9B291DC977E}" srcOrd="1" destOrd="0" presId="urn:microsoft.com/office/officeart/2016/7/layout/RepeatingBendingProcessNew"/>
    <dgm:cxn modelId="{1D8D98E8-8F8F-9A40-BBC2-B010003D085B}" type="presOf" srcId="{805BC26B-79AE-C54B-A389-ADD6762194EB}" destId="{BAB59A33-D8A0-0645-BAE6-FE48FD8DD1D3}" srcOrd="1" destOrd="0" presId="urn:microsoft.com/office/officeart/2016/7/layout/RepeatingBendingProcessNew"/>
    <dgm:cxn modelId="{B4D8CCF0-1C66-A747-AA60-F04AC71F5D37}" type="presOf" srcId="{7EF71C4A-833D-554E-A5A7-CA5AC68C8857}" destId="{02689391-208A-474B-AD01-1382708DE939}" srcOrd="0" destOrd="0" presId="urn:microsoft.com/office/officeart/2016/7/layout/RepeatingBendingProcessNew"/>
    <dgm:cxn modelId="{EACC1217-DA4A-BB45-935C-F6F9E5ED1583}" type="presParOf" srcId="{A7CA9436-FF99-924B-98B4-5149CD2ED020}" destId="{108596E6-F710-7B4B-85F0-CA30429E116E}" srcOrd="0" destOrd="0" presId="urn:microsoft.com/office/officeart/2016/7/layout/RepeatingBendingProcessNew"/>
    <dgm:cxn modelId="{B35E5EE0-ACEE-D046-A73C-ED407A8BC261}" type="presParOf" srcId="{A7CA9436-FF99-924B-98B4-5149CD2ED020}" destId="{C9267905-6F54-F04E-AF2E-CB2975AB340E}" srcOrd="1" destOrd="0" presId="urn:microsoft.com/office/officeart/2016/7/layout/RepeatingBendingProcessNew"/>
    <dgm:cxn modelId="{4B0F64A2-5F54-B940-AE51-AED98694364A}" type="presParOf" srcId="{C9267905-6F54-F04E-AF2E-CB2975AB340E}" destId="{A5C68796-E2AE-ED41-8921-B9B291DC977E}" srcOrd="0" destOrd="0" presId="urn:microsoft.com/office/officeart/2016/7/layout/RepeatingBendingProcessNew"/>
    <dgm:cxn modelId="{88D3FF8C-E73D-C148-AE67-0AE00AD3777D}" type="presParOf" srcId="{A7CA9436-FF99-924B-98B4-5149CD2ED020}" destId="{1F7BF467-CAA5-E244-A8B0-AE82EC8829C4}" srcOrd="2" destOrd="0" presId="urn:microsoft.com/office/officeart/2016/7/layout/RepeatingBendingProcessNew"/>
    <dgm:cxn modelId="{2AD109A1-425A-F342-B6A0-61A2064657B6}" type="presParOf" srcId="{A7CA9436-FF99-924B-98B4-5149CD2ED020}" destId="{BE2EDDB4-F6EC-9546-A6CC-CFA9F05B7981}" srcOrd="3" destOrd="0" presId="urn:microsoft.com/office/officeart/2016/7/layout/RepeatingBendingProcessNew"/>
    <dgm:cxn modelId="{58814D02-A5D4-3E48-BEDF-71CA57BC3C92}" type="presParOf" srcId="{BE2EDDB4-F6EC-9546-A6CC-CFA9F05B7981}" destId="{C2C09F19-9945-2C4F-8F80-28442B46E447}" srcOrd="0" destOrd="0" presId="urn:microsoft.com/office/officeart/2016/7/layout/RepeatingBendingProcessNew"/>
    <dgm:cxn modelId="{7A6580CC-B129-6C49-8BA0-D4D909967EE5}" type="presParOf" srcId="{A7CA9436-FF99-924B-98B4-5149CD2ED020}" destId="{6C013801-D3F7-0749-9984-226755DCA8DD}" srcOrd="4" destOrd="0" presId="urn:microsoft.com/office/officeart/2016/7/layout/RepeatingBendingProcessNew"/>
    <dgm:cxn modelId="{CD930B32-05C2-3345-839B-DA6FF1B15615}" type="presParOf" srcId="{A7CA9436-FF99-924B-98B4-5149CD2ED020}" destId="{02689391-208A-474B-AD01-1382708DE939}" srcOrd="5" destOrd="0" presId="urn:microsoft.com/office/officeart/2016/7/layout/RepeatingBendingProcessNew"/>
    <dgm:cxn modelId="{14247858-B9F9-4947-9ED9-D2AE484A7011}" type="presParOf" srcId="{02689391-208A-474B-AD01-1382708DE939}" destId="{6B1BA5BA-A325-3E4A-AF27-F65F2589830E}" srcOrd="0" destOrd="0" presId="urn:microsoft.com/office/officeart/2016/7/layout/RepeatingBendingProcessNew"/>
    <dgm:cxn modelId="{5D7E7615-E345-C247-8360-681C603D812E}" type="presParOf" srcId="{A7CA9436-FF99-924B-98B4-5149CD2ED020}" destId="{539A949E-A62A-CF43-B4A0-934E250B590B}" srcOrd="6" destOrd="0" presId="urn:microsoft.com/office/officeart/2016/7/layout/RepeatingBendingProcessNew"/>
    <dgm:cxn modelId="{25A305BB-09C1-A94F-91FB-5407F48968EC}" type="presParOf" srcId="{A7CA9436-FF99-924B-98B4-5149CD2ED020}" destId="{07224510-582E-F943-AB43-BDABA27328DD}" srcOrd="7" destOrd="0" presId="urn:microsoft.com/office/officeart/2016/7/layout/RepeatingBendingProcessNew"/>
    <dgm:cxn modelId="{EFEBCB6A-09A5-5D4E-B761-240A696B1596}" type="presParOf" srcId="{07224510-582E-F943-AB43-BDABA27328DD}" destId="{E8E7055B-8659-9F42-90CF-CB71AC69C516}" srcOrd="0" destOrd="0" presId="urn:microsoft.com/office/officeart/2016/7/layout/RepeatingBendingProcessNew"/>
    <dgm:cxn modelId="{CB53D6C4-9683-7D42-896A-12C5BC7CA7E7}" type="presParOf" srcId="{A7CA9436-FF99-924B-98B4-5149CD2ED020}" destId="{B4EEB252-A842-1C47-9152-D1F1DFEB181A}" srcOrd="8" destOrd="0" presId="urn:microsoft.com/office/officeart/2016/7/layout/RepeatingBendingProcessNew"/>
    <dgm:cxn modelId="{1016D125-A3A6-A847-880D-26107E2FE196}" type="presParOf" srcId="{A7CA9436-FF99-924B-98B4-5149CD2ED020}" destId="{99E8F455-F226-D648-86B4-8E481BAEDE50}" srcOrd="9" destOrd="0" presId="urn:microsoft.com/office/officeart/2016/7/layout/RepeatingBendingProcessNew"/>
    <dgm:cxn modelId="{ECFF9C55-7D43-5742-B69F-5F77C2367934}" type="presParOf" srcId="{99E8F455-F226-D648-86B4-8E481BAEDE50}" destId="{BAB59A33-D8A0-0645-BAE6-FE48FD8DD1D3}" srcOrd="0" destOrd="0" presId="urn:microsoft.com/office/officeart/2016/7/layout/RepeatingBendingProcessNew"/>
    <dgm:cxn modelId="{3D07333F-B803-264D-8E39-05FA21C7BB00}" type="presParOf" srcId="{A7CA9436-FF99-924B-98B4-5149CD2ED020}" destId="{8680362E-92B7-7F4B-B1FA-34C7F423AAF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CFE78-886C-0446-8FE1-087898354516}" type="doc">
      <dgm:prSet loTypeId="urn:microsoft.com/office/officeart/2005/8/layout/equation1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BD9C09-F51D-1641-B1BB-D4FCFB2CF66E}">
      <dgm:prSet phldrT="[Text]"/>
      <dgm:spPr/>
      <dgm:t>
        <a:bodyPr/>
        <a:lstStyle/>
        <a:p>
          <a:r>
            <a:rPr lang="en-US" dirty="0"/>
            <a:t>Multiple Dispatch</a:t>
          </a:r>
        </a:p>
      </dgm:t>
    </dgm:pt>
    <dgm:pt modelId="{60E537C2-16C2-0E41-98FA-DC97CC88E62A}" type="parTrans" cxnId="{7BF68079-7D5C-1247-BC44-1640D863C95F}">
      <dgm:prSet/>
      <dgm:spPr/>
      <dgm:t>
        <a:bodyPr/>
        <a:lstStyle/>
        <a:p>
          <a:endParaRPr lang="en-US"/>
        </a:p>
      </dgm:t>
    </dgm:pt>
    <dgm:pt modelId="{126D52CC-ECC5-AB4A-8345-E67E0DCFD260}" type="sibTrans" cxnId="{7BF68079-7D5C-1247-BC44-1640D863C95F}">
      <dgm:prSet/>
      <dgm:spPr/>
      <dgm:t>
        <a:bodyPr/>
        <a:lstStyle/>
        <a:p>
          <a:endParaRPr lang="en-US"/>
        </a:p>
      </dgm:t>
    </dgm:pt>
    <dgm:pt modelId="{4BEDC3AE-2FCE-9F4D-A6F2-7C4DCE47DC51}">
      <dgm:prSet phldrT="[Text]"/>
      <dgm:spPr/>
      <dgm:t>
        <a:bodyPr/>
        <a:lstStyle/>
        <a:p>
          <a:r>
            <a:rPr lang="en-US" dirty="0"/>
            <a:t>Type Inference</a:t>
          </a:r>
        </a:p>
      </dgm:t>
    </dgm:pt>
    <dgm:pt modelId="{F21B6636-6732-FE47-B574-74F88ACF1589}" type="parTrans" cxnId="{6090AB9C-8F08-1B44-85C8-D0B64C6D87AA}">
      <dgm:prSet/>
      <dgm:spPr/>
      <dgm:t>
        <a:bodyPr/>
        <a:lstStyle/>
        <a:p>
          <a:endParaRPr lang="en-US"/>
        </a:p>
      </dgm:t>
    </dgm:pt>
    <dgm:pt modelId="{726C64F8-68B5-CA48-9793-FAE9D89A436E}" type="sibTrans" cxnId="{6090AB9C-8F08-1B44-85C8-D0B64C6D87AA}">
      <dgm:prSet/>
      <dgm:spPr/>
      <dgm:t>
        <a:bodyPr/>
        <a:lstStyle/>
        <a:p>
          <a:endParaRPr lang="en-US"/>
        </a:p>
      </dgm:t>
    </dgm:pt>
    <dgm:pt modelId="{6EC083AD-D722-6947-A2D6-AA21453D4AB6}">
      <dgm:prSet phldrT="[Text]"/>
      <dgm:spPr/>
      <dgm:t>
        <a:bodyPr/>
        <a:lstStyle/>
        <a:p>
          <a:r>
            <a:rPr lang="en-US" dirty="0"/>
            <a:t>Type Stability</a:t>
          </a:r>
        </a:p>
      </dgm:t>
    </dgm:pt>
    <dgm:pt modelId="{EC9974D7-E4A0-014A-9BDC-AB050D20309D}" type="parTrans" cxnId="{7F84BD0F-99A9-5141-B27A-A44F00F46E67}">
      <dgm:prSet/>
      <dgm:spPr/>
      <dgm:t>
        <a:bodyPr/>
        <a:lstStyle/>
        <a:p>
          <a:endParaRPr lang="en-US"/>
        </a:p>
      </dgm:t>
    </dgm:pt>
    <dgm:pt modelId="{80BCDC1C-2D2D-7B45-8B60-38BBEA39A6D5}" type="sibTrans" cxnId="{7F84BD0F-99A9-5141-B27A-A44F00F46E67}">
      <dgm:prSet/>
      <dgm:spPr/>
      <dgm:t>
        <a:bodyPr/>
        <a:lstStyle/>
        <a:p>
          <a:endParaRPr lang="en-US"/>
        </a:p>
      </dgm:t>
    </dgm:pt>
    <dgm:pt modelId="{E65C2CB9-845E-8542-BD23-302D94D8D021}">
      <dgm:prSet phldrT="[Text]"/>
      <dgm:spPr/>
      <dgm:t>
        <a:bodyPr/>
        <a:lstStyle/>
        <a:p>
          <a:r>
            <a:rPr lang="en-US" dirty="0"/>
            <a:t>JIT compilation</a:t>
          </a:r>
        </a:p>
      </dgm:t>
    </dgm:pt>
    <dgm:pt modelId="{4C0CE4A9-B6FE-0F4E-907E-858EDE865E8D}" type="parTrans" cxnId="{2052E7B5-03DE-034F-AA13-33099C76418F}">
      <dgm:prSet/>
      <dgm:spPr/>
      <dgm:t>
        <a:bodyPr/>
        <a:lstStyle/>
        <a:p>
          <a:endParaRPr lang="en-US"/>
        </a:p>
      </dgm:t>
    </dgm:pt>
    <dgm:pt modelId="{55722BA0-F9C5-5142-AF66-77462A6D4BAE}" type="sibTrans" cxnId="{2052E7B5-03DE-034F-AA13-33099C76418F}">
      <dgm:prSet/>
      <dgm:spPr/>
      <dgm:t>
        <a:bodyPr/>
        <a:lstStyle/>
        <a:p>
          <a:endParaRPr lang="en-US"/>
        </a:p>
      </dgm:t>
    </dgm:pt>
    <dgm:pt modelId="{4081E5CA-F8EB-AF46-91ED-98EB12932AE2}" type="pres">
      <dgm:prSet presAssocID="{A2CCFE78-886C-0446-8FE1-087898354516}" presName="linearFlow" presStyleCnt="0">
        <dgm:presLayoutVars>
          <dgm:dir/>
          <dgm:resizeHandles val="exact"/>
        </dgm:presLayoutVars>
      </dgm:prSet>
      <dgm:spPr/>
    </dgm:pt>
    <dgm:pt modelId="{0D4C08CF-C792-204F-81AC-59F8EE3F8CE0}" type="pres">
      <dgm:prSet presAssocID="{5ABD9C09-F51D-1641-B1BB-D4FCFB2CF66E}" presName="node" presStyleLbl="node1" presStyleIdx="0" presStyleCnt="4">
        <dgm:presLayoutVars>
          <dgm:bulletEnabled val="1"/>
        </dgm:presLayoutVars>
      </dgm:prSet>
      <dgm:spPr/>
    </dgm:pt>
    <dgm:pt modelId="{FF008AE0-9DF7-864A-B1F5-42FA21B3FD40}" type="pres">
      <dgm:prSet presAssocID="{126D52CC-ECC5-AB4A-8345-E67E0DCFD260}" presName="spacerL" presStyleCnt="0"/>
      <dgm:spPr/>
    </dgm:pt>
    <dgm:pt modelId="{C8282FF6-C590-A740-BE61-74E23FAE2C81}" type="pres">
      <dgm:prSet presAssocID="{126D52CC-ECC5-AB4A-8345-E67E0DCFD260}" presName="sibTrans" presStyleLbl="sibTrans2D1" presStyleIdx="0" presStyleCnt="3"/>
      <dgm:spPr/>
    </dgm:pt>
    <dgm:pt modelId="{D708FF5B-DCC5-4146-ADFC-BC070404DDBE}" type="pres">
      <dgm:prSet presAssocID="{126D52CC-ECC5-AB4A-8345-E67E0DCFD260}" presName="spacerR" presStyleCnt="0"/>
      <dgm:spPr/>
    </dgm:pt>
    <dgm:pt modelId="{4E44B0E1-C290-4641-B932-45A005B09B69}" type="pres">
      <dgm:prSet presAssocID="{4BEDC3AE-2FCE-9F4D-A6F2-7C4DCE47DC51}" presName="node" presStyleLbl="node1" presStyleIdx="1" presStyleCnt="4">
        <dgm:presLayoutVars>
          <dgm:bulletEnabled val="1"/>
        </dgm:presLayoutVars>
      </dgm:prSet>
      <dgm:spPr/>
    </dgm:pt>
    <dgm:pt modelId="{52B82FC8-0DC2-4C43-ADA5-B62F0BAD6434}" type="pres">
      <dgm:prSet presAssocID="{726C64F8-68B5-CA48-9793-FAE9D89A436E}" presName="spacerL" presStyleCnt="0"/>
      <dgm:spPr/>
    </dgm:pt>
    <dgm:pt modelId="{BBCD109D-044D-6545-880A-7B29B9E7B435}" type="pres">
      <dgm:prSet presAssocID="{726C64F8-68B5-CA48-9793-FAE9D89A436E}" presName="sibTrans" presStyleLbl="sibTrans2D1" presStyleIdx="1" presStyleCnt="3"/>
      <dgm:spPr/>
    </dgm:pt>
    <dgm:pt modelId="{C9A40E93-52A8-0C44-A829-F555B4E6E0D2}" type="pres">
      <dgm:prSet presAssocID="{726C64F8-68B5-CA48-9793-FAE9D89A436E}" presName="spacerR" presStyleCnt="0"/>
      <dgm:spPr/>
    </dgm:pt>
    <dgm:pt modelId="{DFED9F97-E167-FE4F-AB48-78293AF3CB5E}" type="pres">
      <dgm:prSet presAssocID="{E65C2CB9-845E-8542-BD23-302D94D8D021}" presName="node" presStyleLbl="node1" presStyleIdx="2" presStyleCnt="4">
        <dgm:presLayoutVars>
          <dgm:bulletEnabled val="1"/>
        </dgm:presLayoutVars>
      </dgm:prSet>
      <dgm:spPr/>
    </dgm:pt>
    <dgm:pt modelId="{7D5266C4-409B-BE45-B82A-9174F906612C}" type="pres">
      <dgm:prSet presAssocID="{55722BA0-F9C5-5142-AF66-77462A6D4BAE}" presName="spacerL" presStyleCnt="0"/>
      <dgm:spPr/>
    </dgm:pt>
    <dgm:pt modelId="{1AF11B00-4E0F-B14E-B11E-44BAD50E0E26}" type="pres">
      <dgm:prSet presAssocID="{55722BA0-F9C5-5142-AF66-77462A6D4BAE}" presName="sibTrans" presStyleLbl="sibTrans2D1" presStyleIdx="2" presStyleCnt="3"/>
      <dgm:spPr/>
    </dgm:pt>
    <dgm:pt modelId="{5798E50E-2103-DA46-9D8F-7C15D8D01DB1}" type="pres">
      <dgm:prSet presAssocID="{55722BA0-F9C5-5142-AF66-77462A6D4BAE}" presName="spacerR" presStyleCnt="0"/>
      <dgm:spPr/>
    </dgm:pt>
    <dgm:pt modelId="{16BDD990-A326-CF43-9C7E-B7D43A7C94EE}" type="pres">
      <dgm:prSet presAssocID="{6EC083AD-D722-6947-A2D6-AA21453D4AB6}" presName="node" presStyleLbl="node1" presStyleIdx="3" presStyleCnt="4">
        <dgm:presLayoutVars>
          <dgm:bulletEnabled val="1"/>
        </dgm:presLayoutVars>
      </dgm:prSet>
      <dgm:spPr/>
    </dgm:pt>
  </dgm:ptLst>
  <dgm:cxnLst>
    <dgm:cxn modelId="{7F84BD0F-99A9-5141-B27A-A44F00F46E67}" srcId="{A2CCFE78-886C-0446-8FE1-087898354516}" destId="{6EC083AD-D722-6947-A2D6-AA21453D4AB6}" srcOrd="3" destOrd="0" parTransId="{EC9974D7-E4A0-014A-9BDC-AB050D20309D}" sibTransId="{80BCDC1C-2D2D-7B45-8B60-38BBEA39A6D5}"/>
    <dgm:cxn modelId="{84EBAE2B-CBDB-8B44-AD46-5E3C589F1595}" type="presOf" srcId="{6EC083AD-D722-6947-A2D6-AA21453D4AB6}" destId="{16BDD990-A326-CF43-9C7E-B7D43A7C94EE}" srcOrd="0" destOrd="0" presId="urn:microsoft.com/office/officeart/2005/8/layout/equation1"/>
    <dgm:cxn modelId="{ACD0E448-EAD0-6E4B-8C65-69CBF335A71E}" type="presOf" srcId="{55722BA0-F9C5-5142-AF66-77462A6D4BAE}" destId="{1AF11B00-4E0F-B14E-B11E-44BAD50E0E26}" srcOrd="0" destOrd="0" presId="urn:microsoft.com/office/officeart/2005/8/layout/equation1"/>
    <dgm:cxn modelId="{7BF68079-7D5C-1247-BC44-1640D863C95F}" srcId="{A2CCFE78-886C-0446-8FE1-087898354516}" destId="{5ABD9C09-F51D-1641-B1BB-D4FCFB2CF66E}" srcOrd="0" destOrd="0" parTransId="{60E537C2-16C2-0E41-98FA-DC97CC88E62A}" sibTransId="{126D52CC-ECC5-AB4A-8345-E67E0DCFD260}"/>
    <dgm:cxn modelId="{62088D7C-643F-EC4B-891D-0BCE3046A8E6}" type="presOf" srcId="{126D52CC-ECC5-AB4A-8345-E67E0DCFD260}" destId="{C8282FF6-C590-A740-BE61-74E23FAE2C81}" srcOrd="0" destOrd="0" presId="urn:microsoft.com/office/officeart/2005/8/layout/equation1"/>
    <dgm:cxn modelId="{C12F2A81-D72D-AF46-AA6E-CB10A5D1476E}" type="presOf" srcId="{726C64F8-68B5-CA48-9793-FAE9D89A436E}" destId="{BBCD109D-044D-6545-880A-7B29B9E7B435}" srcOrd="0" destOrd="0" presId="urn:microsoft.com/office/officeart/2005/8/layout/equation1"/>
    <dgm:cxn modelId="{8EBEB498-8FE4-3D48-B075-5021C01E617A}" type="presOf" srcId="{E65C2CB9-845E-8542-BD23-302D94D8D021}" destId="{DFED9F97-E167-FE4F-AB48-78293AF3CB5E}" srcOrd="0" destOrd="0" presId="urn:microsoft.com/office/officeart/2005/8/layout/equation1"/>
    <dgm:cxn modelId="{6090AB9C-8F08-1B44-85C8-D0B64C6D87AA}" srcId="{A2CCFE78-886C-0446-8FE1-087898354516}" destId="{4BEDC3AE-2FCE-9F4D-A6F2-7C4DCE47DC51}" srcOrd="1" destOrd="0" parTransId="{F21B6636-6732-FE47-B574-74F88ACF1589}" sibTransId="{726C64F8-68B5-CA48-9793-FAE9D89A436E}"/>
    <dgm:cxn modelId="{2052E7B5-03DE-034F-AA13-33099C76418F}" srcId="{A2CCFE78-886C-0446-8FE1-087898354516}" destId="{E65C2CB9-845E-8542-BD23-302D94D8D021}" srcOrd="2" destOrd="0" parTransId="{4C0CE4A9-B6FE-0F4E-907E-858EDE865E8D}" sibTransId="{55722BA0-F9C5-5142-AF66-77462A6D4BAE}"/>
    <dgm:cxn modelId="{7F32B7C1-77F8-ED4C-8FFF-CDB48815DDE1}" type="presOf" srcId="{4BEDC3AE-2FCE-9F4D-A6F2-7C4DCE47DC51}" destId="{4E44B0E1-C290-4641-B932-45A005B09B69}" srcOrd="0" destOrd="0" presId="urn:microsoft.com/office/officeart/2005/8/layout/equation1"/>
    <dgm:cxn modelId="{3F80B7C5-FC82-B045-9F45-74816EE9E705}" type="presOf" srcId="{5ABD9C09-F51D-1641-B1BB-D4FCFB2CF66E}" destId="{0D4C08CF-C792-204F-81AC-59F8EE3F8CE0}" srcOrd="0" destOrd="0" presId="urn:microsoft.com/office/officeart/2005/8/layout/equation1"/>
    <dgm:cxn modelId="{DDBCB1EF-BC4A-FE40-99B9-11EFFF28B531}" type="presOf" srcId="{A2CCFE78-886C-0446-8FE1-087898354516}" destId="{4081E5CA-F8EB-AF46-91ED-98EB12932AE2}" srcOrd="0" destOrd="0" presId="urn:microsoft.com/office/officeart/2005/8/layout/equation1"/>
    <dgm:cxn modelId="{B952F794-6A62-2746-97AF-2A49EAA2F4A6}" type="presParOf" srcId="{4081E5CA-F8EB-AF46-91ED-98EB12932AE2}" destId="{0D4C08CF-C792-204F-81AC-59F8EE3F8CE0}" srcOrd="0" destOrd="0" presId="urn:microsoft.com/office/officeart/2005/8/layout/equation1"/>
    <dgm:cxn modelId="{24B296F2-FEC6-9241-80AA-A29ACB964711}" type="presParOf" srcId="{4081E5CA-F8EB-AF46-91ED-98EB12932AE2}" destId="{FF008AE0-9DF7-864A-B1F5-42FA21B3FD40}" srcOrd="1" destOrd="0" presId="urn:microsoft.com/office/officeart/2005/8/layout/equation1"/>
    <dgm:cxn modelId="{D126870D-DAEA-C143-AD1C-4038D45668BA}" type="presParOf" srcId="{4081E5CA-F8EB-AF46-91ED-98EB12932AE2}" destId="{C8282FF6-C590-A740-BE61-74E23FAE2C81}" srcOrd="2" destOrd="0" presId="urn:microsoft.com/office/officeart/2005/8/layout/equation1"/>
    <dgm:cxn modelId="{082097A4-3CD0-5D49-B8C6-B6681A2317E2}" type="presParOf" srcId="{4081E5CA-F8EB-AF46-91ED-98EB12932AE2}" destId="{D708FF5B-DCC5-4146-ADFC-BC070404DDBE}" srcOrd="3" destOrd="0" presId="urn:microsoft.com/office/officeart/2005/8/layout/equation1"/>
    <dgm:cxn modelId="{0E0B0CB8-6991-4D49-9C54-6F194675897D}" type="presParOf" srcId="{4081E5CA-F8EB-AF46-91ED-98EB12932AE2}" destId="{4E44B0E1-C290-4641-B932-45A005B09B69}" srcOrd="4" destOrd="0" presId="urn:microsoft.com/office/officeart/2005/8/layout/equation1"/>
    <dgm:cxn modelId="{5222775D-D4D6-7F43-B93C-E2A1241F6917}" type="presParOf" srcId="{4081E5CA-F8EB-AF46-91ED-98EB12932AE2}" destId="{52B82FC8-0DC2-4C43-ADA5-B62F0BAD6434}" srcOrd="5" destOrd="0" presId="urn:microsoft.com/office/officeart/2005/8/layout/equation1"/>
    <dgm:cxn modelId="{A0F729B5-0452-3343-8B28-E4D4135FB420}" type="presParOf" srcId="{4081E5CA-F8EB-AF46-91ED-98EB12932AE2}" destId="{BBCD109D-044D-6545-880A-7B29B9E7B435}" srcOrd="6" destOrd="0" presId="urn:microsoft.com/office/officeart/2005/8/layout/equation1"/>
    <dgm:cxn modelId="{98342C6A-B134-AF47-9992-0585CB9CD663}" type="presParOf" srcId="{4081E5CA-F8EB-AF46-91ED-98EB12932AE2}" destId="{C9A40E93-52A8-0C44-A829-F555B4E6E0D2}" srcOrd="7" destOrd="0" presId="urn:microsoft.com/office/officeart/2005/8/layout/equation1"/>
    <dgm:cxn modelId="{25C34292-7A48-0E4A-AF22-8F7A2109DB1D}" type="presParOf" srcId="{4081E5CA-F8EB-AF46-91ED-98EB12932AE2}" destId="{DFED9F97-E167-FE4F-AB48-78293AF3CB5E}" srcOrd="8" destOrd="0" presId="urn:microsoft.com/office/officeart/2005/8/layout/equation1"/>
    <dgm:cxn modelId="{C27A0641-0D84-9E40-844F-EB76019F68CB}" type="presParOf" srcId="{4081E5CA-F8EB-AF46-91ED-98EB12932AE2}" destId="{7D5266C4-409B-BE45-B82A-9174F906612C}" srcOrd="9" destOrd="0" presId="urn:microsoft.com/office/officeart/2005/8/layout/equation1"/>
    <dgm:cxn modelId="{72281ECC-69ED-934D-8BD7-BE457146421A}" type="presParOf" srcId="{4081E5CA-F8EB-AF46-91ED-98EB12932AE2}" destId="{1AF11B00-4E0F-B14E-B11E-44BAD50E0E26}" srcOrd="10" destOrd="0" presId="urn:microsoft.com/office/officeart/2005/8/layout/equation1"/>
    <dgm:cxn modelId="{AB798345-A9B7-8346-8034-6DB8747C2690}" type="presParOf" srcId="{4081E5CA-F8EB-AF46-91ED-98EB12932AE2}" destId="{5798E50E-2103-DA46-9D8F-7C15D8D01DB1}" srcOrd="11" destOrd="0" presId="urn:microsoft.com/office/officeart/2005/8/layout/equation1"/>
    <dgm:cxn modelId="{5E0F5EFC-D0A5-C646-8838-797BDDD0DF68}" type="presParOf" srcId="{4081E5CA-F8EB-AF46-91ED-98EB12932AE2}" destId="{16BDD990-A326-CF43-9C7E-B7D43A7C94EE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BDD7-1E18-445F-8115-E09FF590B3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568554-7535-4300-8615-374316965E9C}">
      <dgm:prSet/>
      <dgm:spPr/>
      <dgm:t>
        <a:bodyPr/>
        <a:lstStyle/>
        <a:p>
          <a:r>
            <a:rPr lang="en-US" dirty="0"/>
            <a:t>Coroutines</a:t>
          </a:r>
        </a:p>
      </dgm:t>
    </dgm:pt>
    <dgm:pt modelId="{5E668361-676E-41E3-8736-49DC20FD8275}" type="parTrans" cxnId="{F1205EF0-6C04-4628-9577-8EF2693DDB93}">
      <dgm:prSet/>
      <dgm:spPr/>
      <dgm:t>
        <a:bodyPr/>
        <a:lstStyle/>
        <a:p>
          <a:endParaRPr lang="en-US"/>
        </a:p>
      </dgm:t>
    </dgm:pt>
    <dgm:pt modelId="{4BB1CD2E-0D05-4741-9C6A-BDFA8A4BCE07}" type="sibTrans" cxnId="{F1205EF0-6C04-4628-9577-8EF2693DDB93}">
      <dgm:prSet/>
      <dgm:spPr/>
      <dgm:t>
        <a:bodyPr/>
        <a:lstStyle/>
        <a:p>
          <a:endParaRPr lang="en-US"/>
        </a:p>
      </dgm:t>
    </dgm:pt>
    <dgm:pt modelId="{09EBAF86-E7E2-4C25-8A3F-CE0F908053AE}">
      <dgm:prSet/>
      <dgm:spPr/>
      <dgm:t>
        <a:bodyPr/>
        <a:lstStyle/>
        <a:p>
          <a:r>
            <a:rPr lang="en-US" dirty="0"/>
            <a:t>Most </a:t>
          </a:r>
          <a:r>
            <a:rPr lang="en-US" dirty="0" err="1"/>
            <a:t>usefull</a:t>
          </a:r>
          <a:r>
            <a:rPr lang="en-US" dirty="0"/>
            <a:t> in unbalanced workloads. Dynamic scheduling with producer and consumer algorithms</a:t>
          </a:r>
        </a:p>
      </dgm:t>
    </dgm:pt>
    <dgm:pt modelId="{64D06446-2AAF-496C-B4D2-11E2ABF2D1CF}" type="parTrans" cxnId="{7C5D4870-E458-406E-AF37-BF6CFE76D3F2}">
      <dgm:prSet/>
      <dgm:spPr/>
      <dgm:t>
        <a:bodyPr/>
        <a:lstStyle/>
        <a:p>
          <a:endParaRPr lang="en-US"/>
        </a:p>
      </dgm:t>
    </dgm:pt>
    <dgm:pt modelId="{403656B3-781D-42E2-89D3-3BFCB18EB14F}" type="sibTrans" cxnId="{7C5D4870-E458-406E-AF37-BF6CFE76D3F2}">
      <dgm:prSet/>
      <dgm:spPr/>
      <dgm:t>
        <a:bodyPr/>
        <a:lstStyle/>
        <a:p>
          <a:endParaRPr lang="en-US"/>
        </a:p>
      </dgm:t>
    </dgm:pt>
    <dgm:pt modelId="{72D78306-E24E-4A50-9867-E4E7044F5AD5}">
      <dgm:prSet/>
      <dgm:spPr/>
      <dgm:t>
        <a:bodyPr/>
        <a:lstStyle/>
        <a:p>
          <a:r>
            <a:rPr lang="en-US" dirty="0"/>
            <a:t>Multi-threading</a:t>
          </a:r>
        </a:p>
      </dgm:t>
    </dgm:pt>
    <dgm:pt modelId="{675EE85A-3FD4-47F5-9F2B-BAB6B113D1E4}" type="parTrans" cxnId="{A4D61DE6-543D-44B2-872E-3113675C832D}">
      <dgm:prSet/>
      <dgm:spPr/>
      <dgm:t>
        <a:bodyPr/>
        <a:lstStyle/>
        <a:p>
          <a:endParaRPr lang="en-US"/>
        </a:p>
      </dgm:t>
    </dgm:pt>
    <dgm:pt modelId="{0882FDED-A438-4DF3-AA7C-21E9F99C770E}" type="sibTrans" cxnId="{A4D61DE6-543D-44B2-872E-3113675C832D}">
      <dgm:prSet/>
      <dgm:spPr/>
      <dgm:t>
        <a:bodyPr/>
        <a:lstStyle/>
        <a:p>
          <a:endParaRPr lang="en-US"/>
        </a:p>
      </dgm:t>
    </dgm:pt>
    <dgm:pt modelId="{9A6250AD-EFB0-4200-A8C7-55350B13E8AC}">
      <dgm:prSet/>
      <dgm:spPr/>
      <dgm:t>
        <a:bodyPr/>
        <a:lstStyle/>
        <a:p>
          <a:r>
            <a:rPr lang="en-US" dirty="0"/>
            <a:t>@thread macro</a:t>
          </a:r>
        </a:p>
      </dgm:t>
    </dgm:pt>
    <dgm:pt modelId="{0ECF86A8-533C-4F19-9FC3-C02D7211E868}" type="parTrans" cxnId="{948DB717-D957-453D-9D19-FF66D970F775}">
      <dgm:prSet/>
      <dgm:spPr/>
      <dgm:t>
        <a:bodyPr/>
        <a:lstStyle/>
        <a:p>
          <a:endParaRPr lang="en-US"/>
        </a:p>
      </dgm:t>
    </dgm:pt>
    <dgm:pt modelId="{D488C0E8-4E95-47A0-BDEA-2E1F15099791}" type="sibTrans" cxnId="{948DB717-D957-453D-9D19-FF66D970F775}">
      <dgm:prSet/>
      <dgm:spPr/>
      <dgm:t>
        <a:bodyPr/>
        <a:lstStyle/>
        <a:p>
          <a:endParaRPr lang="en-US"/>
        </a:p>
      </dgm:t>
    </dgm:pt>
    <dgm:pt modelId="{BFD8B4BB-2A02-4DF8-A13D-148A7D546FF7}">
      <dgm:prSet/>
      <dgm:spPr/>
      <dgm:t>
        <a:bodyPr/>
        <a:lstStyle/>
        <a:p>
          <a:r>
            <a:rPr lang="en-US" dirty="0"/>
            <a:t>Atomic operations -&gt; avoid race condition</a:t>
          </a:r>
        </a:p>
      </dgm:t>
    </dgm:pt>
    <dgm:pt modelId="{854F7687-E44A-4CE7-911F-74BDD448941F}" type="parTrans" cxnId="{A162D84B-14D6-4864-8B3D-67FBFA025942}">
      <dgm:prSet/>
      <dgm:spPr/>
      <dgm:t>
        <a:bodyPr/>
        <a:lstStyle/>
        <a:p>
          <a:endParaRPr lang="en-US"/>
        </a:p>
      </dgm:t>
    </dgm:pt>
    <dgm:pt modelId="{709BCD26-5C12-488F-B33C-515335F9E894}" type="sibTrans" cxnId="{A162D84B-14D6-4864-8B3D-67FBFA025942}">
      <dgm:prSet/>
      <dgm:spPr/>
      <dgm:t>
        <a:bodyPr/>
        <a:lstStyle/>
        <a:p>
          <a:endParaRPr lang="en-US"/>
        </a:p>
      </dgm:t>
    </dgm:pt>
    <dgm:pt modelId="{1E476772-E926-42A1-9A1B-CAC3A749F5DA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F6FA7A1B-C792-4ECC-A061-CEB27BD69CF1}" type="parTrans" cxnId="{EFB27BE6-A1F0-44D2-867A-4466D249D959}">
      <dgm:prSet/>
      <dgm:spPr/>
      <dgm:t>
        <a:bodyPr/>
        <a:lstStyle/>
        <a:p>
          <a:endParaRPr lang="en-US"/>
        </a:p>
      </dgm:t>
    </dgm:pt>
    <dgm:pt modelId="{F793F875-7251-449A-B592-4FB63D8FDCDD}" type="sibTrans" cxnId="{EFB27BE6-A1F0-44D2-867A-4466D249D959}">
      <dgm:prSet/>
      <dgm:spPr/>
      <dgm:t>
        <a:bodyPr/>
        <a:lstStyle/>
        <a:p>
          <a:endParaRPr lang="en-US"/>
        </a:p>
      </dgm:t>
    </dgm:pt>
    <dgm:pt modelId="{C98FC20D-A10E-44A4-A108-62A273769370}">
      <dgm:prSet/>
      <dgm:spPr/>
      <dgm:t>
        <a:bodyPr/>
        <a:lstStyle/>
        <a:p>
          <a:r>
            <a:rPr lang="en-US"/>
            <a:t>Code availability and loading packages  </a:t>
          </a:r>
        </a:p>
      </dgm:t>
    </dgm:pt>
    <dgm:pt modelId="{C695B60A-29CA-48D8-984D-28C1676160F8}" type="parTrans" cxnId="{62BC2D92-CE86-4C95-8AC1-66658F5842FF}">
      <dgm:prSet/>
      <dgm:spPr/>
      <dgm:t>
        <a:bodyPr/>
        <a:lstStyle/>
        <a:p>
          <a:endParaRPr lang="en-US"/>
        </a:p>
      </dgm:t>
    </dgm:pt>
    <dgm:pt modelId="{C8E44A61-19D7-4AD9-8772-2C1A66455F1D}" type="sibTrans" cxnId="{62BC2D92-CE86-4C95-8AC1-66658F5842FF}">
      <dgm:prSet/>
      <dgm:spPr/>
      <dgm:t>
        <a:bodyPr/>
        <a:lstStyle/>
        <a:p>
          <a:endParaRPr lang="en-US"/>
        </a:p>
      </dgm:t>
    </dgm:pt>
    <dgm:pt modelId="{D6E7D8BF-5499-4108-8C39-5A57C4CB5272}">
      <dgm:prSet/>
      <dgm:spPr/>
      <dgm:t>
        <a:bodyPr/>
        <a:lstStyle/>
        <a:p>
          <a:r>
            <a:rPr lang="en-US"/>
            <a:t>Data movement</a:t>
          </a:r>
        </a:p>
      </dgm:t>
    </dgm:pt>
    <dgm:pt modelId="{25981B64-0CFA-4CF4-94C9-CCCA678AD27C}" type="parTrans" cxnId="{7239DC79-63FB-4124-8B34-3E6E70AFD6F5}">
      <dgm:prSet/>
      <dgm:spPr/>
      <dgm:t>
        <a:bodyPr/>
        <a:lstStyle/>
        <a:p>
          <a:endParaRPr lang="en-US"/>
        </a:p>
      </dgm:t>
    </dgm:pt>
    <dgm:pt modelId="{11BB140F-79CA-4536-9AF2-EE48841644D0}" type="sibTrans" cxnId="{7239DC79-63FB-4124-8B34-3E6E70AFD6F5}">
      <dgm:prSet/>
      <dgm:spPr/>
      <dgm:t>
        <a:bodyPr/>
        <a:lstStyle/>
        <a:p>
          <a:endParaRPr lang="en-US"/>
        </a:p>
      </dgm:t>
    </dgm:pt>
    <dgm:pt modelId="{CDFC4793-86E9-4044-95FE-6AD5184DBCEA}">
      <dgm:prSet/>
      <dgm:spPr/>
      <dgm:t>
        <a:bodyPr/>
        <a:lstStyle/>
        <a:p>
          <a:r>
            <a:rPr lang="en-US"/>
            <a:t>GPU</a:t>
          </a:r>
        </a:p>
      </dgm:t>
    </dgm:pt>
    <dgm:pt modelId="{542CA93F-266A-431F-92A2-F30873A6A78E}" type="parTrans" cxnId="{96FA862B-4400-417F-9359-5ED7779A08A7}">
      <dgm:prSet/>
      <dgm:spPr/>
      <dgm:t>
        <a:bodyPr/>
        <a:lstStyle/>
        <a:p>
          <a:endParaRPr lang="en-US"/>
        </a:p>
      </dgm:t>
    </dgm:pt>
    <dgm:pt modelId="{AEC5520D-9456-4A72-A41D-58F7C507CB6B}" type="sibTrans" cxnId="{96FA862B-4400-417F-9359-5ED7779A08A7}">
      <dgm:prSet/>
      <dgm:spPr/>
      <dgm:t>
        <a:bodyPr/>
        <a:lstStyle/>
        <a:p>
          <a:endParaRPr lang="en-US"/>
        </a:p>
      </dgm:t>
    </dgm:pt>
    <dgm:pt modelId="{DC8C6BBF-C147-4868-A57A-6497CAE604D1}">
      <dgm:prSet/>
      <dgm:spPr/>
      <dgm:t>
        <a:bodyPr/>
        <a:lstStyle/>
        <a:p>
          <a:r>
            <a:rPr lang="en-US"/>
            <a:t>CUDA and OpenCL support</a:t>
          </a:r>
        </a:p>
      </dgm:t>
    </dgm:pt>
    <dgm:pt modelId="{3A8C441B-7393-49C6-8314-FC0DC488ACEF}" type="parTrans" cxnId="{23BCEB32-0336-4C37-91B0-31589EA87469}">
      <dgm:prSet/>
      <dgm:spPr/>
      <dgm:t>
        <a:bodyPr/>
        <a:lstStyle/>
        <a:p>
          <a:endParaRPr lang="en-US"/>
        </a:p>
      </dgm:t>
    </dgm:pt>
    <dgm:pt modelId="{1A880C34-7F82-43F9-BD57-945CF5FF40CB}" type="sibTrans" cxnId="{23BCEB32-0336-4C37-91B0-31589EA87469}">
      <dgm:prSet/>
      <dgm:spPr/>
      <dgm:t>
        <a:bodyPr/>
        <a:lstStyle/>
        <a:p>
          <a:endParaRPr lang="en-US"/>
        </a:p>
      </dgm:t>
    </dgm:pt>
    <dgm:pt modelId="{39F4DC2A-F490-49EA-BA5D-95F5D433C87A}">
      <dgm:prSet/>
      <dgm:spPr/>
      <dgm:t>
        <a:bodyPr/>
        <a:lstStyle/>
        <a:p>
          <a:r>
            <a:rPr lang="en-US"/>
            <a:t>Hands off approach: use existing library such as CuArrays or CLArrays </a:t>
          </a:r>
        </a:p>
      </dgm:t>
    </dgm:pt>
    <dgm:pt modelId="{6EDDE6E3-64EA-4442-A678-A719A0E7E8CF}" type="parTrans" cxnId="{3F223F07-3C5E-4ABB-92B7-42827A5F1EC1}">
      <dgm:prSet/>
      <dgm:spPr/>
      <dgm:t>
        <a:bodyPr/>
        <a:lstStyle/>
        <a:p>
          <a:endParaRPr lang="en-US"/>
        </a:p>
      </dgm:t>
    </dgm:pt>
    <dgm:pt modelId="{B47119B0-95D0-467B-AB5A-9CCD79227EC4}" type="sibTrans" cxnId="{3F223F07-3C5E-4ABB-92B7-42827A5F1EC1}">
      <dgm:prSet/>
      <dgm:spPr/>
      <dgm:t>
        <a:bodyPr/>
        <a:lstStyle/>
        <a:p>
          <a:endParaRPr lang="en-US"/>
        </a:p>
      </dgm:t>
    </dgm:pt>
    <dgm:pt modelId="{69A67A82-3E41-4064-B619-864A1866FAE5}">
      <dgm:prSet/>
      <dgm:spPr/>
      <dgm:t>
        <a:bodyPr/>
        <a:lstStyle/>
        <a:p>
          <a:r>
            <a:rPr lang="en-US"/>
            <a:t>Hands on approach: write custom GPU kernel using CUDAnative and CUDAdrv</a:t>
          </a:r>
        </a:p>
      </dgm:t>
    </dgm:pt>
    <dgm:pt modelId="{1F9B1627-4EB1-4BA0-AC60-EF8E44F9A529}" type="parTrans" cxnId="{C10EB3DE-C4A9-4B9E-AE27-554FE2895AC9}">
      <dgm:prSet/>
      <dgm:spPr/>
      <dgm:t>
        <a:bodyPr/>
        <a:lstStyle/>
        <a:p>
          <a:endParaRPr lang="en-US"/>
        </a:p>
      </dgm:t>
    </dgm:pt>
    <dgm:pt modelId="{7A0ABF5D-F3B3-41F0-AADC-64D60C8D6DAE}" type="sibTrans" cxnId="{C10EB3DE-C4A9-4B9E-AE27-554FE2895AC9}">
      <dgm:prSet/>
      <dgm:spPr/>
      <dgm:t>
        <a:bodyPr/>
        <a:lstStyle/>
        <a:p>
          <a:endParaRPr lang="en-US"/>
        </a:p>
      </dgm:t>
    </dgm:pt>
    <dgm:pt modelId="{3B17F6D1-1289-D84A-998F-5B0F9C690318}" type="pres">
      <dgm:prSet presAssocID="{A1BFBDD7-1E18-445F-8115-E09FF590B384}" presName="Name0" presStyleCnt="0">
        <dgm:presLayoutVars>
          <dgm:dir/>
          <dgm:animLvl val="lvl"/>
          <dgm:resizeHandles val="exact"/>
        </dgm:presLayoutVars>
      </dgm:prSet>
      <dgm:spPr/>
    </dgm:pt>
    <dgm:pt modelId="{AF9E883A-F6A6-8349-8997-B3659E49C965}" type="pres">
      <dgm:prSet presAssocID="{5C568554-7535-4300-8615-374316965E9C}" presName="linNode" presStyleCnt="0"/>
      <dgm:spPr/>
    </dgm:pt>
    <dgm:pt modelId="{C348B490-4758-2348-95D4-F47331E4A85A}" type="pres">
      <dgm:prSet presAssocID="{5C568554-7535-4300-8615-374316965E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BF05B4-D36B-C149-B968-D2A2DE9F55BC}" type="pres">
      <dgm:prSet presAssocID="{5C568554-7535-4300-8615-374316965E9C}" presName="descendantText" presStyleLbl="alignAccFollowNode1" presStyleIdx="0" presStyleCnt="4">
        <dgm:presLayoutVars>
          <dgm:bulletEnabled val="1"/>
        </dgm:presLayoutVars>
      </dgm:prSet>
      <dgm:spPr/>
    </dgm:pt>
    <dgm:pt modelId="{9528C5E7-5B33-9C4E-9A41-983A87AA15D9}" type="pres">
      <dgm:prSet presAssocID="{4BB1CD2E-0D05-4741-9C6A-BDFA8A4BCE07}" presName="sp" presStyleCnt="0"/>
      <dgm:spPr/>
    </dgm:pt>
    <dgm:pt modelId="{C63BA1E9-3E45-9549-B706-2667FF452DA1}" type="pres">
      <dgm:prSet presAssocID="{72D78306-E24E-4A50-9867-E4E7044F5AD5}" presName="linNode" presStyleCnt="0"/>
      <dgm:spPr/>
    </dgm:pt>
    <dgm:pt modelId="{A4EBBE77-BE75-574C-8FCD-5A1BDCEE059F}" type="pres">
      <dgm:prSet presAssocID="{72D78306-E24E-4A50-9867-E4E7044F5A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BEA0E7-4147-C34B-9D66-877A2F2FBAC3}" type="pres">
      <dgm:prSet presAssocID="{72D78306-E24E-4A50-9867-E4E7044F5AD5}" presName="descendantText" presStyleLbl="alignAccFollowNode1" presStyleIdx="1" presStyleCnt="4">
        <dgm:presLayoutVars>
          <dgm:bulletEnabled val="1"/>
        </dgm:presLayoutVars>
      </dgm:prSet>
      <dgm:spPr/>
    </dgm:pt>
    <dgm:pt modelId="{D127B4C9-27FB-B34D-87BF-E84060B5543B}" type="pres">
      <dgm:prSet presAssocID="{0882FDED-A438-4DF3-AA7C-21E9F99C770E}" presName="sp" presStyleCnt="0"/>
      <dgm:spPr/>
    </dgm:pt>
    <dgm:pt modelId="{FB6A2B43-3FBB-4542-B549-8A57F2F021C3}" type="pres">
      <dgm:prSet presAssocID="{1E476772-E926-42A1-9A1B-CAC3A749F5DA}" presName="linNode" presStyleCnt="0"/>
      <dgm:spPr/>
    </dgm:pt>
    <dgm:pt modelId="{E0755FB0-923B-CD40-96F6-31C3C4C3B293}" type="pres">
      <dgm:prSet presAssocID="{1E476772-E926-42A1-9A1B-CAC3A749F5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63B778-1DDB-8E4F-B9A1-A6214970B0E1}" type="pres">
      <dgm:prSet presAssocID="{1E476772-E926-42A1-9A1B-CAC3A749F5DA}" presName="descendantText" presStyleLbl="alignAccFollowNode1" presStyleIdx="2" presStyleCnt="4">
        <dgm:presLayoutVars>
          <dgm:bulletEnabled val="1"/>
        </dgm:presLayoutVars>
      </dgm:prSet>
      <dgm:spPr/>
    </dgm:pt>
    <dgm:pt modelId="{B23D2AAC-6BA3-C046-BF82-B2059A3BDD42}" type="pres">
      <dgm:prSet presAssocID="{F793F875-7251-449A-B592-4FB63D8FDCDD}" presName="sp" presStyleCnt="0"/>
      <dgm:spPr/>
    </dgm:pt>
    <dgm:pt modelId="{4C79C561-E37D-E740-A25E-97D8AF251362}" type="pres">
      <dgm:prSet presAssocID="{CDFC4793-86E9-4044-95FE-6AD5184DBCEA}" presName="linNode" presStyleCnt="0"/>
      <dgm:spPr/>
    </dgm:pt>
    <dgm:pt modelId="{C1FE65BE-02DD-8147-BB71-65637701F9FD}" type="pres">
      <dgm:prSet presAssocID="{CDFC4793-86E9-4044-95FE-6AD5184DBCE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00F8C18-05EB-7F40-B33A-0737D27B4492}" type="pres">
      <dgm:prSet presAssocID="{CDFC4793-86E9-4044-95FE-6AD5184DBCE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F223F07-3C5E-4ABB-92B7-42827A5F1EC1}" srcId="{CDFC4793-86E9-4044-95FE-6AD5184DBCEA}" destId="{39F4DC2A-F490-49EA-BA5D-95F5D433C87A}" srcOrd="1" destOrd="0" parTransId="{6EDDE6E3-64EA-4442-A678-A719A0E7E8CF}" sibTransId="{B47119B0-95D0-467B-AB5A-9CCD79227EC4}"/>
    <dgm:cxn modelId="{948DB717-D957-453D-9D19-FF66D970F775}" srcId="{72D78306-E24E-4A50-9867-E4E7044F5AD5}" destId="{9A6250AD-EFB0-4200-A8C7-55350B13E8AC}" srcOrd="0" destOrd="0" parTransId="{0ECF86A8-533C-4F19-9FC3-C02D7211E868}" sibTransId="{D488C0E8-4E95-47A0-BDEA-2E1F15099791}"/>
    <dgm:cxn modelId="{96FA862B-4400-417F-9359-5ED7779A08A7}" srcId="{A1BFBDD7-1E18-445F-8115-E09FF590B384}" destId="{CDFC4793-86E9-4044-95FE-6AD5184DBCEA}" srcOrd="3" destOrd="0" parTransId="{542CA93F-266A-431F-92A2-F30873A6A78E}" sibTransId="{AEC5520D-9456-4A72-A41D-58F7C507CB6B}"/>
    <dgm:cxn modelId="{E164972B-3D47-B74C-AFB0-EF3A03C6ACAC}" type="presOf" srcId="{09EBAF86-E7E2-4C25-8A3F-CE0F908053AE}" destId="{FDBF05B4-D36B-C149-B968-D2A2DE9F55BC}" srcOrd="0" destOrd="0" presId="urn:microsoft.com/office/officeart/2005/8/layout/vList5"/>
    <dgm:cxn modelId="{B857F32F-BAF2-0E4E-B461-3BDA690DCFBE}" type="presOf" srcId="{9A6250AD-EFB0-4200-A8C7-55350B13E8AC}" destId="{BBBEA0E7-4147-C34B-9D66-877A2F2FBAC3}" srcOrd="0" destOrd="0" presId="urn:microsoft.com/office/officeart/2005/8/layout/vList5"/>
    <dgm:cxn modelId="{495BB632-CCBD-B544-937A-4EAE739E28BB}" type="presOf" srcId="{D6E7D8BF-5499-4108-8C39-5A57C4CB5272}" destId="{8463B778-1DDB-8E4F-B9A1-A6214970B0E1}" srcOrd="0" destOrd="1" presId="urn:microsoft.com/office/officeart/2005/8/layout/vList5"/>
    <dgm:cxn modelId="{23BCEB32-0336-4C37-91B0-31589EA87469}" srcId="{CDFC4793-86E9-4044-95FE-6AD5184DBCEA}" destId="{DC8C6BBF-C147-4868-A57A-6497CAE604D1}" srcOrd="0" destOrd="0" parTransId="{3A8C441B-7393-49C6-8314-FC0DC488ACEF}" sibTransId="{1A880C34-7F82-43F9-BD57-945CF5FF40CB}"/>
    <dgm:cxn modelId="{A162D84B-14D6-4864-8B3D-67FBFA025942}" srcId="{72D78306-E24E-4A50-9867-E4E7044F5AD5}" destId="{BFD8B4BB-2A02-4DF8-A13D-148A7D546FF7}" srcOrd="1" destOrd="0" parTransId="{854F7687-E44A-4CE7-911F-74BDD448941F}" sibTransId="{709BCD26-5C12-488F-B33C-515335F9E894}"/>
    <dgm:cxn modelId="{D3FAD658-CFE6-FA4D-92A2-CACFDCA17EA3}" type="presOf" srcId="{CDFC4793-86E9-4044-95FE-6AD5184DBCEA}" destId="{C1FE65BE-02DD-8147-BB71-65637701F9FD}" srcOrd="0" destOrd="0" presId="urn:microsoft.com/office/officeart/2005/8/layout/vList5"/>
    <dgm:cxn modelId="{11AF366A-CCA2-7B4B-812B-8FC7F332A960}" type="presOf" srcId="{DC8C6BBF-C147-4868-A57A-6497CAE604D1}" destId="{C00F8C18-05EB-7F40-B33A-0737D27B4492}" srcOrd="0" destOrd="0" presId="urn:microsoft.com/office/officeart/2005/8/layout/vList5"/>
    <dgm:cxn modelId="{BA4C666F-B0E3-AC44-9F56-B1F465F3BD3E}" type="presOf" srcId="{C98FC20D-A10E-44A4-A108-62A273769370}" destId="{8463B778-1DDB-8E4F-B9A1-A6214970B0E1}" srcOrd="0" destOrd="0" presId="urn:microsoft.com/office/officeart/2005/8/layout/vList5"/>
    <dgm:cxn modelId="{7C5D4870-E458-406E-AF37-BF6CFE76D3F2}" srcId="{5C568554-7535-4300-8615-374316965E9C}" destId="{09EBAF86-E7E2-4C25-8A3F-CE0F908053AE}" srcOrd="0" destOrd="0" parTransId="{64D06446-2AAF-496C-B4D2-11E2ABF2D1CF}" sibTransId="{403656B3-781D-42E2-89D3-3BFCB18EB14F}"/>
    <dgm:cxn modelId="{4504B573-6C30-E444-8C9B-A0ED6F55D92E}" type="presOf" srcId="{BFD8B4BB-2A02-4DF8-A13D-148A7D546FF7}" destId="{BBBEA0E7-4147-C34B-9D66-877A2F2FBAC3}" srcOrd="0" destOrd="1" presId="urn:microsoft.com/office/officeart/2005/8/layout/vList5"/>
    <dgm:cxn modelId="{7239DC79-63FB-4124-8B34-3E6E70AFD6F5}" srcId="{1E476772-E926-42A1-9A1B-CAC3A749F5DA}" destId="{D6E7D8BF-5499-4108-8C39-5A57C4CB5272}" srcOrd="1" destOrd="0" parTransId="{25981B64-0CFA-4CF4-94C9-CCCA678AD27C}" sibTransId="{11BB140F-79CA-4536-9AF2-EE48841644D0}"/>
    <dgm:cxn modelId="{8CC3D686-9B36-9E4E-802E-D877FD31CA41}" type="presOf" srcId="{69A67A82-3E41-4064-B619-864A1866FAE5}" destId="{C00F8C18-05EB-7F40-B33A-0737D27B4492}" srcOrd="0" destOrd="2" presId="urn:microsoft.com/office/officeart/2005/8/layout/vList5"/>
    <dgm:cxn modelId="{62BC2D92-CE86-4C95-8AC1-66658F5842FF}" srcId="{1E476772-E926-42A1-9A1B-CAC3A749F5DA}" destId="{C98FC20D-A10E-44A4-A108-62A273769370}" srcOrd="0" destOrd="0" parTransId="{C695B60A-29CA-48D8-984D-28C1676160F8}" sibTransId="{C8E44A61-19D7-4AD9-8772-2C1A66455F1D}"/>
    <dgm:cxn modelId="{EB346694-15B8-2146-B0C6-20FF84184762}" type="presOf" srcId="{1E476772-E926-42A1-9A1B-CAC3A749F5DA}" destId="{E0755FB0-923B-CD40-96F6-31C3C4C3B293}" srcOrd="0" destOrd="0" presId="urn:microsoft.com/office/officeart/2005/8/layout/vList5"/>
    <dgm:cxn modelId="{FBCC07AE-1CF7-3F4F-A148-24E90ACD5023}" type="presOf" srcId="{39F4DC2A-F490-49EA-BA5D-95F5D433C87A}" destId="{C00F8C18-05EB-7F40-B33A-0737D27B4492}" srcOrd="0" destOrd="1" presId="urn:microsoft.com/office/officeart/2005/8/layout/vList5"/>
    <dgm:cxn modelId="{5162A2BC-49D5-5C4D-A042-7C9CFB1F8697}" type="presOf" srcId="{5C568554-7535-4300-8615-374316965E9C}" destId="{C348B490-4758-2348-95D4-F47331E4A85A}" srcOrd="0" destOrd="0" presId="urn:microsoft.com/office/officeart/2005/8/layout/vList5"/>
    <dgm:cxn modelId="{2EC7B4BC-4F25-FF43-AF3D-6AB8ABF4B016}" type="presOf" srcId="{72D78306-E24E-4A50-9867-E4E7044F5AD5}" destId="{A4EBBE77-BE75-574C-8FCD-5A1BDCEE059F}" srcOrd="0" destOrd="0" presId="urn:microsoft.com/office/officeart/2005/8/layout/vList5"/>
    <dgm:cxn modelId="{C10EB3DE-C4A9-4B9E-AE27-554FE2895AC9}" srcId="{CDFC4793-86E9-4044-95FE-6AD5184DBCEA}" destId="{69A67A82-3E41-4064-B619-864A1866FAE5}" srcOrd="2" destOrd="0" parTransId="{1F9B1627-4EB1-4BA0-AC60-EF8E44F9A529}" sibTransId="{7A0ABF5D-F3B3-41F0-AADC-64D60C8D6DAE}"/>
    <dgm:cxn modelId="{A4D61DE6-543D-44B2-872E-3113675C832D}" srcId="{A1BFBDD7-1E18-445F-8115-E09FF590B384}" destId="{72D78306-E24E-4A50-9867-E4E7044F5AD5}" srcOrd="1" destOrd="0" parTransId="{675EE85A-3FD4-47F5-9F2B-BAB6B113D1E4}" sibTransId="{0882FDED-A438-4DF3-AA7C-21E9F99C770E}"/>
    <dgm:cxn modelId="{EFB27BE6-A1F0-44D2-867A-4466D249D959}" srcId="{A1BFBDD7-1E18-445F-8115-E09FF590B384}" destId="{1E476772-E926-42A1-9A1B-CAC3A749F5DA}" srcOrd="2" destOrd="0" parTransId="{F6FA7A1B-C792-4ECC-A061-CEB27BD69CF1}" sibTransId="{F793F875-7251-449A-B592-4FB63D8FDCDD}"/>
    <dgm:cxn modelId="{F1205EF0-6C04-4628-9577-8EF2693DDB93}" srcId="{A1BFBDD7-1E18-445F-8115-E09FF590B384}" destId="{5C568554-7535-4300-8615-374316965E9C}" srcOrd="0" destOrd="0" parTransId="{5E668361-676E-41E3-8736-49DC20FD8275}" sibTransId="{4BB1CD2E-0D05-4741-9C6A-BDFA8A4BCE07}"/>
    <dgm:cxn modelId="{AB6494FE-BE24-C34E-8E54-3BB0A8447E52}" type="presOf" srcId="{A1BFBDD7-1E18-445F-8115-E09FF590B384}" destId="{3B17F6D1-1289-D84A-998F-5B0F9C690318}" srcOrd="0" destOrd="0" presId="urn:microsoft.com/office/officeart/2005/8/layout/vList5"/>
    <dgm:cxn modelId="{CFAFAF6A-88FC-4E4B-9133-85F4E9C15351}" type="presParOf" srcId="{3B17F6D1-1289-D84A-998F-5B0F9C690318}" destId="{AF9E883A-F6A6-8349-8997-B3659E49C965}" srcOrd="0" destOrd="0" presId="urn:microsoft.com/office/officeart/2005/8/layout/vList5"/>
    <dgm:cxn modelId="{EAE05424-881F-F440-BD30-09C5B16B5251}" type="presParOf" srcId="{AF9E883A-F6A6-8349-8997-B3659E49C965}" destId="{C348B490-4758-2348-95D4-F47331E4A85A}" srcOrd="0" destOrd="0" presId="urn:microsoft.com/office/officeart/2005/8/layout/vList5"/>
    <dgm:cxn modelId="{F80BAD51-3E88-FB4D-BAF9-0601C81D5360}" type="presParOf" srcId="{AF9E883A-F6A6-8349-8997-B3659E49C965}" destId="{FDBF05B4-D36B-C149-B968-D2A2DE9F55BC}" srcOrd="1" destOrd="0" presId="urn:microsoft.com/office/officeart/2005/8/layout/vList5"/>
    <dgm:cxn modelId="{08648083-2521-994E-8BA5-F2C0A0E39EA7}" type="presParOf" srcId="{3B17F6D1-1289-D84A-998F-5B0F9C690318}" destId="{9528C5E7-5B33-9C4E-9A41-983A87AA15D9}" srcOrd="1" destOrd="0" presId="urn:microsoft.com/office/officeart/2005/8/layout/vList5"/>
    <dgm:cxn modelId="{F7582F23-B98F-4C41-8D96-23EC77F8E1BF}" type="presParOf" srcId="{3B17F6D1-1289-D84A-998F-5B0F9C690318}" destId="{C63BA1E9-3E45-9549-B706-2667FF452DA1}" srcOrd="2" destOrd="0" presId="urn:microsoft.com/office/officeart/2005/8/layout/vList5"/>
    <dgm:cxn modelId="{D518ACB2-899A-D946-B788-47F43D71BF8F}" type="presParOf" srcId="{C63BA1E9-3E45-9549-B706-2667FF452DA1}" destId="{A4EBBE77-BE75-574C-8FCD-5A1BDCEE059F}" srcOrd="0" destOrd="0" presId="urn:microsoft.com/office/officeart/2005/8/layout/vList5"/>
    <dgm:cxn modelId="{5251967F-2D53-0447-B9C1-6F12B6B46F16}" type="presParOf" srcId="{C63BA1E9-3E45-9549-B706-2667FF452DA1}" destId="{BBBEA0E7-4147-C34B-9D66-877A2F2FBAC3}" srcOrd="1" destOrd="0" presId="urn:microsoft.com/office/officeart/2005/8/layout/vList5"/>
    <dgm:cxn modelId="{14C377F4-2AFD-1144-AA13-87CE3D277772}" type="presParOf" srcId="{3B17F6D1-1289-D84A-998F-5B0F9C690318}" destId="{D127B4C9-27FB-B34D-87BF-E84060B5543B}" srcOrd="3" destOrd="0" presId="urn:microsoft.com/office/officeart/2005/8/layout/vList5"/>
    <dgm:cxn modelId="{2C53DD7D-CB9E-5A40-9E0B-15D24970B8CC}" type="presParOf" srcId="{3B17F6D1-1289-D84A-998F-5B0F9C690318}" destId="{FB6A2B43-3FBB-4542-B549-8A57F2F021C3}" srcOrd="4" destOrd="0" presId="urn:microsoft.com/office/officeart/2005/8/layout/vList5"/>
    <dgm:cxn modelId="{922F70FD-49F6-6D45-A1B3-7EE175C5555E}" type="presParOf" srcId="{FB6A2B43-3FBB-4542-B549-8A57F2F021C3}" destId="{E0755FB0-923B-CD40-96F6-31C3C4C3B293}" srcOrd="0" destOrd="0" presId="urn:microsoft.com/office/officeart/2005/8/layout/vList5"/>
    <dgm:cxn modelId="{43A233A6-4BC5-8D45-85D5-BF4557A13710}" type="presParOf" srcId="{FB6A2B43-3FBB-4542-B549-8A57F2F021C3}" destId="{8463B778-1DDB-8E4F-B9A1-A6214970B0E1}" srcOrd="1" destOrd="0" presId="urn:microsoft.com/office/officeart/2005/8/layout/vList5"/>
    <dgm:cxn modelId="{7070260D-C24C-1347-BFC2-74A7CF38D4D1}" type="presParOf" srcId="{3B17F6D1-1289-D84A-998F-5B0F9C690318}" destId="{B23D2AAC-6BA3-C046-BF82-B2059A3BDD42}" srcOrd="5" destOrd="0" presId="urn:microsoft.com/office/officeart/2005/8/layout/vList5"/>
    <dgm:cxn modelId="{6FBDA669-56B8-3645-B448-0688D5651EE8}" type="presParOf" srcId="{3B17F6D1-1289-D84A-998F-5B0F9C690318}" destId="{4C79C561-E37D-E740-A25E-97D8AF251362}" srcOrd="6" destOrd="0" presId="urn:microsoft.com/office/officeart/2005/8/layout/vList5"/>
    <dgm:cxn modelId="{9ED99509-C686-A94C-A17B-06184CC1B672}" type="presParOf" srcId="{4C79C561-E37D-E740-A25E-97D8AF251362}" destId="{C1FE65BE-02DD-8147-BB71-65637701F9FD}" srcOrd="0" destOrd="0" presId="urn:microsoft.com/office/officeart/2005/8/layout/vList5"/>
    <dgm:cxn modelId="{899DB646-E1AF-AF4F-BC2D-037F78510AB5}" type="presParOf" srcId="{4C79C561-E37D-E740-A25E-97D8AF251362}" destId="{C00F8C18-05EB-7F40-B33A-0737D27B44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67905-6F54-F04E-AF2E-CB2975AB340E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108596E6-F710-7B4B-85F0-CA30429E116E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Source Code </a:t>
          </a:r>
        </a:p>
      </dsp:txBody>
      <dsp:txXfrm>
        <a:off x="417351" y="1358"/>
        <a:ext cx="2434500" cy="1460700"/>
      </dsp:txXfrm>
    </dsp:sp>
    <dsp:sp modelId="{BE2EDDB4-F6EC-9546-A6CC-CFA9F05B7981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1F7BF467-CAA5-E244-A8B0-AE82EC8829C4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Macro Expansion</a:t>
          </a:r>
        </a:p>
      </dsp:txBody>
      <dsp:txXfrm>
        <a:off x="3411787" y="1358"/>
        <a:ext cx="2434500" cy="1460700"/>
      </dsp:txXfrm>
    </dsp:sp>
    <dsp:sp modelId="{02689391-208A-474B-AD01-1382708DE939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6C013801-D3F7-0749-9984-226755DCA8DD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AST </a:t>
          </a:r>
        </a:p>
      </dsp:txBody>
      <dsp:txXfrm>
        <a:off x="417351" y="2021993"/>
        <a:ext cx="2434500" cy="1460700"/>
      </dsp:txXfrm>
    </dsp:sp>
    <dsp:sp modelId="{07224510-582E-F943-AB43-BDABA27328DD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539A949E-A62A-CF43-B4A0-934E250B590B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Julia IR</a:t>
          </a:r>
        </a:p>
      </dsp:txBody>
      <dsp:txXfrm>
        <a:off x="3411787" y="2021993"/>
        <a:ext cx="2434500" cy="1460700"/>
      </dsp:txXfrm>
    </dsp:sp>
    <dsp:sp modelId="{99E8F455-F226-D648-86B4-8E481BAEDE50}">
      <dsp:nvSpPr>
        <dsp:cNvPr id="0" name=""/>
        <dsp:cNvSpPr/>
      </dsp:nvSpPr>
      <dsp:spPr>
        <a:xfrm>
          <a:off x="2850052" y="4727259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4770179"/>
        <a:ext cx="27996" cy="5599"/>
      </dsp:txXfrm>
    </dsp:sp>
    <dsp:sp modelId="{B4EEB252-A842-1C47-9152-D1F1DFEB181A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LLVM IR </a:t>
          </a:r>
        </a:p>
      </dsp:txBody>
      <dsp:txXfrm>
        <a:off x="417351" y="4042629"/>
        <a:ext cx="2434500" cy="1460700"/>
      </dsp:txXfrm>
    </dsp:sp>
    <dsp:sp modelId="{8680362E-92B7-7F4B-B1FA-34C7F423AAF0}">
      <dsp:nvSpPr>
        <dsp:cNvPr id="0" name=""/>
        <dsp:cNvSpPr/>
      </dsp:nvSpPr>
      <dsp:spPr>
        <a:xfrm>
          <a:off x="3411787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Native code </a:t>
          </a:r>
        </a:p>
      </dsp:txBody>
      <dsp:txXfrm>
        <a:off x="3411787" y="4042629"/>
        <a:ext cx="2434500" cy="146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C08CF-C792-204F-81AC-59F8EE3F8CE0}">
      <dsp:nvSpPr>
        <dsp:cNvPr id="0" name=""/>
        <dsp:cNvSpPr/>
      </dsp:nvSpPr>
      <dsp:spPr>
        <a:xfrm>
          <a:off x="6071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Dispatch</a:t>
          </a:r>
        </a:p>
      </dsp:txBody>
      <dsp:txXfrm>
        <a:off x="253083" y="1579327"/>
        <a:ext cx="1192682" cy="1192682"/>
      </dsp:txXfrm>
    </dsp:sp>
    <dsp:sp modelId="{C8282FF6-C590-A740-BE61-74E23FAE2C81}">
      <dsp:nvSpPr>
        <dsp:cNvPr id="0" name=""/>
        <dsp:cNvSpPr/>
      </dsp:nvSpPr>
      <dsp:spPr>
        <a:xfrm>
          <a:off x="1829738" y="1686524"/>
          <a:ext cx="978289" cy="97828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59410" y="2060622"/>
        <a:ext cx="718945" cy="230093"/>
      </dsp:txXfrm>
    </dsp:sp>
    <dsp:sp modelId="{4E44B0E1-C290-4641-B932-45A005B09B69}">
      <dsp:nvSpPr>
        <dsp:cNvPr id="0" name=""/>
        <dsp:cNvSpPr/>
      </dsp:nvSpPr>
      <dsp:spPr>
        <a:xfrm>
          <a:off x="2944988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Inference</a:t>
          </a:r>
        </a:p>
      </dsp:txBody>
      <dsp:txXfrm>
        <a:off x="3192000" y="1579327"/>
        <a:ext cx="1192682" cy="1192682"/>
      </dsp:txXfrm>
    </dsp:sp>
    <dsp:sp modelId="{BBCD109D-044D-6545-880A-7B29B9E7B435}">
      <dsp:nvSpPr>
        <dsp:cNvPr id="0" name=""/>
        <dsp:cNvSpPr/>
      </dsp:nvSpPr>
      <dsp:spPr>
        <a:xfrm>
          <a:off x="4768655" y="1686524"/>
          <a:ext cx="978289" cy="97828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98327" y="2060622"/>
        <a:ext cx="718945" cy="230093"/>
      </dsp:txXfrm>
    </dsp:sp>
    <dsp:sp modelId="{DFED9F97-E167-FE4F-AB48-78293AF3CB5E}">
      <dsp:nvSpPr>
        <dsp:cNvPr id="0" name=""/>
        <dsp:cNvSpPr/>
      </dsp:nvSpPr>
      <dsp:spPr>
        <a:xfrm>
          <a:off x="5883905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JIT compilation</a:t>
          </a:r>
        </a:p>
      </dsp:txBody>
      <dsp:txXfrm>
        <a:off x="6130917" y="1579327"/>
        <a:ext cx="1192682" cy="1192682"/>
      </dsp:txXfrm>
    </dsp:sp>
    <dsp:sp modelId="{1AF11B00-4E0F-B14E-B11E-44BAD50E0E26}">
      <dsp:nvSpPr>
        <dsp:cNvPr id="0" name=""/>
        <dsp:cNvSpPr/>
      </dsp:nvSpPr>
      <dsp:spPr>
        <a:xfrm>
          <a:off x="7707572" y="1686524"/>
          <a:ext cx="978289" cy="978289"/>
        </a:xfrm>
        <a:prstGeom prst="mathEqual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837244" y="1888052"/>
        <a:ext cx="718945" cy="575233"/>
      </dsp:txXfrm>
    </dsp:sp>
    <dsp:sp modelId="{16BDD990-A326-CF43-9C7E-B7D43A7C94EE}">
      <dsp:nvSpPr>
        <dsp:cNvPr id="0" name=""/>
        <dsp:cNvSpPr/>
      </dsp:nvSpPr>
      <dsp:spPr>
        <a:xfrm>
          <a:off x="8822822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Stability</a:t>
          </a:r>
        </a:p>
      </dsp:txBody>
      <dsp:txXfrm>
        <a:off x="9069834" y="1579327"/>
        <a:ext cx="1192682" cy="1192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F05B4-D36B-C149-B968-D2A2DE9F55BC}">
      <dsp:nvSpPr>
        <dsp:cNvPr id="0" name=""/>
        <dsp:cNvSpPr/>
      </dsp:nvSpPr>
      <dsp:spPr>
        <a:xfrm rot="5400000">
          <a:off x="3862548" y="-1373030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</a:t>
          </a:r>
          <a:r>
            <a:rPr lang="en-US" sz="1300" kern="1200" dirty="0" err="1"/>
            <a:t>usefull</a:t>
          </a:r>
          <a:r>
            <a:rPr lang="en-US" sz="1300" kern="1200" dirty="0"/>
            <a:t> in unbalanced workloads. Dynamic scheduling with producer and consumer algorithms</a:t>
          </a:r>
        </a:p>
      </dsp:txBody>
      <dsp:txXfrm rot="-5400000">
        <a:off x="2344897" y="199949"/>
        <a:ext cx="4113378" cy="1022748"/>
      </dsp:txXfrm>
    </dsp:sp>
    <dsp:sp modelId="{C348B490-4758-2348-95D4-F47331E4A85A}">
      <dsp:nvSpPr>
        <dsp:cNvPr id="0" name=""/>
        <dsp:cNvSpPr/>
      </dsp:nvSpPr>
      <dsp:spPr>
        <a:xfrm>
          <a:off x="0" y="2945"/>
          <a:ext cx="2344897" cy="141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Coroutines</a:t>
          </a:r>
        </a:p>
      </dsp:txBody>
      <dsp:txXfrm>
        <a:off x="69160" y="72105"/>
        <a:ext cx="2206577" cy="1278435"/>
      </dsp:txXfrm>
    </dsp:sp>
    <dsp:sp modelId="{BBBEA0E7-4147-C34B-9D66-877A2F2FBAC3}">
      <dsp:nvSpPr>
        <dsp:cNvPr id="0" name=""/>
        <dsp:cNvSpPr/>
      </dsp:nvSpPr>
      <dsp:spPr>
        <a:xfrm rot="5400000">
          <a:off x="3862548" y="114563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@thread macro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Atomic operations -&gt; avoid race condition</a:t>
          </a:r>
        </a:p>
      </dsp:txBody>
      <dsp:txXfrm rot="-5400000">
        <a:off x="2344897" y="1687542"/>
        <a:ext cx="4113378" cy="1022748"/>
      </dsp:txXfrm>
    </dsp:sp>
    <dsp:sp modelId="{A4EBBE77-BE75-574C-8FCD-5A1BDCEE059F}">
      <dsp:nvSpPr>
        <dsp:cNvPr id="0" name=""/>
        <dsp:cNvSpPr/>
      </dsp:nvSpPr>
      <dsp:spPr>
        <a:xfrm>
          <a:off x="0" y="1490538"/>
          <a:ext cx="2344897" cy="14167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Multi-threading</a:t>
          </a:r>
        </a:p>
      </dsp:txBody>
      <dsp:txXfrm>
        <a:off x="69160" y="1559698"/>
        <a:ext cx="2206577" cy="1278435"/>
      </dsp:txXfrm>
    </dsp:sp>
    <dsp:sp modelId="{8463B778-1DDB-8E4F-B9A1-A6214970B0E1}">
      <dsp:nvSpPr>
        <dsp:cNvPr id="0" name=""/>
        <dsp:cNvSpPr/>
      </dsp:nvSpPr>
      <dsp:spPr>
        <a:xfrm rot="5400000">
          <a:off x="3862548" y="1602156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Code availability and loading packages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movement</a:t>
          </a:r>
        </a:p>
      </dsp:txBody>
      <dsp:txXfrm rot="-5400000">
        <a:off x="2344897" y="3175135"/>
        <a:ext cx="4113378" cy="1022748"/>
      </dsp:txXfrm>
    </dsp:sp>
    <dsp:sp modelId="{E0755FB0-923B-CD40-96F6-31C3C4C3B293}">
      <dsp:nvSpPr>
        <dsp:cNvPr id="0" name=""/>
        <dsp:cNvSpPr/>
      </dsp:nvSpPr>
      <dsp:spPr>
        <a:xfrm>
          <a:off x="0" y="2978131"/>
          <a:ext cx="2344897" cy="14167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Distributed Computing</a:t>
          </a:r>
        </a:p>
      </dsp:txBody>
      <dsp:txXfrm>
        <a:off x="69160" y="3047291"/>
        <a:ext cx="2206577" cy="1278435"/>
      </dsp:txXfrm>
    </dsp:sp>
    <dsp:sp modelId="{C00F8C18-05EB-7F40-B33A-0737D27B4492}">
      <dsp:nvSpPr>
        <dsp:cNvPr id="0" name=""/>
        <dsp:cNvSpPr/>
      </dsp:nvSpPr>
      <dsp:spPr>
        <a:xfrm rot="5400000">
          <a:off x="3862548" y="3089749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CUDA and OpenCL support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off approach: use existing library such as CuArrays or CLArrays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on approach: write custom GPU kernel using CUDAnative and CUDAdrv</a:t>
          </a:r>
        </a:p>
      </dsp:txBody>
      <dsp:txXfrm rot="-5400000">
        <a:off x="2344897" y="4662728"/>
        <a:ext cx="4113378" cy="1022748"/>
      </dsp:txXfrm>
    </dsp:sp>
    <dsp:sp modelId="{C1FE65BE-02DD-8147-BB71-65637701F9FD}">
      <dsp:nvSpPr>
        <dsp:cNvPr id="0" name=""/>
        <dsp:cNvSpPr/>
      </dsp:nvSpPr>
      <dsp:spPr>
        <a:xfrm>
          <a:off x="0" y="4465725"/>
          <a:ext cx="2344897" cy="14167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GPU</a:t>
          </a:r>
        </a:p>
      </dsp:txBody>
      <dsp:txXfrm>
        <a:off x="69160" y="4534885"/>
        <a:ext cx="2206577" cy="127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7FF0-8643-0F44-BA0E-C6151359310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53BB-4F7C-0247-BEC9-5CD8DBB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53BB-4F7C-0247-BEC9-5CD8DBB29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 is Julia fast and flexible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976-62FF-894F-AF59-B89DC30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one is faster?</a:t>
            </a:r>
            <a:endParaRPr lang="en-US" dirty="0"/>
          </a:p>
        </p:txBody>
      </p:sp>
      <p:pic>
        <p:nvPicPr>
          <p:cNvPr id="4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45DC0291-5912-724C-A702-876D672A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9633"/>
            <a:ext cx="5801784" cy="4351338"/>
          </a:xfrm>
          <a:prstGeom prst="rect">
            <a:avLst/>
          </a:prstGeom>
        </p:spPr>
      </p:pic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9C545BD1-9153-CE4F-B58C-65FB5998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31" y="1779633"/>
            <a:ext cx="6250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Interpreted line by line</a:t>
            </a:r>
          </a:p>
          <a:p>
            <a:r>
              <a:rPr lang="en-US" sz="2000" dirty="0"/>
              <a:t>Dynamic variable type</a:t>
            </a:r>
          </a:p>
          <a:p>
            <a:endParaRPr lang="en-US" sz="2000" dirty="0"/>
          </a:p>
          <a:p>
            <a:r>
              <a:rPr lang="en-US" sz="2000" dirty="0"/>
              <a:t>Adaptive data structure</a:t>
            </a:r>
          </a:p>
          <a:p>
            <a:r>
              <a:rPr lang="en-US" sz="2000" dirty="0"/>
              <a:t>Quick to debug and revise</a:t>
            </a:r>
          </a:p>
          <a:p>
            <a:endParaRPr lang="en-US" sz="2000" dirty="0"/>
          </a:p>
          <a:p>
            <a:r>
              <a:rPr lang="en-US" sz="2000" dirty="0"/>
              <a:t>Repetitive interpretation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Compile ahead of time to machine code</a:t>
            </a:r>
          </a:p>
          <a:p>
            <a:r>
              <a:rPr lang="en-US" sz="2000" dirty="0"/>
              <a:t>Require type information</a:t>
            </a:r>
          </a:p>
          <a:p>
            <a:endParaRPr lang="en-US" sz="2000" dirty="0"/>
          </a:p>
          <a:p>
            <a:r>
              <a:rPr lang="en-US" sz="2000" dirty="0"/>
              <a:t>Provide compiler optimizations</a:t>
            </a:r>
          </a:p>
          <a:p>
            <a:r>
              <a:rPr lang="en-US" sz="2000" dirty="0"/>
              <a:t>Fast runtime after compilation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compilation stage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E251-EB3B-8E43-B16B-FEDB3C2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Just In Time Compiler (JIT)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F0FD0B2E-2CA7-C746-8740-E0EA8318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sz="2400" dirty="0"/>
              <a:t>Speed of compiled code </a:t>
            </a:r>
          </a:p>
          <a:p>
            <a:pPr lvl="1"/>
            <a:r>
              <a:rPr lang="en-US" sz="2400" dirty="0"/>
              <a:t>Flexibility of interpreted code</a:t>
            </a:r>
          </a:p>
          <a:p>
            <a:pPr lvl="1"/>
            <a:r>
              <a:rPr lang="en-US" sz="2400" dirty="0"/>
              <a:t>More runtime information for compiler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Overhead of interpreter and compilation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0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3EAF-BFCD-8540-BE7E-6642106A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Multiple Dispatch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F6AC-9316-AF45-B98B-D0C36B11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 overload, polymorphism </a:t>
            </a:r>
          </a:p>
          <a:p>
            <a:r>
              <a:rPr lang="en-US" sz="2400" dirty="0"/>
              <a:t>Same function name, different argument by type or number of arguments </a:t>
            </a:r>
          </a:p>
          <a:p>
            <a:r>
              <a:rPr lang="en-US" sz="2400" dirty="0"/>
              <a:t>Dispatched to most efficient route for your functions.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80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A56C-D65D-B942-8C33-7C07C1D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232"/>
            <a:ext cx="3374136" cy="5504688"/>
          </a:xfrm>
        </p:spPr>
        <p:txBody>
          <a:bodyPr>
            <a:normAutofit/>
          </a:bodyPr>
          <a:lstStyle/>
          <a:p>
            <a:r>
              <a:rPr lang="en-US" sz="4400"/>
              <a:t>Compilation Stages of Julia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BCEA-3414-014A-867E-E20BCCA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88474"/>
              </p:ext>
            </p:extLst>
          </p:nvPr>
        </p:nvGraphicFramePr>
        <p:xfrm>
          <a:off x="5093208" y="71323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E97-453A-0142-A15D-C873DF6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Why is Julia fast and flexible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B2145F-F14A-D44C-B475-83FB8FDAB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921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537-7AA9-3A45-8C37-9D2F2F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Parallel Computing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8CE096-C5AB-4E5A-AFEE-4BC5C940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87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7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is Julia fast and flexible</vt:lpstr>
      <vt:lpstr>Which one is faster?</vt:lpstr>
      <vt:lpstr>Interpreted Language</vt:lpstr>
      <vt:lpstr>Compiled Language</vt:lpstr>
      <vt:lpstr>Just In Time Compiler (JIT)</vt:lpstr>
      <vt:lpstr>Multiple Dispatch</vt:lpstr>
      <vt:lpstr>Compilation Stages of Julia Code</vt:lpstr>
      <vt:lpstr>Why is Julia fast and flexible 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 and flexible</dc:title>
  <dc:creator>Trotter, Chelsea</dc:creator>
  <cp:lastModifiedBy>Trotter, Chelsea</cp:lastModifiedBy>
  <cp:revision>1</cp:revision>
  <dcterms:created xsi:type="dcterms:W3CDTF">2019-10-25T15:21:05Z</dcterms:created>
  <dcterms:modified xsi:type="dcterms:W3CDTF">2019-10-25T15:21:20Z</dcterms:modified>
</cp:coreProperties>
</file>