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7" r:id="rId4"/>
    <p:sldId id="258" r:id="rId5"/>
    <p:sldId id="257" r:id="rId6"/>
    <p:sldId id="262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129C-5D95-3C47-9B06-04043CA5547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3B299A-A3A6-C74C-AF8C-5B276FF55B92}">
      <dgm:prSet/>
      <dgm:spPr/>
      <dgm:t>
        <a:bodyPr/>
        <a:lstStyle/>
        <a:p>
          <a:r>
            <a:rPr lang="en-US"/>
            <a:t>Source Code </a:t>
          </a:r>
        </a:p>
      </dgm:t>
    </dgm:pt>
    <dgm:pt modelId="{13F4654A-455A-0E41-85F6-63CBA0A33461}" type="parTrans" cxnId="{6872C27D-205A-C94F-85EF-3DAD0CFA0E38}">
      <dgm:prSet/>
      <dgm:spPr/>
      <dgm:t>
        <a:bodyPr/>
        <a:lstStyle/>
        <a:p>
          <a:endParaRPr lang="en-US"/>
        </a:p>
      </dgm:t>
    </dgm:pt>
    <dgm:pt modelId="{EA1065AE-525E-244C-952A-B85BD6D72DEB}" type="sibTrans" cxnId="{6872C27D-205A-C94F-85EF-3DAD0CFA0E38}">
      <dgm:prSet/>
      <dgm:spPr/>
      <dgm:t>
        <a:bodyPr/>
        <a:lstStyle/>
        <a:p>
          <a:endParaRPr lang="en-US"/>
        </a:p>
      </dgm:t>
    </dgm:pt>
    <dgm:pt modelId="{9E0B73BB-25E6-244C-88D2-C78394E258A0}">
      <dgm:prSet/>
      <dgm:spPr/>
      <dgm:t>
        <a:bodyPr/>
        <a:lstStyle/>
        <a:p>
          <a:r>
            <a:rPr lang="en-US"/>
            <a:t>AST (Macro Expansion) </a:t>
          </a:r>
        </a:p>
      </dgm:t>
    </dgm:pt>
    <dgm:pt modelId="{B10C9FC0-E9BD-4144-839B-705700E99C0F}" type="parTrans" cxnId="{34137092-4DAF-5341-94BF-9A26F5C586FD}">
      <dgm:prSet/>
      <dgm:spPr/>
      <dgm:t>
        <a:bodyPr/>
        <a:lstStyle/>
        <a:p>
          <a:endParaRPr lang="en-US"/>
        </a:p>
      </dgm:t>
    </dgm:pt>
    <dgm:pt modelId="{D8A76DA0-028A-4347-B367-C963157D82D0}" type="sibTrans" cxnId="{34137092-4DAF-5341-94BF-9A26F5C586FD}">
      <dgm:prSet/>
      <dgm:spPr/>
      <dgm:t>
        <a:bodyPr/>
        <a:lstStyle/>
        <a:p>
          <a:endParaRPr lang="en-US"/>
        </a:p>
      </dgm:t>
    </dgm:pt>
    <dgm:pt modelId="{AB00244D-9919-D542-8AA4-999F3F2E3475}">
      <dgm:prSet/>
      <dgm:spPr/>
      <dgm:t>
        <a:bodyPr/>
        <a:lstStyle/>
        <a:p>
          <a:r>
            <a:rPr lang="en-US"/>
            <a:t>IR </a:t>
          </a:r>
        </a:p>
      </dgm:t>
    </dgm:pt>
    <dgm:pt modelId="{EF962EC7-8BC5-A942-AFBB-7CD76626A40C}" type="parTrans" cxnId="{FAA2D410-C836-2348-ADA3-ACD259035B67}">
      <dgm:prSet/>
      <dgm:spPr/>
      <dgm:t>
        <a:bodyPr/>
        <a:lstStyle/>
        <a:p>
          <a:endParaRPr lang="en-US"/>
        </a:p>
      </dgm:t>
    </dgm:pt>
    <dgm:pt modelId="{62047629-E52A-284B-83D2-588FF7B8B97A}" type="sibTrans" cxnId="{FAA2D410-C836-2348-ADA3-ACD259035B67}">
      <dgm:prSet/>
      <dgm:spPr/>
      <dgm:t>
        <a:bodyPr/>
        <a:lstStyle/>
        <a:p>
          <a:endParaRPr lang="en-US"/>
        </a:p>
      </dgm:t>
    </dgm:pt>
    <dgm:pt modelId="{29B1AAED-82D7-6448-80D5-6957BC9BEB51}">
      <dgm:prSet/>
      <dgm:spPr/>
      <dgm:t>
        <a:bodyPr/>
        <a:lstStyle/>
        <a:p>
          <a:r>
            <a:rPr lang="en-US"/>
            <a:t>(SSA) IR </a:t>
          </a:r>
        </a:p>
      </dgm:t>
    </dgm:pt>
    <dgm:pt modelId="{83D52DB2-16DC-4841-B7E8-14D05A53C895}" type="parTrans" cxnId="{3C987F8A-3C96-8E46-89C8-021BDE36B56E}">
      <dgm:prSet/>
      <dgm:spPr/>
      <dgm:t>
        <a:bodyPr/>
        <a:lstStyle/>
        <a:p>
          <a:endParaRPr lang="en-US"/>
        </a:p>
      </dgm:t>
    </dgm:pt>
    <dgm:pt modelId="{A65E0BA2-400F-2246-A397-44DE666D2D3A}" type="sibTrans" cxnId="{3C987F8A-3C96-8E46-89C8-021BDE36B56E}">
      <dgm:prSet/>
      <dgm:spPr/>
      <dgm:t>
        <a:bodyPr/>
        <a:lstStyle/>
        <a:p>
          <a:endParaRPr lang="en-US"/>
        </a:p>
      </dgm:t>
    </dgm:pt>
    <dgm:pt modelId="{BF56499D-67D8-9245-8F21-5369813FC338}">
      <dgm:prSet/>
      <dgm:spPr/>
      <dgm:t>
        <a:bodyPr/>
        <a:lstStyle/>
        <a:p>
          <a:r>
            <a:rPr lang="en-US"/>
            <a:t>LLVM IR </a:t>
          </a:r>
        </a:p>
      </dgm:t>
    </dgm:pt>
    <dgm:pt modelId="{830F276B-D9D6-7C44-9266-7F95A33DF122}" type="parTrans" cxnId="{B21E2A74-399E-1B42-AC50-352623C53375}">
      <dgm:prSet/>
      <dgm:spPr/>
      <dgm:t>
        <a:bodyPr/>
        <a:lstStyle/>
        <a:p>
          <a:endParaRPr lang="en-US"/>
        </a:p>
      </dgm:t>
    </dgm:pt>
    <dgm:pt modelId="{805BC26B-79AE-C54B-A389-ADD6762194EB}" type="sibTrans" cxnId="{B21E2A74-399E-1B42-AC50-352623C53375}">
      <dgm:prSet/>
      <dgm:spPr/>
      <dgm:t>
        <a:bodyPr/>
        <a:lstStyle/>
        <a:p>
          <a:endParaRPr lang="en-US"/>
        </a:p>
      </dgm:t>
    </dgm:pt>
    <dgm:pt modelId="{C03BADCA-9FD8-8C4F-804F-4DA3C9FF831C}">
      <dgm:prSet/>
      <dgm:spPr/>
      <dgm:t>
        <a:bodyPr/>
        <a:lstStyle/>
        <a:p>
          <a:r>
            <a:rPr lang="en-US"/>
            <a:t>Native code </a:t>
          </a:r>
        </a:p>
      </dgm:t>
    </dgm:pt>
    <dgm:pt modelId="{9C4A3FD5-F1B8-704B-BB4D-674827F98DA7}" type="parTrans" cxnId="{3E8F648F-8765-3E4D-835E-161BD1F58846}">
      <dgm:prSet/>
      <dgm:spPr/>
      <dgm:t>
        <a:bodyPr/>
        <a:lstStyle/>
        <a:p>
          <a:endParaRPr lang="en-US"/>
        </a:p>
      </dgm:t>
    </dgm:pt>
    <dgm:pt modelId="{8F1AD1F0-B5F0-0646-8549-8CABBC31C689}" type="sibTrans" cxnId="{3E8F648F-8765-3E4D-835E-161BD1F58846}">
      <dgm:prSet/>
      <dgm:spPr/>
      <dgm:t>
        <a:bodyPr/>
        <a:lstStyle/>
        <a:p>
          <a:endParaRPr lang="en-US"/>
        </a:p>
      </dgm:t>
    </dgm:pt>
    <dgm:pt modelId="{A9842184-3B57-3F40-9574-58774314FAAA}" type="pres">
      <dgm:prSet presAssocID="{24E0129C-5D95-3C47-9B06-04043CA55473}" presName="Name0" presStyleCnt="0">
        <dgm:presLayoutVars>
          <dgm:dir/>
          <dgm:resizeHandles val="exact"/>
        </dgm:presLayoutVars>
      </dgm:prSet>
      <dgm:spPr/>
    </dgm:pt>
    <dgm:pt modelId="{F2BA00D6-6FEF-7B4D-8726-4914B8C25F8C}" type="pres">
      <dgm:prSet presAssocID="{763B299A-A3A6-C74C-AF8C-5B276FF55B92}" presName="node" presStyleLbl="node1" presStyleIdx="0" presStyleCnt="6">
        <dgm:presLayoutVars>
          <dgm:bulletEnabled val="1"/>
        </dgm:presLayoutVars>
      </dgm:prSet>
      <dgm:spPr/>
    </dgm:pt>
    <dgm:pt modelId="{789B7193-0E59-3B47-86C6-E46AE56ADB7D}" type="pres">
      <dgm:prSet presAssocID="{EA1065AE-525E-244C-952A-B85BD6D72DEB}" presName="sibTrans" presStyleLbl="sibTrans1D1" presStyleIdx="0" presStyleCnt="5"/>
      <dgm:spPr/>
    </dgm:pt>
    <dgm:pt modelId="{5947CF7D-184A-8047-85A4-5FBAFB0A4803}" type="pres">
      <dgm:prSet presAssocID="{EA1065AE-525E-244C-952A-B85BD6D72DEB}" presName="connectorText" presStyleLbl="sibTrans1D1" presStyleIdx="0" presStyleCnt="5"/>
      <dgm:spPr/>
    </dgm:pt>
    <dgm:pt modelId="{731C0595-CC30-5E40-9ED6-2C24E200E2A9}" type="pres">
      <dgm:prSet presAssocID="{9E0B73BB-25E6-244C-88D2-C78394E258A0}" presName="node" presStyleLbl="node1" presStyleIdx="1" presStyleCnt="6">
        <dgm:presLayoutVars>
          <dgm:bulletEnabled val="1"/>
        </dgm:presLayoutVars>
      </dgm:prSet>
      <dgm:spPr/>
    </dgm:pt>
    <dgm:pt modelId="{91928AE0-5695-A645-B797-1F99B5BCB375}" type="pres">
      <dgm:prSet presAssocID="{D8A76DA0-028A-4347-B367-C963157D82D0}" presName="sibTrans" presStyleLbl="sibTrans1D1" presStyleIdx="1" presStyleCnt="5"/>
      <dgm:spPr/>
    </dgm:pt>
    <dgm:pt modelId="{CE8E6D10-26EC-7B4B-BE07-0AEBE15A1A78}" type="pres">
      <dgm:prSet presAssocID="{D8A76DA0-028A-4347-B367-C963157D82D0}" presName="connectorText" presStyleLbl="sibTrans1D1" presStyleIdx="1" presStyleCnt="5"/>
      <dgm:spPr/>
    </dgm:pt>
    <dgm:pt modelId="{3C001CB2-ED33-074F-BBB6-915B5FCB69A0}" type="pres">
      <dgm:prSet presAssocID="{AB00244D-9919-D542-8AA4-999F3F2E3475}" presName="node" presStyleLbl="node1" presStyleIdx="2" presStyleCnt="6">
        <dgm:presLayoutVars>
          <dgm:bulletEnabled val="1"/>
        </dgm:presLayoutVars>
      </dgm:prSet>
      <dgm:spPr/>
    </dgm:pt>
    <dgm:pt modelId="{81A64EFC-3CBE-C844-BF59-98CF511806C6}" type="pres">
      <dgm:prSet presAssocID="{62047629-E52A-284B-83D2-588FF7B8B97A}" presName="sibTrans" presStyleLbl="sibTrans1D1" presStyleIdx="2" presStyleCnt="5"/>
      <dgm:spPr/>
    </dgm:pt>
    <dgm:pt modelId="{C8C99527-29E6-DF43-A162-B4E53A17A8BE}" type="pres">
      <dgm:prSet presAssocID="{62047629-E52A-284B-83D2-588FF7B8B97A}" presName="connectorText" presStyleLbl="sibTrans1D1" presStyleIdx="2" presStyleCnt="5"/>
      <dgm:spPr/>
    </dgm:pt>
    <dgm:pt modelId="{396D08B0-2B1B-DA4D-8422-2BC14DAF0B6C}" type="pres">
      <dgm:prSet presAssocID="{29B1AAED-82D7-6448-80D5-6957BC9BEB51}" presName="node" presStyleLbl="node1" presStyleIdx="3" presStyleCnt="6">
        <dgm:presLayoutVars>
          <dgm:bulletEnabled val="1"/>
        </dgm:presLayoutVars>
      </dgm:prSet>
      <dgm:spPr/>
    </dgm:pt>
    <dgm:pt modelId="{63152D2C-8FF2-0D42-B4D7-185E3E7F0AC2}" type="pres">
      <dgm:prSet presAssocID="{A65E0BA2-400F-2246-A397-44DE666D2D3A}" presName="sibTrans" presStyleLbl="sibTrans1D1" presStyleIdx="3" presStyleCnt="5"/>
      <dgm:spPr/>
    </dgm:pt>
    <dgm:pt modelId="{30469CA7-E6B8-3A45-8494-FB906ACE40D5}" type="pres">
      <dgm:prSet presAssocID="{A65E0BA2-400F-2246-A397-44DE666D2D3A}" presName="connectorText" presStyleLbl="sibTrans1D1" presStyleIdx="3" presStyleCnt="5"/>
      <dgm:spPr/>
    </dgm:pt>
    <dgm:pt modelId="{5EEE3EE2-B98E-7E45-99C2-732E9361EDDE}" type="pres">
      <dgm:prSet presAssocID="{BF56499D-67D8-9245-8F21-5369813FC338}" presName="node" presStyleLbl="node1" presStyleIdx="4" presStyleCnt="6">
        <dgm:presLayoutVars>
          <dgm:bulletEnabled val="1"/>
        </dgm:presLayoutVars>
      </dgm:prSet>
      <dgm:spPr/>
    </dgm:pt>
    <dgm:pt modelId="{68E63C77-68DE-254F-B45A-682CA93DA124}" type="pres">
      <dgm:prSet presAssocID="{805BC26B-79AE-C54B-A389-ADD6762194EB}" presName="sibTrans" presStyleLbl="sibTrans1D1" presStyleIdx="4" presStyleCnt="5"/>
      <dgm:spPr/>
    </dgm:pt>
    <dgm:pt modelId="{2427FBF3-8696-284D-9B34-2AF2DBDFAD92}" type="pres">
      <dgm:prSet presAssocID="{805BC26B-79AE-C54B-A389-ADD6762194EB}" presName="connectorText" presStyleLbl="sibTrans1D1" presStyleIdx="4" presStyleCnt="5"/>
      <dgm:spPr/>
    </dgm:pt>
    <dgm:pt modelId="{7D06A5B2-6EF9-4947-A9A1-FB1630F94575}" type="pres">
      <dgm:prSet presAssocID="{C03BADCA-9FD8-8C4F-804F-4DA3C9FF831C}" presName="node" presStyleLbl="node1" presStyleIdx="5" presStyleCnt="6">
        <dgm:presLayoutVars>
          <dgm:bulletEnabled val="1"/>
        </dgm:presLayoutVars>
      </dgm:prSet>
      <dgm:spPr/>
    </dgm:pt>
  </dgm:ptLst>
  <dgm:cxnLst>
    <dgm:cxn modelId="{0352B90B-4EB2-4344-88DB-9E4434309014}" type="presOf" srcId="{29B1AAED-82D7-6448-80D5-6957BC9BEB51}" destId="{396D08B0-2B1B-DA4D-8422-2BC14DAF0B6C}" srcOrd="0" destOrd="0" presId="urn:microsoft.com/office/officeart/2016/7/layout/RepeatingBendingProcessNew"/>
    <dgm:cxn modelId="{FAA2D410-C836-2348-ADA3-ACD259035B67}" srcId="{24E0129C-5D95-3C47-9B06-04043CA55473}" destId="{AB00244D-9919-D542-8AA4-999F3F2E3475}" srcOrd="2" destOrd="0" parTransId="{EF962EC7-8BC5-A942-AFBB-7CD76626A40C}" sibTransId="{62047629-E52A-284B-83D2-588FF7B8B97A}"/>
    <dgm:cxn modelId="{5A7A4117-A76B-B34A-8DB6-A57DA47E9CE5}" type="presOf" srcId="{62047629-E52A-284B-83D2-588FF7B8B97A}" destId="{81A64EFC-3CBE-C844-BF59-98CF511806C6}" srcOrd="0" destOrd="0" presId="urn:microsoft.com/office/officeart/2016/7/layout/RepeatingBendingProcessNew"/>
    <dgm:cxn modelId="{ACE5E352-9C78-4043-A545-1E10E9514CC2}" type="presOf" srcId="{BF56499D-67D8-9245-8F21-5369813FC338}" destId="{5EEE3EE2-B98E-7E45-99C2-732E9361EDDE}" srcOrd="0" destOrd="0" presId="urn:microsoft.com/office/officeart/2016/7/layout/RepeatingBendingProcessNew"/>
    <dgm:cxn modelId="{EBAFE160-B6EC-5F46-8F73-A385EEAA1FAA}" type="presOf" srcId="{A65E0BA2-400F-2246-A397-44DE666D2D3A}" destId="{30469CA7-E6B8-3A45-8494-FB906ACE40D5}" srcOrd="1" destOrd="0" presId="urn:microsoft.com/office/officeart/2016/7/layout/RepeatingBendingProcessNew"/>
    <dgm:cxn modelId="{4D037566-F5C4-F349-9829-DA315F6C0FF1}" type="presOf" srcId="{EA1065AE-525E-244C-952A-B85BD6D72DEB}" destId="{5947CF7D-184A-8047-85A4-5FBAFB0A4803}" srcOrd="1" destOrd="0" presId="urn:microsoft.com/office/officeart/2016/7/layout/RepeatingBendingProcessNew"/>
    <dgm:cxn modelId="{B21E2A74-399E-1B42-AC50-352623C53375}" srcId="{24E0129C-5D95-3C47-9B06-04043CA55473}" destId="{BF56499D-67D8-9245-8F21-5369813FC338}" srcOrd="4" destOrd="0" parTransId="{830F276B-D9D6-7C44-9266-7F95A33DF122}" sibTransId="{805BC26B-79AE-C54B-A389-ADD6762194EB}"/>
    <dgm:cxn modelId="{B8035879-96C6-114A-AEF4-F2694F022928}" type="presOf" srcId="{805BC26B-79AE-C54B-A389-ADD6762194EB}" destId="{2427FBF3-8696-284D-9B34-2AF2DBDFAD92}" srcOrd="1" destOrd="0" presId="urn:microsoft.com/office/officeart/2016/7/layout/RepeatingBendingProcessNew"/>
    <dgm:cxn modelId="{3680B27B-E61F-0644-9905-2A6E0A989D6C}" type="presOf" srcId="{D8A76DA0-028A-4347-B367-C963157D82D0}" destId="{91928AE0-5695-A645-B797-1F99B5BCB375}" srcOrd="0" destOrd="0" presId="urn:microsoft.com/office/officeart/2016/7/layout/RepeatingBendingProcessNew"/>
    <dgm:cxn modelId="{846F277D-63CC-224E-8714-7A7ACAEF8358}" type="presOf" srcId="{24E0129C-5D95-3C47-9B06-04043CA55473}" destId="{A9842184-3B57-3F40-9574-58774314FAAA}" srcOrd="0" destOrd="0" presId="urn:microsoft.com/office/officeart/2016/7/layout/RepeatingBendingProcessNew"/>
    <dgm:cxn modelId="{6872C27D-205A-C94F-85EF-3DAD0CFA0E38}" srcId="{24E0129C-5D95-3C47-9B06-04043CA55473}" destId="{763B299A-A3A6-C74C-AF8C-5B276FF55B92}" srcOrd="0" destOrd="0" parTransId="{13F4654A-455A-0E41-85F6-63CBA0A33461}" sibTransId="{EA1065AE-525E-244C-952A-B85BD6D72DEB}"/>
    <dgm:cxn modelId="{3C987F8A-3C96-8E46-89C8-021BDE36B56E}" srcId="{24E0129C-5D95-3C47-9B06-04043CA55473}" destId="{29B1AAED-82D7-6448-80D5-6957BC9BEB51}" srcOrd="3" destOrd="0" parTransId="{83D52DB2-16DC-4841-B7E8-14D05A53C895}" sibTransId="{A65E0BA2-400F-2246-A397-44DE666D2D3A}"/>
    <dgm:cxn modelId="{3E8F648F-8765-3E4D-835E-161BD1F58846}" srcId="{24E0129C-5D95-3C47-9B06-04043CA55473}" destId="{C03BADCA-9FD8-8C4F-804F-4DA3C9FF831C}" srcOrd="5" destOrd="0" parTransId="{9C4A3FD5-F1B8-704B-BB4D-674827F98DA7}" sibTransId="{8F1AD1F0-B5F0-0646-8549-8CABBC31C689}"/>
    <dgm:cxn modelId="{34137092-4DAF-5341-94BF-9A26F5C586FD}" srcId="{24E0129C-5D95-3C47-9B06-04043CA55473}" destId="{9E0B73BB-25E6-244C-88D2-C78394E258A0}" srcOrd="1" destOrd="0" parTransId="{B10C9FC0-E9BD-4144-839B-705700E99C0F}" sibTransId="{D8A76DA0-028A-4347-B367-C963157D82D0}"/>
    <dgm:cxn modelId="{FB8E7793-1C92-984E-9312-584A41BA5327}" type="presOf" srcId="{805BC26B-79AE-C54B-A389-ADD6762194EB}" destId="{68E63C77-68DE-254F-B45A-682CA93DA124}" srcOrd="0" destOrd="0" presId="urn:microsoft.com/office/officeart/2016/7/layout/RepeatingBendingProcessNew"/>
    <dgm:cxn modelId="{53154A98-3C5E-0445-81F9-FEDFF06A55AF}" type="presOf" srcId="{62047629-E52A-284B-83D2-588FF7B8B97A}" destId="{C8C99527-29E6-DF43-A162-B4E53A17A8BE}" srcOrd="1" destOrd="0" presId="urn:microsoft.com/office/officeart/2016/7/layout/RepeatingBendingProcessNew"/>
    <dgm:cxn modelId="{C54FBC9D-9D47-0D42-A293-45EB37FF6564}" type="presOf" srcId="{D8A76DA0-028A-4347-B367-C963157D82D0}" destId="{CE8E6D10-26EC-7B4B-BE07-0AEBE15A1A78}" srcOrd="1" destOrd="0" presId="urn:microsoft.com/office/officeart/2016/7/layout/RepeatingBendingProcessNew"/>
    <dgm:cxn modelId="{121F63A8-7315-714B-A601-8DBB2A0653BE}" type="presOf" srcId="{9E0B73BB-25E6-244C-88D2-C78394E258A0}" destId="{731C0595-CC30-5E40-9ED6-2C24E200E2A9}" srcOrd="0" destOrd="0" presId="urn:microsoft.com/office/officeart/2016/7/layout/RepeatingBendingProcessNew"/>
    <dgm:cxn modelId="{5DB699AC-D2C8-E44C-B7FB-7E0B1C4C0D4E}" type="presOf" srcId="{A65E0BA2-400F-2246-A397-44DE666D2D3A}" destId="{63152D2C-8FF2-0D42-B4D7-185E3E7F0AC2}" srcOrd="0" destOrd="0" presId="urn:microsoft.com/office/officeart/2016/7/layout/RepeatingBendingProcessNew"/>
    <dgm:cxn modelId="{04D63CBB-8F0F-374A-B25A-C51178184BF4}" type="presOf" srcId="{763B299A-A3A6-C74C-AF8C-5B276FF55B92}" destId="{F2BA00D6-6FEF-7B4D-8726-4914B8C25F8C}" srcOrd="0" destOrd="0" presId="urn:microsoft.com/office/officeart/2016/7/layout/RepeatingBendingProcessNew"/>
    <dgm:cxn modelId="{4D80C1CE-C1EF-DA42-9D2C-1DA5CEC1D0DB}" type="presOf" srcId="{C03BADCA-9FD8-8C4F-804F-4DA3C9FF831C}" destId="{7D06A5B2-6EF9-4947-A9A1-FB1630F94575}" srcOrd="0" destOrd="0" presId="urn:microsoft.com/office/officeart/2016/7/layout/RepeatingBendingProcessNew"/>
    <dgm:cxn modelId="{1B1691FC-736E-4544-9E56-D29710874CEF}" type="presOf" srcId="{EA1065AE-525E-244C-952A-B85BD6D72DEB}" destId="{789B7193-0E59-3B47-86C6-E46AE56ADB7D}" srcOrd="0" destOrd="0" presId="urn:microsoft.com/office/officeart/2016/7/layout/RepeatingBendingProcessNew"/>
    <dgm:cxn modelId="{92AAA5FE-6A7F-0D46-92D2-DDC1E66DD851}" type="presOf" srcId="{AB00244D-9919-D542-8AA4-999F3F2E3475}" destId="{3C001CB2-ED33-074F-BBB6-915B5FCB69A0}" srcOrd="0" destOrd="0" presId="urn:microsoft.com/office/officeart/2016/7/layout/RepeatingBendingProcessNew"/>
    <dgm:cxn modelId="{E35B08AA-94AF-4944-8A4B-4791A594D66A}" type="presParOf" srcId="{A9842184-3B57-3F40-9574-58774314FAAA}" destId="{F2BA00D6-6FEF-7B4D-8726-4914B8C25F8C}" srcOrd="0" destOrd="0" presId="urn:microsoft.com/office/officeart/2016/7/layout/RepeatingBendingProcessNew"/>
    <dgm:cxn modelId="{F78EB7CF-FE1D-CB4D-92BD-1E839234337A}" type="presParOf" srcId="{A9842184-3B57-3F40-9574-58774314FAAA}" destId="{789B7193-0E59-3B47-86C6-E46AE56ADB7D}" srcOrd="1" destOrd="0" presId="urn:microsoft.com/office/officeart/2016/7/layout/RepeatingBendingProcessNew"/>
    <dgm:cxn modelId="{B646480F-2BDE-8F41-9F38-27D7219C72D7}" type="presParOf" srcId="{789B7193-0E59-3B47-86C6-E46AE56ADB7D}" destId="{5947CF7D-184A-8047-85A4-5FBAFB0A4803}" srcOrd="0" destOrd="0" presId="urn:microsoft.com/office/officeart/2016/7/layout/RepeatingBendingProcessNew"/>
    <dgm:cxn modelId="{3F5793EA-E0AF-D741-A611-B98ABCCAEC67}" type="presParOf" srcId="{A9842184-3B57-3F40-9574-58774314FAAA}" destId="{731C0595-CC30-5E40-9ED6-2C24E200E2A9}" srcOrd="2" destOrd="0" presId="urn:microsoft.com/office/officeart/2016/7/layout/RepeatingBendingProcessNew"/>
    <dgm:cxn modelId="{656DAA0A-02D7-AE42-BA8B-7F841AA654E6}" type="presParOf" srcId="{A9842184-3B57-3F40-9574-58774314FAAA}" destId="{91928AE0-5695-A645-B797-1F99B5BCB375}" srcOrd="3" destOrd="0" presId="urn:microsoft.com/office/officeart/2016/7/layout/RepeatingBendingProcessNew"/>
    <dgm:cxn modelId="{E08DA577-31BA-1841-8944-65A50DACA770}" type="presParOf" srcId="{91928AE0-5695-A645-B797-1F99B5BCB375}" destId="{CE8E6D10-26EC-7B4B-BE07-0AEBE15A1A78}" srcOrd="0" destOrd="0" presId="urn:microsoft.com/office/officeart/2016/7/layout/RepeatingBendingProcessNew"/>
    <dgm:cxn modelId="{A4EC982D-5C02-8446-B9BF-51D63FB437A3}" type="presParOf" srcId="{A9842184-3B57-3F40-9574-58774314FAAA}" destId="{3C001CB2-ED33-074F-BBB6-915B5FCB69A0}" srcOrd="4" destOrd="0" presId="urn:microsoft.com/office/officeart/2016/7/layout/RepeatingBendingProcessNew"/>
    <dgm:cxn modelId="{5EC7A8EA-2100-9445-A436-172C9093E62D}" type="presParOf" srcId="{A9842184-3B57-3F40-9574-58774314FAAA}" destId="{81A64EFC-3CBE-C844-BF59-98CF511806C6}" srcOrd="5" destOrd="0" presId="urn:microsoft.com/office/officeart/2016/7/layout/RepeatingBendingProcessNew"/>
    <dgm:cxn modelId="{7C4DF951-9B0D-4D46-AB15-F353AFA43CA6}" type="presParOf" srcId="{81A64EFC-3CBE-C844-BF59-98CF511806C6}" destId="{C8C99527-29E6-DF43-A162-B4E53A17A8BE}" srcOrd="0" destOrd="0" presId="urn:microsoft.com/office/officeart/2016/7/layout/RepeatingBendingProcessNew"/>
    <dgm:cxn modelId="{2C710DB0-81DD-924A-95D7-09AFD39F86A2}" type="presParOf" srcId="{A9842184-3B57-3F40-9574-58774314FAAA}" destId="{396D08B0-2B1B-DA4D-8422-2BC14DAF0B6C}" srcOrd="6" destOrd="0" presId="urn:microsoft.com/office/officeart/2016/7/layout/RepeatingBendingProcessNew"/>
    <dgm:cxn modelId="{281A7A29-BEB6-594F-A271-7F363E4F2919}" type="presParOf" srcId="{A9842184-3B57-3F40-9574-58774314FAAA}" destId="{63152D2C-8FF2-0D42-B4D7-185E3E7F0AC2}" srcOrd="7" destOrd="0" presId="urn:microsoft.com/office/officeart/2016/7/layout/RepeatingBendingProcessNew"/>
    <dgm:cxn modelId="{84955DFD-7A6F-3341-BBE4-76F1F7B652E9}" type="presParOf" srcId="{63152D2C-8FF2-0D42-B4D7-185E3E7F0AC2}" destId="{30469CA7-E6B8-3A45-8494-FB906ACE40D5}" srcOrd="0" destOrd="0" presId="urn:microsoft.com/office/officeart/2016/7/layout/RepeatingBendingProcessNew"/>
    <dgm:cxn modelId="{F08255A2-D57D-F443-8D13-E8E522208888}" type="presParOf" srcId="{A9842184-3B57-3F40-9574-58774314FAAA}" destId="{5EEE3EE2-B98E-7E45-99C2-732E9361EDDE}" srcOrd="8" destOrd="0" presId="urn:microsoft.com/office/officeart/2016/7/layout/RepeatingBendingProcessNew"/>
    <dgm:cxn modelId="{6242D796-C4A0-3347-B956-7E5A68239DA8}" type="presParOf" srcId="{A9842184-3B57-3F40-9574-58774314FAAA}" destId="{68E63C77-68DE-254F-B45A-682CA93DA124}" srcOrd="9" destOrd="0" presId="urn:microsoft.com/office/officeart/2016/7/layout/RepeatingBendingProcessNew"/>
    <dgm:cxn modelId="{3AA28C3D-88F4-654F-BC91-17A2A6C00BF5}" type="presParOf" srcId="{68E63C77-68DE-254F-B45A-682CA93DA124}" destId="{2427FBF3-8696-284D-9B34-2AF2DBDFAD92}" srcOrd="0" destOrd="0" presId="urn:microsoft.com/office/officeart/2016/7/layout/RepeatingBendingProcessNew"/>
    <dgm:cxn modelId="{4FBB35BD-1F4A-CC43-8C3F-141AB999695A}" type="presParOf" srcId="{A9842184-3B57-3F40-9574-58774314FAAA}" destId="{7D06A5B2-6EF9-4947-A9A1-FB1630F9457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ADE8A-F533-48EB-9199-19A2326B21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158B83-B023-42A4-885F-722A1E241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JIT compiled</a:t>
          </a:r>
        </a:p>
      </dgm:t>
    </dgm:pt>
    <dgm:pt modelId="{C6A179A9-681D-4E54-BD79-9D001E22D8C3}" type="parTrans" cxnId="{27CB00B1-BC85-404B-8DDE-F48ED51319BE}">
      <dgm:prSet/>
      <dgm:spPr/>
      <dgm:t>
        <a:bodyPr/>
        <a:lstStyle/>
        <a:p>
          <a:endParaRPr lang="en-US"/>
        </a:p>
      </dgm:t>
    </dgm:pt>
    <dgm:pt modelId="{3C00A179-1223-4F2E-A0EF-46C891575E31}" type="sibTrans" cxnId="{27CB00B1-BC85-404B-8DDE-F48ED5131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949E15-59E3-45D7-9F64-28AF18EE7D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Cached compilation</a:t>
          </a:r>
        </a:p>
      </dgm:t>
    </dgm:pt>
    <dgm:pt modelId="{559E3AA8-A47C-4531-ABD0-C6125E0EBAD3}" type="parTrans" cxnId="{070605F5-57EC-41E2-A931-F42B6F26A7FC}">
      <dgm:prSet/>
      <dgm:spPr/>
      <dgm:t>
        <a:bodyPr/>
        <a:lstStyle/>
        <a:p>
          <a:endParaRPr lang="en-US"/>
        </a:p>
      </dgm:t>
    </dgm:pt>
    <dgm:pt modelId="{17C7C794-6885-4E36-8780-C96601821B3C}" type="sibTrans" cxnId="{070605F5-57EC-41E2-A931-F42B6F26A7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64A03E-3A09-4ED0-A6BA-BD5D016F3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 Inference</a:t>
          </a:r>
        </a:p>
      </dgm:t>
    </dgm:pt>
    <dgm:pt modelId="{BB465AEF-FE25-47E9-84CB-9FBF0C69C0F9}" type="parTrans" cxnId="{4F0C69ED-A4D4-45A0-817D-8CCB9BD524FE}">
      <dgm:prSet/>
      <dgm:spPr/>
      <dgm:t>
        <a:bodyPr/>
        <a:lstStyle/>
        <a:p>
          <a:endParaRPr lang="en-US"/>
        </a:p>
      </dgm:t>
    </dgm:pt>
    <dgm:pt modelId="{76F1F840-6C6F-48B2-B0D3-2D132203B47D}" type="sibTrans" cxnId="{4F0C69ED-A4D4-45A0-817D-8CCB9BD524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DCD636-49D6-446B-B2F1-8F0659725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Dispatch</a:t>
          </a:r>
        </a:p>
      </dgm:t>
    </dgm:pt>
    <dgm:pt modelId="{5F401412-5278-4284-ACE7-C1E381DBE2A7}" type="parTrans" cxnId="{9CCE8D56-E926-43A7-A897-CD3BCB82FCFC}">
      <dgm:prSet/>
      <dgm:spPr/>
      <dgm:t>
        <a:bodyPr/>
        <a:lstStyle/>
        <a:p>
          <a:endParaRPr lang="en-US"/>
        </a:p>
      </dgm:t>
    </dgm:pt>
    <dgm:pt modelId="{73D166B1-92B9-4634-A458-F9EF42F1A10D}" type="sibTrans" cxnId="{9CCE8D56-E926-43A7-A897-CD3BCB82FCFC}">
      <dgm:prSet/>
      <dgm:spPr/>
      <dgm:t>
        <a:bodyPr/>
        <a:lstStyle/>
        <a:p>
          <a:endParaRPr lang="en-US"/>
        </a:p>
      </dgm:t>
    </dgm:pt>
    <dgm:pt modelId="{D84016E4-58BD-40FA-B7F6-4303347DD98C}" type="pres">
      <dgm:prSet presAssocID="{2C0ADE8A-F533-48EB-9199-19A2326B2101}" presName="root" presStyleCnt="0">
        <dgm:presLayoutVars>
          <dgm:dir/>
          <dgm:resizeHandles val="exact"/>
        </dgm:presLayoutVars>
      </dgm:prSet>
      <dgm:spPr/>
    </dgm:pt>
    <dgm:pt modelId="{F07A3A64-2517-40A4-BC89-98F65B363D86}" type="pres">
      <dgm:prSet presAssocID="{28158B83-B023-42A4-885F-722A1E2414C5}" presName="compNode" presStyleCnt="0"/>
      <dgm:spPr/>
    </dgm:pt>
    <dgm:pt modelId="{F5C48B4C-8060-4E75-8ACF-E747ACF8BC75}" type="pres">
      <dgm:prSet presAssocID="{28158B83-B023-42A4-885F-722A1E2414C5}" presName="bgRect" presStyleLbl="bgShp" presStyleIdx="0" presStyleCnt="4"/>
      <dgm:spPr/>
    </dgm:pt>
    <dgm:pt modelId="{706D5633-3D99-4AFA-A740-8440EAC7119D}" type="pres">
      <dgm:prSet presAssocID="{28158B83-B023-42A4-885F-722A1E2414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09C958B-21A3-4014-916F-06BCC9BC6F96}" type="pres">
      <dgm:prSet presAssocID="{28158B83-B023-42A4-885F-722A1E2414C5}" presName="spaceRect" presStyleCnt="0"/>
      <dgm:spPr/>
    </dgm:pt>
    <dgm:pt modelId="{88F792CC-4D58-4D66-B760-DB2C40964188}" type="pres">
      <dgm:prSet presAssocID="{28158B83-B023-42A4-885F-722A1E2414C5}" presName="parTx" presStyleLbl="revTx" presStyleIdx="0" presStyleCnt="4">
        <dgm:presLayoutVars>
          <dgm:chMax val="0"/>
          <dgm:chPref val="0"/>
        </dgm:presLayoutVars>
      </dgm:prSet>
      <dgm:spPr/>
    </dgm:pt>
    <dgm:pt modelId="{07FD1EF6-9556-4748-AC72-684256E84B8E}" type="pres">
      <dgm:prSet presAssocID="{3C00A179-1223-4F2E-A0EF-46C891575E31}" presName="sibTrans" presStyleCnt="0"/>
      <dgm:spPr/>
    </dgm:pt>
    <dgm:pt modelId="{72935E8B-3E0B-4E1F-87A0-9F3715D227B5}" type="pres">
      <dgm:prSet presAssocID="{10949E15-59E3-45D7-9F64-28AF18EE7D60}" presName="compNode" presStyleCnt="0"/>
      <dgm:spPr/>
    </dgm:pt>
    <dgm:pt modelId="{6F519BB0-4B10-43F4-B427-BD22F8FA1124}" type="pres">
      <dgm:prSet presAssocID="{10949E15-59E3-45D7-9F64-28AF18EE7D60}" presName="bgRect" presStyleLbl="bgShp" presStyleIdx="1" presStyleCnt="4"/>
      <dgm:spPr/>
    </dgm:pt>
    <dgm:pt modelId="{73FAAFF6-FA3B-49EB-B7AC-D6BF3937BE00}" type="pres">
      <dgm:prSet presAssocID="{10949E15-59E3-45D7-9F64-28AF18EE7D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22C67C1-797B-410C-BB89-BC1B8577AF81}" type="pres">
      <dgm:prSet presAssocID="{10949E15-59E3-45D7-9F64-28AF18EE7D60}" presName="spaceRect" presStyleCnt="0"/>
      <dgm:spPr/>
    </dgm:pt>
    <dgm:pt modelId="{771A816C-236F-47DA-91A9-4ECB1DB57A28}" type="pres">
      <dgm:prSet presAssocID="{10949E15-59E3-45D7-9F64-28AF18EE7D60}" presName="parTx" presStyleLbl="revTx" presStyleIdx="1" presStyleCnt="4">
        <dgm:presLayoutVars>
          <dgm:chMax val="0"/>
          <dgm:chPref val="0"/>
        </dgm:presLayoutVars>
      </dgm:prSet>
      <dgm:spPr/>
    </dgm:pt>
    <dgm:pt modelId="{C2FD4B2C-D7B8-4A19-8FC9-5F956E9BFEAF}" type="pres">
      <dgm:prSet presAssocID="{17C7C794-6885-4E36-8780-C96601821B3C}" presName="sibTrans" presStyleCnt="0"/>
      <dgm:spPr/>
    </dgm:pt>
    <dgm:pt modelId="{237929FC-1CEC-44C5-BBBC-E5C6D07A0061}" type="pres">
      <dgm:prSet presAssocID="{6364A03E-3A09-4ED0-A6BA-BD5D016F3375}" presName="compNode" presStyleCnt="0"/>
      <dgm:spPr/>
    </dgm:pt>
    <dgm:pt modelId="{B0DCE167-3814-4343-A426-B8573228F429}" type="pres">
      <dgm:prSet presAssocID="{6364A03E-3A09-4ED0-A6BA-BD5D016F3375}" presName="bgRect" presStyleLbl="bgShp" presStyleIdx="2" presStyleCnt="4"/>
      <dgm:spPr/>
    </dgm:pt>
    <dgm:pt modelId="{A6AFA730-E6B4-483A-801C-1E9ED10C7755}" type="pres">
      <dgm:prSet presAssocID="{6364A03E-3A09-4ED0-A6BA-BD5D016F33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B42D317-DA61-4F03-ABDD-DA656439A202}" type="pres">
      <dgm:prSet presAssocID="{6364A03E-3A09-4ED0-A6BA-BD5D016F3375}" presName="spaceRect" presStyleCnt="0"/>
      <dgm:spPr/>
    </dgm:pt>
    <dgm:pt modelId="{24EE8E12-9E10-4432-84D4-33424916AD87}" type="pres">
      <dgm:prSet presAssocID="{6364A03E-3A09-4ED0-A6BA-BD5D016F3375}" presName="parTx" presStyleLbl="revTx" presStyleIdx="2" presStyleCnt="4">
        <dgm:presLayoutVars>
          <dgm:chMax val="0"/>
          <dgm:chPref val="0"/>
        </dgm:presLayoutVars>
      </dgm:prSet>
      <dgm:spPr/>
    </dgm:pt>
    <dgm:pt modelId="{FFBFF1C3-DEFE-4C45-8D46-3D0A4E1C4915}" type="pres">
      <dgm:prSet presAssocID="{76F1F840-6C6F-48B2-B0D3-2D132203B47D}" presName="sibTrans" presStyleCnt="0"/>
      <dgm:spPr/>
    </dgm:pt>
    <dgm:pt modelId="{8C2EF732-08D7-4DFF-8A0E-9A415A5BCB73}" type="pres">
      <dgm:prSet presAssocID="{BDDCD636-49D6-446B-B2F1-8F065972553C}" presName="compNode" presStyleCnt="0"/>
      <dgm:spPr/>
    </dgm:pt>
    <dgm:pt modelId="{BE86A51C-9C1E-4B46-BE97-3004A56E2F81}" type="pres">
      <dgm:prSet presAssocID="{BDDCD636-49D6-446B-B2F1-8F065972553C}" presName="bgRect" presStyleLbl="bgShp" presStyleIdx="3" presStyleCnt="4"/>
      <dgm:spPr/>
    </dgm:pt>
    <dgm:pt modelId="{478533BB-60F0-452D-A162-CC7735209C16}" type="pres">
      <dgm:prSet presAssocID="{BDDCD636-49D6-446B-B2F1-8F06597255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D60224A-BD84-4FF9-AA22-57164A7D8E4D}" type="pres">
      <dgm:prSet presAssocID="{BDDCD636-49D6-446B-B2F1-8F065972553C}" presName="spaceRect" presStyleCnt="0"/>
      <dgm:spPr/>
    </dgm:pt>
    <dgm:pt modelId="{BB2ACA50-68DF-4444-BE19-B8EB3335B515}" type="pres">
      <dgm:prSet presAssocID="{BDDCD636-49D6-446B-B2F1-8F06597255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CE8D56-E926-43A7-A897-CD3BCB82FCFC}" srcId="{2C0ADE8A-F533-48EB-9199-19A2326B2101}" destId="{BDDCD636-49D6-446B-B2F1-8F065972553C}" srcOrd="3" destOrd="0" parTransId="{5F401412-5278-4284-ACE7-C1E381DBE2A7}" sibTransId="{73D166B1-92B9-4634-A458-F9EF42F1A10D}"/>
    <dgm:cxn modelId="{70FF4A61-9820-8449-8F25-FD81FDD7FB83}" type="presOf" srcId="{10949E15-59E3-45D7-9F64-28AF18EE7D60}" destId="{771A816C-236F-47DA-91A9-4ECB1DB57A28}" srcOrd="0" destOrd="0" presId="urn:microsoft.com/office/officeart/2018/2/layout/IconVerticalSolidList"/>
    <dgm:cxn modelId="{AD91CC6C-AB65-5546-BCB7-C87D8E6A0F3F}" type="presOf" srcId="{6364A03E-3A09-4ED0-A6BA-BD5D016F3375}" destId="{24EE8E12-9E10-4432-84D4-33424916AD87}" srcOrd="0" destOrd="0" presId="urn:microsoft.com/office/officeart/2018/2/layout/IconVerticalSolidList"/>
    <dgm:cxn modelId="{55237E8D-D75A-2E45-BD9F-63410220667B}" type="presOf" srcId="{2C0ADE8A-F533-48EB-9199-19A2326B2101}" destId="{D84016E4-58BD-40FA-B7F6-4303347DD98C}" srcOrd="0" destOrd="0" presId="urn:microsoft.com/office/officeart/2018/2/layout/IconVerticalSolidList"/>
    <dgm:cxn modelId="{41066598-7C53-F249-852F-EC3AA5E58671}" type="presOf" srcId="{28158B83-B023-42A4-885F-722A1E2414C5}" destId="{88F792CC-4D58-4D66-B760-DB2C40964188}" srcOrd="0" destOrd="0" presId="urn:microsoft.com/office/officeart/2018/2/layout/IconVerticalSolidList"/>
    <dgm:cxn modelId="{27CB00B1-BC85-404B-8DDE-F48ED51319BE}" srcId="{2C0ADE8A-F533-48EB-9199-19A2326B2101}" destId="{28158B83-B023-42A4-885F-722A1E2414C5}" srcOrd="0" destOrd="0" parTransId="{C6A179A9-681D-4E54-BD79-9D001E22D8C3}" sibTransId="{3C00A179-1223-4F2E-A0EF-46C891575E31}"/>
    <dgm:cxn modelId="{F26B54BB-7BEE-FF41-9B76-B8E3D2B9870E}" type="presOf" srcId="{BDDCD636-49D6-446B-B2F1-8F065972553C}" destId="{BB2ACA50-68DF-4444-BE19-B8EB3335B515}" srcOrd="0" destOrd="0" presId="urn:microsoft.com/office/officeart/2018/2/layout/IconVerticalSolidList"/>
    <dgm:cxn modelId="{4F0C69ED-A4D4-45A0-817D-8CCB9BD524FE}" srcId="{2C0ADE8A-F533-48EB-9199-19A2326B2101}" destId="{6364A03E-3A09-4ED0-A6BA-BD5D016F3375}" srcOrd="2" destOrd="0" parTransId="{BB465AEF-FE25-47E9-84CB-9FBF0C69C0F9}" sibTransId="{76F1F840-6C6F-48B2-B0D3-2D132203B47D}"/>
    <dgm:cxn modelId="{070605F5-57EC-41E2-A931-F42B6F26A7FC}" srcId="{2C0ADE8A-F533-48EB-9199-19A2326B2101}" destId="{10949E15-59E3-45D7-9F64-28AF18EE7D60}" srcOrd="1" destOrd="0" parTransId="{559E3AA8-A47C-4531-ABD0-C6125E0EBAD3}" sibTransId="{17C7C794-6885-4E36-8780-C96601821B3C}"/>
    <dgm:cxn modelId="{FB2C3983-6ABC-3A4A-BEF0-3FE6AD86B8A6}" type="presParOf" srcId="{D84016E4-58BD-40FA-B7F6-4303347DD98C}" destId="{F07A3A64-2517-40A4-BC89-98F65B363D86}" srcOrd="0" destOrd="0" presId="urn:microsoft.com/office/officeart/2018/2/layout/IconVerticalSolidList"/>
    <dgm:cxn modelId="{4E37063F-8A5F-C74D-AF08-C7BE1925F760}" type="presParOf" srcId="{F07A3A64-2517-40A4-BC89-98F65B363D86}" destId="{F5C48B4C-8060-4E75-8ACF-E747ACF8BC75}" srcOrd="0" destOrd="0" presId="urn:microsoft.com/office/officeart/2018/2/layout/IconVerticalSolidList"/>
    <dgm:cxn modelId="{5A5BF623-373B-5C48-AFB7-57FC0810A835}" type="presParOf" srcId="{F07A3A64-2517-40A4-BC89-98F65B363D86}" destId="{706D5633-3D99-4AFA-A740-8440EAC7119D}" srcOrd="1" destOrd="0" presId="urn:microsoft.com/office/officeart/2018/2/layout/IconVerticalSolidList"/>
    <dgm:cxn modelId="{BC49EDB5-E6EC-9A4D-94AB-C1FA1DE8EFC9}" type="presParOf" srcId="{F07A3A64-2517-40A4-BC89-98F65B363D86}" destId="{609C958B-21A3-4014-916F-06BCC9BC6F96}" srcOrd="2" destOrd="0" presId="urn:microsoft.com/office/officeart/2018/2/layout/IconVerticalSolidList"/>
    <dgm:cxn modelId="{35CEADC5-E6ED-4049-AC99-83ABADC2FC98}" type="presParOf" srcId="{F07A3A64-2517-40A4-BC89-98F65B363D86}" destId="{88F792CC-4D58-4D66-B760-DB2C40964188}" srcOrd="3" destOrd="0" presId="urn:microsoft.com/office/officeart/2018/2/layout/IconVerticalSolidList"/>
    <dgm:cxn modelId="{1FDB50EA-4427-AA49-93A1-0ACC798EBD2D}" type="presParOf" srcId="{D84016E4-58BD-40FA-B7F6-4303347DD98C}" destId="{07FD1EF6-9556-4748-AC72-684256E84B8E}" srcOrd="1" destOrd="0" presId="urn:microsoft.com/office/officeart/2018/2/layout/IconVerticalSolidList"/>
    <dgm:cxn modelId="{AD699B39-A023-D947-B590-B571D1376B19}" type="presParOf" srcId="{D84016E4-58BD-40FA-B7F6-4303347DD98C}" destId="{72935E8B-3E0B-4E1F-87A0-9F3715D227B5}" srcOrd="2" destOrd="0" presId="urn:microsoft.com/office/officeart/2018/2/layout/IconVerticalSolidList"/>
    <dgm:cxn modelId="{0446DCEC-3826-0541-8441-3EEED254E932}" type="presParOf" srcId="{72935E8B-3E0B-4E1F-87A0-9F3715D227B5}" destId="{6F519BB0-4B10-43F4-B427-BD22F8FA1124}" srcOrd="0" destOrd="0" presId="urn:microsoft.com/office/officeart/2018/2/layout/IconVerticalSolidList"/>
    <dgm:cxn modelId="{0A02AB61-5CC6-8B47-9F8B-C5BEA62F96D9}" type="presParOf" srcId="{72935E8B-3E0B-4E1F-87A0-9F3715D227B5}" destId="{73FAAFF6-FA3B-49EB-B7AC-D6BF3937BE00}" srcOrd="1" destOrd="0" presId="urn:microsoft.com/office/officeart/2018/2/layout/IconVerticalSolidList"/>
    <dgm:cxn modelId="{48D038B2-6308-1F41-B729-B65B23A3D950}" type="presParOf" srcId="{72935E8B-3E0B-4E1F-87A0-9F3715D227B5}" destId="{122C67C1-797B-410C-BB89-BC1B8577AF81}" srcOrd="2" destOrd="0" presId="urn:microsoft.com/office/officeart/2018/2/layout/IconVerticalSolidList"/>
    <dgm:cxn modelId="{F59103BB-9E9B-C144-91B4-280E8A80E2A8}" type="presParOf" srcId="{72935E8B-3E0B-4E1F-87A0-9F3715D227B5}" destId="{771A816C-236F-47DA-91A9-4ECB1DB57A28}" srcOrd="3" destOrd="0" presId="urn:microsoft.com/office/officeart/2018/2/layout/IconVerticalSolidList"/>
    <dgm:cxn modelId="{BE850B38-A237-E849-BD34-BA7F15D98671}" type="presParOf" srcId="{D84016E4-58BD-40FA-B7F6-4303347DD98C}" destId="{C2FD4B2C-D7B8-4A19-8FC9-5F956E9BFEAF}" srcOrd="3" destOrd="0" presId="urn:microsoft.com/office/officeart/2018/2/layout/IconVerticalSolidList"/>
    <dgm:cxn modelId="{9C759D33-BBD8-8C4A-A9AD-037A4A70EA62}" type="presParOf" srcId="{D84016E4-58BD-40FA-B7F6-4303347DD98C}" destId="{237929FC-1CEC-44C5-BBBC-E5C6D07A0061}" srcOrd="4" destOrd="0" presId="urn:microsoft.com/office/officeart/2018/2/layout/IconVerticalSolidList"/>
    <dgm:cxn modelId="{22820F8A-31B7-DC42-9EAB-E1B8C43C25BD}" type="presParOf" srcId="{237929FC-1CEC-44C5-BBBC-E5C6D07A0061}" destId="{B0DCE167-3814-4343-A426-B8573228F429}" srcOrd="0" destOrd="0" presId="urn:microsoft.com/office/officeart/2018/2/layout/IconVerticalSolidList"/>
    <dgm:cxn modelId="{4E4A0E87-2952-B641-8F54-DE2D0C8DF481}" type="presParOf" srcId="{237929FC-1CEC-44C5-BBBC-E5C6D07A0061}" destId="{A6AFA730-E6B4-483A-801C-1E9ED10C7755}" srcOrd="1" destOrd="0" presId="urn:microsoft.com/office/officeart/2018/2/layout/IconVerticalSolidList"/>
    <dgm:cxn modelId="{8FB48195-9721-6340-B2F5-B11DC6FB1CEF}" type="presParOf" srcId="{237929FC-1CEC-44C5-BBBC-E5C6D07A0061}" destId="{AB42D317-DA61-4F03-ABDD-DA656439A202}" srcOrd="2" destOrd="0" presId="urn:microsoft.com/office/officeart/2018/2/layout/IconVerticalSolidList"/>
    <dgm:cxn modelId="{51C0B033-C972-CA4D-8F05-3AC40D6644A9}" type="presParOf" srcId="{237929FC-1CEC-44C5-BBBC-E5C6D07A0061}" destId="{24EE8E12-9E10-4432-84D4-33424916AD87}" srcOrd="3" destOrd="0" presId="urn:microsoft.com/office/officeart/2018/2/layout/IconVerticalSolidList"/>
    <dgm:cxn modelId="{6077DC5B-8064-D148-9B98-90A2F7F81E27}" type="presParOf" srcId="{D84016E4-58BD-40FA-B7F6-4303347DD98C}" destId="{FFBFF1C3-DEFE-4C45-8D46-3D0A4E1C4915}" srcOrd="5" destOrd="0" presId="urn:microsoft.com/office/officeart/2018/2/layout/IconVerticalSolidList"/>
    <dgm:cxn modelId="{70964726-ADD1-214B-A626-283EDD514501}" type="presParOf" srcId="{D84016E4-58BD-40FA-B7F6-4303347DD98C}" destId="{8C2EF732-08D7-4DFF-8A0E-9A415A5BCB73}" srcOrd="6" destOrd="0" presId="urn:microsoft.com/office/officeart/2018/2/layout/IconVerticalSolidList"/>
    <dgm:cxn modelId="{178C30E2-2983-9A44-95C0-D05EA4CD5D3E}" type="presParOf" srcId="{8C2EF732-08D7-4DFF-8A0E-9A415A5BCB73}" destId="{BE86A51C-9C1E-4B46-BE97-3004A56E2F81}" srcOrd="0" destOrd="0" presId="urn:microsoft.com/office/officeart/2018/2/layout/IconVerticalSolidList"/>
    <dgm:cxn modelId="{EDF24991-482D-4646-8736-99B2C80A86DC}" type="presParOf" srcId="{8C2EF732-08D7-4DFF-8A0E-9A415A5BCB73}" destId="{478533BB-60F0-452D-A162-CC7735209C16}" srcOrd="1" destOrd="0" presId="urn:microsoft.com/office/officeart/2018/2/layout/IconVerticalSolidList"/>
    <dgm:cxn modelId="{B2526748-544F-3641-A178-AAB9387A2AA7}" type="presParOf" srcId="{8C2EF732-08D7-4DFF-8A0E-9A415A5BCB73}" destId="{ED60224A-BD84-4FF9-AA22-57164A7D8E4D}" srcOrd="2" destOrd="0" presId="urn:microsoft.com/office/officeart/2018/2/layout/IconVerticalSolidList"/>
    <dgm:cxn modelId="{ACA7EB1A-F868-4C4E-9E66-5E37EE5DCB1B}" type="presParOf" srcId="{8C2EF732-08D7-4DFF-8A0E-9A415A5BCB73}" destId="{BB2ACA50-68DF-4444-BE19-B8EB3335B5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FBDD7-1E18-445F-8115-E09FF590B38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568554-7535-4300-8615-374316965E9C}">
      <dgm:prSet/>
      <dgm:spPr/>
      <dgm:t>
        <a:bodyPr/>
        <a:lstStyle/>
        <a:p>
          <a:r>
            <a:rPr lang="en-US" dirty="0"/>
            <a:t>Coroutines</a:t>
          </a:r>
        </a:p>
      </dgm:t>
    </dgm:pt>
    <dgm:pt modelId="{5E668361-676E-41E3-8736-49DC20FD8275}" type="parTrans" cxnId="{F1205EF0-6C04-4628-9577-8EF2693DDB93}">
      <dgm:prSet/>
      <dgm:spPr/>
      <dgm:t>
        <a:bodyPr/>
        <a:lstStyle/>
        <a:p>
          <a:endParaRPr lang="en-US"/>
        </a:p>
      </dgm:t>
    </dgm:pt>
    <dgm:pt modelId="{4BB1CD2E-0D05-4741-9C6A-BDFA8A4BCE07}" type="sibTrans" cxnId="{F1205EF0-6C04-4628-9577-8EF2693DDB93}">
      <dgm:prSet/>
      <dgm:spPr/>
      <dgm:t>
        <a:bodyPr/>
        <a:lstStyle/>
        <a:p>
          <a:endParaRPr lang="en-US"/>
        </a:p>
      </dgm:t>
    </dgm:pt>
    <dgm:pt modelId="{09EBAF86-E7E2-4C25-8A3F-CE0F908053AE}">
      <dgm:prSet/>
      <dgm:spPr/>
      <dgm:t>
        <a:bodyPr/>
        <a:lstStyle/>
        <a:p>
          <a:r>
            <a:rPr lang="en-US" dirty="0"/>
            <a:t>Most </a:t>
          </a:r>
          <a:r>
            <a:rPr lang="en-US" dirty="0" err="1"/>
            <a:t>usefull</a:t>
          </a:r>
          <a:r>
            <a:rPr lang="en-US" dirty="0"/>
            <a:t> in unbalanced workloads. Dynamic scheduling with producer and consumer algorithms</a:t>
          </a:r>
        </a:p>
      </dgm:t>
    </dgm:pt>
    <dgm:pt modelId="{64D06446-2AAF-496C-B4D2-11E2ABF2D1CF}" type="parTrans" cxnId="{7C5D4870-E458-406E-AF37-BF6CFE76D3F2}">
      <dgm:prSet/>
      <dgm:spPr/>
      <dgm:t>
        <a:bodyPr/>
        <a:lstStyle/>
        <a:p>
          <a:endParaRPr lang="en-US"/>
        </a:p>
      </dgm:t>
    </dgm:pt>
    <dgm:pt modelId="{403656B3-781D-42E2-89D3-3BFCB18EB14F}" type="sibTrans" cxnId="{7C5D4870-E458-406E-AF37-BF6CFE76D3F2}">
      <dgm:prSet/>
      <dgm:spPr/>
      <dgm:t>
        <a:bodyPr/>
        <a:lstStyle/>
        <a:p>
          <a:endParaRPr lang="en-US"/>
        </a:p>
      </dgm:t>
    </dgm:pt>
    <dgm:pt modelId="{72D78306-E24E-4A50-9867-E4E7044F5AD5}">
      <dgm:prSet/>
      <dgm:spPr/>
      <dgm:t>
        <a:bodyPr/>
        <a:lstStyle/>
        <a:p>
          <a:r>
            <a:rPr lang="en-US" dirty="0"/>
            <a:t>Multi-threading</a:t>
          </a:r>
        </a:p>
      </dgm:t>
    </dgm:pt>
    <dgm:pt modelId="{675EE85A-3FD4-47F5-9F2B-BAB6B113D1E4}" type="parTrans" cxnId="{A4D61DE6-543D-44B2-872E-3113675C832D}">
      <dgm:prSet/>
      <dgm:spPr/>
      <dgm:t>
        <a:bodyPr/>
        <a:lstStyle/>
        <a:p>
          <a:endParaRPr lang="en-US"/>
        </a:p>
      </dgm:t>
    </dgm:pt>
    <dgm:pt modelId="{0882FDED-A438-4DF3-AA7C-21E9F99C770E}" type="sibTrans" cxnId="{A4D61DE6-543D-44B2-872E-3113675C832D}">
      <dgm:prSet/>
      <dgm:spPr/>
      <dgm:t>
        <a:bodyPr/>
        <a:lstStyle/>
        <a:p>
          <a:endParaRPr lang="en-US"/>
        </a:p>
      </dgm:t>
    </dgm:pt>
    <dgm:pt modelId="{9A6250AD-EFB0-4200-A8C7-55350B13E8AC}">
      <dgm:prSet/>
      <dgm:spPr/>
      <dgm:t>
        <a:bodyPr/>
        <a:lstStyle/>
        <a:p>
          <a:r>
            <a:rPr lang="en-US" dirty="0"/>
            <a:t>@thread macro</a:t>
          </a:r>
        </a:p>
      </dgm:t>
    </dgm:pt>
    <dgm:pt modelId="{0ECF86A8-533C-4F19-9FC3-C02D7211E868}" type="parTrans" cxnId="{948DB717-D957-453D-9D19-FF66D970F775}">
      <dgm:prSet/>
      <dgm:spPr/>
      <dgm:t>
        <a:bodyPr/>
        <a:lstStyle/>
        <a:p>
          <a:endParaRPr lang="en-US"/>
        </a:p>
      </dgm:t>
    </dgm:pt>
    <dgm:pt modelId="{D488C0E8-4E95-47A0-BDEA-2E1F15099791}" type="sibTrans" cxnId="{948DB717-D957-453D-9D19-FF66D970F775}">
      <dgm:prSet/>
      <dgm:spPr/>
      <dgm:t>
        <a:bodyPr/>
        <a:lstStyle/>
        <a:p>
          <a:endParaRPr lang="en-US"/>
        </a:p>
      </dgm:t>
    </dgm:pt>
    <dgm:pt modelId="{BFD8B4BB-2A02-4DF8-A13D-148A7D546FF7}">
      <dgm:prSet/>
      <dgm:spPr/>
      <dgm:t>
        <a:bodyPr/>
        <a:lstStyle/>
        <a:p>
          <a:r>
            <a:rPr lang="en-US" dirty="0"/>
            <a:t>Atomic operations -&gt; avoid race condition</a:t>
          </a:r>
        </a:p>
      </dgm:t>
    </dgm:pt>
    <dgm:pt modelId="{854F7687-E44A-4CE7-911F-74BDD448941F}" type="parTrans" cxnId="{A162D84B-14D6-4864-8B3D-67FBFA025942}">
      <dgm:prSet/>
      <dgm:spPr/>
      <dgm:t>
        <a:bodyPr/>
        <a:lstStyle/>
        <a:p>
          <a:endParaRPr lang="en-US"/>
        </a:p>
      </dgm:t>
    </dgm:pt>
    <dgm:pt modelId="{709BCD26-5C12-488F-B33C-515335F9E894}" type="sibTrans" cxnId="{A162D84B-14D6-4864-8B3D-67FBFA025942}">
      <dgm:prSet/>
      <dgm:spPr/>
      <dgm:t>
        <a:bodyPr/>
        <a:lstStyle/>
        <a:p>
          <a:endParaRPr lang="en-US"/>
        </a:p>
      </dgm:t>
    </dgm:pt>
    <dgm:pt modelId="{1E476772-E926-42A1-9A1B-CAC3A749F5DA}">
      <dgm:prSet/>
      <dgm:spPr/>
      <dgm:t>
        <a:bodyPr/>
        <a:lstStyle/>
        <a:p>
          <a:r>
            <a:rPr lang="en-US"/>
            <a:t>Distributed Computing</a:t>
          </a:r>
        </a:p>
      </dgm:t>
    </dgm:pt>
    <dgm:pt modelId="{F6FA7A1B-C792-4ECC-A061-CEB27BD69CF1}" type="parTrans" cxnId="{EFB27BE6-A1F0-44D2-867A-4466D249D959}">
      <dgm:prSet/>
      <dgm:spPr/>
      <dgm:t>
        <a:bodyPr/>
        <a:lstStyle/>
        <a:p>
          <a:endParaRPr lang="en-US"/>
        </a:p>
      </dgm:t>
    </dgm:pt>
    <dgm:pt modelId="{F793F875-7251-449A-B592-4FB63D8FDCDD}" type="sibTrans" cxnId="{EFB27BE6-A1F0-44D2-867A-4466D249D959}">
      <dgm:prSet/>
      <dgm:spPr/>
      <dgm:t>
        <a:bodyPr/>
        <a:lstStyle/>
        <a:p>
          <a:endParaRPr lang="en-US"/>
        </a:p>
      </dgm:t>
    </dgm:pt>
    <dgm:pt modelId="{C98FC20D-A10E-44A4-A108-62A273769370}">
      <dgm:prSet/>
      <dgm:spPr/>
      <dgm:t>
        <a:bodyPr/>
        <a:lstStyle/>
        <a:p>
          <a:r>
            <a:rPr lang="en-US"/>
            <a:t>Code availability and loading packages  </a:t>
          </a:r>
        </a:p>
      </dgm:t>
    </dgm:pt>
    <dgm:pt modelId="{C695B60A-29CA-48D8-984D-28C1676160F8}" type="parTrans" cxnId="{62BC2D92-CE86-4C95-8AC1-66658F5842FF}">
      <dgm:prSet/>
      <dgm:spPr/>
      <dgm:t>
        <a:bodyPr/>
        <a:lstStyle/>
        <a:p>
          <a:endParaRPr lang="en-US"/>
        </a:p>
      </dgm:t>
    </dgm:pt>
    <dgm:pt modelId="{C8E44A61-19D7-4AD9-8772-2C1A66455F1D}" type="sibTrans" cxnId="{62BC2D92-CE86-4C95-8AC1-66658F5842FF}">
      <dgm:prSet/>
      <dgm:spPr/>
      <dgm:t>
        <a:bodyPr/>
        <a:lstStyle/>
        <a:p>
          <a:endParaRPr lang="en-US"/>
        </a:p>
      </dgm:t>
    </dgm:pt>
    <dgm:pt modelId="{D6E7D8BF-5499-4108-8C39-5A57C4CB5272}">
      <dgm:prSet/>
      <dgm:spPr/>
      <dgm:t>
        <a:bodyPr/>
        <a:lstStyle/>
        <a:p>
          <a:r>
            <a:rPr lang="en-US"/>
            <a:t>Data movement</a:t>
          </a:r>
        </a:p>
      </dgm:t>
    </dgm:pt>
    <dgm:pt modelId="{25981B64-0CFA-4CF4-94C9-CCCA678AD27C}" type="parTrans" cxnId="{7239DC79-63FB-4124-8B34-3E6E70AFD6F5}">
      <dgm:prSet/>
      <dgm:spPr/>
      <dgm:t>
        <a:bodyPr/>
        <a:lstStyle/>
        <a:p>
          <a:endParaRPr lang="en-US"/>
        </a:p>
      </dgm:t>
    </dgm:pt>
    <dgm:pt modelId="{11BB140F-79CA-4536-9AF2-EE48841644D0}" type="sibTrans" cxnId="{7239DC79-63FB-4124-8B34-3E6E70AFD6F5}">
      <dgm:prSet/>
      <dgm:spPr/>
      <dgm:t>
        <a:bodyPr/>
        <a:lstStyle/>
        <a:p>
          <a:endParaRPr lang="en-US"/>
        </a:p>
      </dgm:t>
    </dgm:pt>
    <dgm:pt modelId="{CDFC4793-86E9-4044-95FE-6AD5184DBCEA}">
      <dgm:prSet/>
      <dgm:spPr/>
      <dgm:t>
        <a:bodyPr/>
        <a:lstStyle/>
        <a:p>
          <a:r>
            <a:rPr lang="en-US"/>
            <a:t>GPU</a:t>
          </a:r>
        </a:p>
      </dgm:t>
    </dgm:pt>
    <dgm:pt modelId="{542CA93F-266A-431F-92A2-F30873A6A78E}" type="parTrans" cxnId="{96FA862B-4400-417F-9359-5ED7779A08A7}">
      <dgm:prSet/>
      <dgm:spPr/>
      <dgm:t>
        <a:bodyPr/>
        <a:lstStyle/>
        <a:p>
          <a:endParaRPr lang="en-US"/>
        </a:p>
      </dgm:t>
    </dgm:pt>
    <dgm:pt modelId="{AEC5520D-9456-4A72-A41D-58F7C507CB6B}" type="sibTrans" cxnId="{96FA862B-4400-417F-9359-5ED7779A08A7}">
      <dgm:prSet/>
      <dgm:spPr/>
      <dgm:t>
        <a:bodyPr/>
        <a:lstStyle/>
        <a:p>
          <a:endParaRPr lang="en-US"/>
        </a:p>
      </dgm:t>
    </dgm:pt>
    <dgm:pt modelId="{DC8C6BBF-C147-4868-A57A-6497CAE604D1}">
      <dgm:prSet/>
      <dgm:spPr/>
      <dgm:t>
        <a:bodyPr/>
        <a:lstStyle/>
        <a:p>
          <a:r>
            <a:rPr lang="en-US"/>
            <a:t>CUDA and OpenCL support</a:t>
          </a:r>
        </a:p>
      </dgm:t>
    </dgm:pt>
    <dgm:pt modelId="{3A8C441B-7393-49C6-8314-FC0DC488ACEF}" type="parTrans" cxnId="{23BCEB32-0336-4C37-91B0-31589EA87469}">
      <dgm:prSet/>
      <dgm:spPr/>
      <dgm:t>
        <a:bodyPr/>
        <a:lstStyle/>
        <a:p>
          <a:endParaRPr lang="en-US"/>
        </a:p>
      </dgm:t>
    </dgm:pt>
    <dgm:pt modelId="{1A880C34-7F82-43F9-BD57-945CF5FF40CB}" type="sibTrans" cxnId="{23BCEB32-0336-4C37-91B0-31589EA87469}">
      <dgm:prSet/>
      <dgm:spPr/>
      <dgm:t>
        <a:bodyPr/>
        <a:lstStyle/>
        <a:p>
          <a:endParaRPr lang="en-US"/>
        </a:p>
      </dgm:t>
    </dgm:pt>
    <dgm:pt modelId="{39F4DC2A-F490-49EA-BA5D-95F5D433C87A}">
      <dgm:prSet/>
      <dgm:spPr/>
      <dgm:t>
        <a:bodyPr/>
        <a:lstStyle/>
        <a:p>
          <a:r>
            <a:rPr lang="en-US"/>
            <a:t>Hands off approach: use existing library such as CuArrays or CLArrays </a:t>
          </a:r>
        </a:p>
      </dgm:t>
    </dgm:pt>
    <dgm:pt modelId="{6EDDE6E3-64EA-4442-A678-A719A0E7E8CF}" type="parTrans" cxnId="{3F223F07-3C5E-4ABB-92B7-42827A5F1EC1}">
      <dgm:prSet/>
      <dgm:spPr/>
      <dgm:t>
        <a:bodyPr/>
        <a:lstStyle/>
        <a:p>
          <a:endParaRPr lang="en-US"/>
        </a:p>
      </dgm:t>
    </dgm:pt>
    <dgm:pt modelId="{B47119B0-95D0-467B-AB5A-9CCD79227EC4}" type="sibTrans" cxnId="{3F223F07-3C5E-4ABB-92B7-42827A5F1EC1}">
      <dgm:prSet/>
      <dgm:spPr/>
      <dgm:t>
        <a:bodyPr/>
        <a:lstStyle/>
        <a:p>
          <a:endParaRPr lang="en-US"/>
        </a:p>
      </dgm:t>
    </dgm:pt>
    <dgm:pt modelId="{69A67A82-3E41-4064-B619-864A1866FAE5}">
      <dgm:prSet/>
      <dgm:spPr/>
      <dgm:t>
        <a:bodyPr/>
        <a:lstStyle/>
        <a:p>
          <a:r>
            <a:rPr lang="en-US"/>
            <a:t>Hands on approach: write custom GPU kernel using CUDAnative and CUDAdrv</a:t>
          </a:r>
        </a:p>
      </dgm:t>
    </dgm:pt>
    <dgm:pt modelId="{1F9B1627-4EB1-4BA0-AC60-EF8E44F9A529}" type="parTrans" cxnId="{C10EB3DE-C4A9-4B9E-AE27-554FE2895AC9}">
      <dgm:prSet/>
      <dgm:spPr/>
      <dgm:t>
        <a:bodyPr/>
        <a:lstStyle/>
        <a:p>
          <a:endParaRPr lang="en-US"/>
        </a:p>
      </dgm:t>
    </dgm:pt>
    <dgm:pt modelId="{7A0ABF5D-F3B3-41F0-AADC-64D60C8D6DAE}" type="sibTrans" cxnId="{C10EB3DE-C4A9-4B9E-AE27-554FE2895AC9}">
      <dgm:prSet/>
      <dgm:spPr/>
      <dgm:t>
        <a:bodyPr/>
        <a:lstStyle/>
        <a:p>
          <a:endParaRPr lang="en-US"/>
        </a:p>
      </dgm:t>
    </dgm:pt>
    <dgm:pt modelId="{3B17F6D1-1289-D84A-998F-5B0F9C690318}" type="pres">
      <dgm:prSet presAssocID="{A1BFBDD7-1E18-445F-8115-E09FF590B384}" presName="Name0" presStyleCnt="0">
        <dgm:presLayoutVars>
          <dgm:dir/>
          <dgm:animLvl val="lvl"/>
          <dgm:resizeHandles val="exact"/>
        </dgm:presLayoutVars>
      </dgm:prSet>
      <dgm:spPr/>
    </dgm:pt>
    <dgm:pt modelId="{AF9E883A-F6A6-8349-8997-B3659E49C965}" type="pres">
      <dgm:prSet presAssocID="{5C568554-7535-4300-8615-374316965E9C}" presName="linNode" presStyleCnt="0"/>
      <dgm:spPr/>
    </dgm:pt>
    <dgm:pt modelId="{C348B490-4758-2348-95D4-F47331E4A85A}" type="pres">
      <dgm:prSet presAssocID="{5C568554-7535-4300-8615-374316965E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DBF05B4-D36B-C149-B968-D2A2DE9F55BC}" type="pres">
      <dgm:prSet presAssocID="{5C568554-7535-4300-8615-374316965E9C}" presName="descendantText" presStyleLbl="alignAccFollowNode1" presStyleIdx="0" presStyleCnt="4">
        <dgm:presLayoutVars>
          <dgm:bulletEnabled val="1"/>
        </dgm:presLayoutVars>
      </dgm:prSet>
      <dgm:spPr/>
    </dgm:pt>
    <dgm:pt modelId="{9528C5E7-5B33-9C4E-9A41-983A87AA15D9}" type="pres">
      <dgm:prSet presAssocID="{4BB1CD2E-0D05-4741-9C6A-BDFA8A4BCE07}" presName="sp" presStyleCnt="0"/>
      <dgm:spPr/>
    </dgm:pt>
    <dgm:pt modelId="{C63BA1E9-3E45-9549-B706-2667FF452DA1}" type="pres">
      <dgm:prSet presAssocID="{72D78306-E24E-4A50-9867-E4E7044F5AD5}" presName="linNode" presStyleCnt="0"/>
      <dgm:spPr/>
    </dgm:pt>
    <dgm:pt modelId="{A4EBBE77-BE75-574C-8FCD-5A1BDCEE059F}" type="pres">
      <dgm:prSet presAssocID="{72D78306-E24E-4A50-9867-E4E7044F5AD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BBEA0E7-4147-C34B-9D66-877A2F2FBAC3}" type="pres">
      <dgm:prSet presAssocID="{72D78306-E24E-4A50-9867-E4E7044F5AD5}" presName="descendantText" presStyleLbl="alignAccFollowNode1" presStyleIdx="1" presStyleCnt="4">
        <dgm:presLayoutVars>
          <dgm:bulletEnabled val="1"/>
        </dgm:presLayoutVars>
      </dgm:prSet>
      <dgm:spPr/>
    </dgm:pt>
    <dgm:pt modelId="{D127B4C9-27FB-B34D-87BF-E84060B5543B}" type="pres">
      <dgm:prSet presAssocID="{0882FDED-A438-4DF3-AA7C-21E9F99C770E}" presName="sp" presStyleCnt="0"/>
      <dgm:spPr/>
    </dgm:pt>
    <dgm:pt modelId="{FB6A2B43-3FBB-4542-B549-8A57F2F021C3}" type="pres">
      <dgm:prSet presAssocID="{1E476772-E926-42A1-9A1B-CAC3A749F5DA}" presName="linNode" presStyleCnt="0"/>
      <dgm:spPr/>
    </dgm:pt>
    <dgm:pt modelId="{E0755FB0-923B-CD40-96F6-31C3C4C3B293}" type="pres">
      <dgm:prSet presAssocID="{1E476772-E926-42A1-9A1B-CAC3A749F5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63B778-1DDB-8E4F-B9A1-A6214970B0E1}" type="pres">
      <dgm:prSet presAssocID="{1E476772-E926-42A1-9A1B-CAC3A749F5DA}" presName="descendantText" presStyleLbl="alignAccFollowNode1" presStyleIdx="2" presStyleCnt="4">
        <dgm:presLayoutVars>
          <dgm:bulletEnabled val="1"/>
        </dgm:presLayoutVars>
      </dgm:prSet>
      <dgm:spPr/>
    </dgm:pt>
    <dgm:pt modelId="{B23D2AAC-6BA3-C046-BF82-B2059A3BDD42}" type="pres">
      <dgm:prSet presAssocID="{F793F875-7251-449A-B592-4FB63D8FDCDD}" presName="sp" presStyleCnt="0"/>
      <dgm:spPr/>
    </dgm:pt>
    <dgm:pt modelId="{4C79C561-E37D-E740-A25E-97D8AF251362}" type="pres">
      <dgm:prSet presAssocID="{CDFC4793-86E9-4044-95FE-6AD5184DBCEA}" presName="linNode" presStyleCnt="0"/>
      <dgm:spPr/>
    </dgm:pt>
    <dgm:pt modelId="{C1FE65BE-02DD-8147-BB71-65637701F9FD}" type="pres">
      <dgm:prSet presAssocID="{CDFC4793-86E9-4044-95FE-6AD5184DBCE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00F8C18-05EB-7F40-B33A-0737D27B4492}" type="pres">
      <dgm:prSet presAssocID="{CDFC4793-86E9-4044-95FE-6AD5184DBCE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F223F07-3C5E-4ABB-92B7-42827A5F1EC1}" srcId="{CDFC4793-86E9-4044-95FE-6AD5184DBCEA}" destId="{39F4DC2A-F490-49EA-BA5D-95F5D433C87A}" srcOrd="1" destOrd="0" parTransId="{6EDDE6E3-64EA-4442-A678-A719A0E7E8CF}" sibTransId="{B47119B0-95D0-467B-AB5A-9CCD79227EC4}"/>
    <dgm:cxn modelId="{948DB717-D957-453D-9D19-FF66D970F775}" srcId="{72D78306-E24E-4A50-9867-E4E7044F5AD5}" destId="{9A6250AD-EFB0-4200-A8C7-55350B13E8AC}" srcOrd="0" destOrd="0" parTransId="{0ECF86A8-533C-4F19-9FC3-C02D7211E868}" sibTransId="{D488C0E8-4E95-47A0-BDEA-2E1F15099791}"/>
    <dgm:cxn modelId="{96FA862B-4400-417F-9359-5ED7779A08A7}" srcId="{A1BFBDD7-1E18-445F-8115-E09FF590B384}" destId="{CDFC4793-86E9-4044-95FE-6AD5184DBCEA}" srcOrd="3" destOrd="0" parTransId="{542CA93F-266A-431F-92A2-F30873A6A78E}" sibTransId="{AEC5520D-9456-4A72-A41D-58F7C507CB6B}"/>
    <dgm:cxn modelId="{E164972B-3D47-B74C-AFB0-EF3A03C6ACAC}" type="presOf" srcId="{09EBAF86-E7E2-4C25-8A3F-CE0F908053AE}" destId="{FDBF05B4-D36B-C149-B968-D2A2DE9F55BC}" srcOrd="0" destOrd="0" presId="urn:microsoft.com/office/officeart/2005/8/layout/vList5"/>
    <dgm:cxn modelId="{B857F32F-BAF2-0E4E-B461-3BDA690DCFBE}" type="presOf" srcId="{9A6250AD-EFB0-4200-A8C7-55350B13E8AC}" destId="{BBBEA0E7-4147-C34B-9D66-877A2F2FBAC3}" srcOrd="0" destOrd="0" presId="urn:microsoft.com/office/officeart/2005/8/layout/vList5"/>
    <dgm:cxn modelId="{495BB632-CCBD-B544-937A-4EAE739E28BB}" type="presOf" srcId="{D6E7D8BF-5499-4108-8C39-5A57C4CB5272}" destId="{8463B778-1DDB-8E4F-B9A1-A6214970B0E1}" srcOrd="0" destOrd="1" presId="urn:microsoft.com/office/officeart/2005/8/layout/vList5"/>
    <dgm:cxn modelId="{23BCEB32-0336-4C37-91B0-31589EA87469}" srcId="{CDFC4793-86E9-4044-95FE-6AD5184DBCEA}" destId="{DC8C6BBF-C147-4868-A57A-6497CAE604D1}" srcOrd="0" destOrd="0" parTransId="{3A8C441B-7393-49C6-8314-FC0DC488ACEF}" sibTransId="{1A880C34-7F82-43F9-BD57-945CF5FF40CB}"/>
    <dgm:cxn modelId="{A162D84B-14D6-4864-8B3D-67FBFA025942}" srcId="{72D78306-E24E-4A50-9867-E4E7044F5AD5}" destId="{BFD8B4BB-2A02-4DF8-A13D-148A7D546FF7}" srcOrd="1" destOrd="0" parTransId="{854F7687-E44A-4CE7-911F-74BDD448941F}" sibTransId="{709BCD26-5C12-488F-B33C-515335F9E894}"/>
    <dgm:cxn modelId="{D3FAD658-CFE6-FA4D-92A2-CACFDCA17EA3}" type="presOf" srcId="{CDFC4793-86E9-4044-95FE-6AD5184DBCEA}" destId="{C1FE65BE-02DD-8147-BB71-65637701F9FD}" srcOrd="0" destOrd="0" presId="urn:microsoft.com/office/officeart/2005/8/layout/vList5"/>
    <dgm:cxn modelId="{11AF366A-CCA2-7B4B-812B-8FC7F332A960}" type="presOf" srcId="{DC8C6BBF-C147-4868-A57A-6497CAE604D1}" destId="{C00F8C18-05EB-7F40-B33A-0737D27B4492}" srcOrd="0" destOrd="0" presId="urn:microsoft.com/office/officeart/2005/8/layout/vList5"/>
    <dgm:cxn modelId="{BA4C666F-B0E3-AC44-9F56-B1F465F3BD3E}" type="presOf" srcId="{C98FC20D-A10E-44A4-A108-62A273769370}" destId="{8463B778-1DDB-8E4F-B9A1-A6214970B0E1}" srcOrd="0" destOrd="0" presId="urn:microsoft.com/office/officeart/2005/8/layout/vList5"/>
    <dgm:cxn modelId="{7C5D4870-E458-406E-AF37-BF6CFE76D3F2}" srcId="{5C568554-7535-4300-8615-374316965E9C}" destId="{09EBAF86-E7E2-4C25-8A3F-CE0F908053AE}" srcOrd="0" destOrd="0" parTransId="{64D06446-2AAF-496C-B4D2-11E2ABF2D1CF}" sibTransId="{403656B3-781D-42E2-89D3-3BFCB18EB14F}"/>
    <dgm:cxn modelId="{4504B573-6C30-E444-8C9B-A0ED6F55D92E}" type="presOf" srcId="{BFD8B4BB-2A02-4DF8-A13D-148A7D546FF7}" destId="{BBBEA0E7-4147-C34B-9D66-877A2F2FBAC3}" srcOrd="0" destOrd="1" presId="urn:microsoft.com/office/officeart/2005/8/layout/vList5"/>
    <dgm:cxn modelId="{7239DC79-63FB-4124-8B34-3E6E70AFD6F5}" srcId="{1E476772-E926-42A1-9A1B-CAC3A749F5DA}" destId="{D6E7D8BF-5499-4108-8C39-5A57C4CB5272}" srcOrd="1" destOrd="0" parTransId="{25981B64-0CFA-4CF4-94C9-CCCA678AD27C}" sibTransId="{11BB140F-79CA-4536-9AF2-EE48841644D0}"/>
    <dgm:cxn modelId="{8CC3D686-9B36-9E4E-802E-D877FD31CA41}" type="presOf" srcId="{69A67A82-3E41-4064-B619-864A1866FAE5}" destId="{C00F8C18-05EB-7F40-B33A-0737D27B4492}" srcOrd="0" destOrd="2" presId="urn:microsoft.com/office/officeart/2005/8/layout/vList5"/>
    <dgm:cxn modelId="{62BC2D92-CE86-4C95-8AC1-66658F5842FF}" srcId="{1E476772-E926-42A1-9A1B-CAC3A749F5DA}" destId="{C98FC20D-A10E-44A4-A108-62A273769370}" srcOrd="0" destOrd="0" parTransId="{C695B60A-29CA-48D8-984D-28C1676160F8}" sibTransId="{C8E44A61-19D7-4AD9-8772-2C1A66455F1D}"/>
    <dgm:cxn modelId="{EB346694-15B8-2146-B0C6-20FF84184762}" type="presOf" srcId="{1E476772-E926-42A1-9A1B-CAC3A749F5DA}" destId="{E0755FB0-923B-CD40-96F6-31C3C4C3B293}" srcOrd="0" destOrd="0" presId="urn:microsoft.com/office/officeart/2005/8/layout/vList5"/>
    <dgm:cxn modelId="{FBCC07AE-1CF7-3F4F-A148-24E90ACD5023}" type="presOf" srcId="{39F4DC2A-F490-49EA-BA5D-95F5D433C87A}" destId="{C00F8C18-05EB-7F40-B33A-0737D27B4492}" srcOrd="0" destOrd="1" presId="urn:microsoft.com/office/officeart/2005/8/layout/vList5"/>
    <dgm:cxn modelId="{5162A2BC-49D5-5C4D-A042-7C9CFB1F8697}" type="presOf" srcId="{5C568554-7535-4300-8615-374316965E9C}" destId="{C348B490-4758-2348-95D4-F47331E4A85A}" srcOrd="0" destOrd="0" presId="urn:microsoft.com/office/officeart/2005/8/layout/vList5"/>
    <dgm:cxn modelId="{2EC7B4BC-4F25-FF43-AF3D-6AB8ABF4B016}" type="presOf" srcId="{72D78306-E24E-4A50-9867-E4E7044F5AD5}" destId="{A4EBBE77-BE75-574C-8FCD-5A1BDCEE059F}" srcOrd="0" destOrd="0" presId="urn:microsoft.com/office/officeart/2005/8/layout/vList5"/>
    <dgm:cxn modelId="{C10EB3DE-C4A9-4B9E-AE27-554FE2895AC9}" srcId="{CDFC4793-86E9-4044-95FE-6AD5184DBCEA}" destId="{69A67A82-3E41-4064-B619-864A1866FAE5}" srcOrd="2" destOrd="0" parTransId="{1F9B1627-4EB1-4BA0-AC60-EF8E44F9A529}" sibTransId="{7A0ABF5D-F3B3-41F0-AADC-64D60C8D6DAE}"/>
    <dgm:cxn modelId="{A4D61DE6-543D-44B2-872E-3113675C832D}" srcId="{A1BFBDD7-1E18-445F-8115-E09FF590B384}" destId="{72D78306-E24E-4A50-9867-E4E7044F5AD5}" srcOrd="1" destOrd="0" parTransId="{675EE85A-3FD4-47F5-9F2B-BAB6B113D1E4}" sibTransId="{0882FDED-A438-4DF3-AA7C-21E9F99C770E}"/>
    <dgm:cxn modelId="{EFB27BE6-A1F0-44D2-867A-4466D249D959}" srcId="{A1BFBDD7-1E18-445F-8115-E09FF590B384}" destId="{1E476772-E926-42A1-9A1B-CAC3A749F5DA}" srcOrd="2" destOrd="0" parTransId="{F6FA7A1B-C792-4ECC-A061-CEB27BD69CF1}" sibTransId="{F793F875-7251-449A-B592-4FB63D8FDCDD}"/>
    <dgm:cxn modelId="{F1205EF0-6C04-4628-9577-8EF2693DDB93}" srcId="{A1BFBDD7-1E18-445F-8115-E09FF590B384}" destId="{5C568554-7535-4300-8615-374316965E9C}" srcOrd="0" destOrd="0" parTransId="{5E668361-676E-41E3-8736-49DC20FD8275}" sibTransId="{4BB1CD2E-0D05-4741-9C6A-BDFA8A4BCE07}"/>
    <dgm:cxn modelId="{AB6494FE-BE24-C34E-8E54-3BB0A8447E52}" type="presOf" srcId="{A1BFBDD7-1E18-445F-8115-E09FF590B384}" destId="{3B17F6D1-1289-D84A-998F-5B0F9C690318}" srcOrd="0" destOrd="0" presId="urn:microsoft.com/office/officeart/2005/8/layout/vList5"/>
    <dgm:cxn modelId="{CFAFAF6A-88FC-4E4B-9133-85F4E9C15351}" type="presParOf" srcId="{3B17F6D1-1289-D84A-998F-5B0F9C690318}" destId="{AF9E883A-F6A6-8349-8997-B3659E49C965}" srcOrd="0" destOrd="0" presId="urn:microsoft.com/office/officeart/2005/8/layout/vList5"/>
    <dgm:cxn modelId="{EAE05424-881F-F440-BD30-09C5B16B5251}" type="presParOf" srcId="{AF9E883A-F6A6-8349-8997-B3659E49C965}" destId="{C348B490-4758-2348-95D4-F47331E4A85A}" srcOrd="0" destOrd="0" presId="urn:microsoft.com/office/officeart/2005/8/layout/vList5"/>
    <dgm:cxn modelId="{F80BAD51-3E88-FB4D-BAF9-0601C81D5360}" type="presParOf" srcId="{AF9E883A-F6A6-8349-8997-B3659E49C965}" destId="{FDBF05B4-D36B-C149-B968-D2A2DE9F55BC}" srcOrd="1" destOrd="0" presId="urn:microsoft.com/office/officeart/2005/8/layout/vList5"/>
    <dgm:cxn modelId="{08648083-2521-994E-8BA5-F2C0A0E39EA7}" type="presParOf" srcId="{3B17F6D1-1289-D84A-998F-5B0F9C690318}" destId="{9528C5E7-5B33-9C4E-9A41-983A87AA15D9}" srcOrd="1" destOrd="0" presId="urn:microsoft.com/office/officeart/2005/8/layout/vList5"/>
    <dgm:cxn modelId="{F7582F23-B98F-4C41-8D96-23EC77F8E1BF}" type="presParOf" srcId="{3B17F6D1-1289-D84A-998F-5B0F9C690318}" destId="{C63BA1E9-3E45-9549-B706-2667FF452DA1}" srcOrd="2" destOrd="0" presId="urn:microsoft.com/office/officeart/2005/8/layout/vList5"/>
    <dgm:cxn modelId="{D518ACB2-899A-D946-B788-47F43D71BF8F}" type="presParOf" srcId="{C63BA1E9-3E45-9549-B706-2667FF452DA1}" destId="{A4EBBE77-BE75-574C-8FCD-5A1BDCEE059F}" srcOrd="0" destOrd="0" presId="urn:microsoft.com/office/officeart/2005/8/layout/vList5"/>
    <dgm:cxn modelId="{5251967F-2D53-0447-B9C1-6F12B6B46F16}" type="presParOf" srcId="{C63BA1E9-3E45-9549-B706-2667FF452DA1}" destId="{BBBEA0E7-4147-C34B-9D66-877A2F2FBAC3}" srcOrd="1" destOrd="0" presId="urn:microsoft.com/office/officeart/2005/8/layout/vList5"/>
    <dgm:cxn modelId="{14C377F4-2AFD-1144-AA13-87CE3D277772}" type="presParOf" srcId="{3B17F6D1-1289-D84A-998F-5B0F9C690318}" destId="{D127B4C9-27FB-B34D-87BF-E84060B5543B}" srcOrd="3" destOrd="0" presId="urn:microsoft.com/office/officeart/2005/8/layout/vList5"/>
    <dgm:cxn modelId="{2C53DD7D-CB9E-5A40-9E0B-15D24970B8CC}" type="presParOf" srcId="{3B17F6D1-1289-D84A-998F-5B0F9C690318}" destId="{FB6A2B43-3FBB-4542-B549-8A57F2F021C3}" srcOrd="4" destOrd="0" presId="urn:microsoft.com/office/officeart/2005/8/layout/vList5"/>
    <dgm:cxn modelId="{922F70FD-49F6-6D45-A1B3-7EE175C5555E}" type="presParOf" srcId="{FB6A2B43-3FBB-4542-B549-8A57F2F021C3}" destId="{E0755FB0-923B-CD40-96F6-31C3C4C3B293}" srcOrd="0" destOrd="0" presId="urn:microsoft.com/office/officeart/2005/8/layout/vList5"/>
    <dgm:cxn modelId="{43A233A6-4BC5-8D45-85D5-BF4557A13710}" type="presParOf" srcId="{FB6A2B43-3FBB-4542-B549-8A57F2F021C3}" destId="{8463B778-1DDB-8E4F-B9A1-A6214970B0E1}" srcOrd="1" destOrd="0" presId="urn:microsoft.com/office/officeart/2005/8/layout/vList5"/>
    <dgm:cxn modelId="{7070260D-C24C-1347-BFC2-74A7CF38D4D1}" type="presParOf" srcId="{3B17F6D1-1289-D84A-998F-5B0F9C690318}" destId="{B23D2AAC-6BA3-C046-BF82-B2059A3BDD42}" srcOrd="5" destOrd="0" presId="urn:microsoft.com/office/officeart/2005/8/layout/vList5"/>
    <dgm:cxn modelId="{6FBDA669-56B8-3645-B448-0688D5651EE8}" type="presParOf" srcId="{3B17F6D1-1289-D84A-998F-5B0F9C690318}" destId="{4C79C561-E37D-E740-A25E-97D8AF251362}" srcOrd="6" destOrd="0" presId="urn:microsoft.com/office/officeart/2005/8/layout/vList5"/>
    <dgm:cxn modelId="{9ED99509-C686-A94C-A17B-06184CC1B672}" type="presParOf" srcId="{4C79C561-E37D-E740-A25E-97D8AF251362}" destId="{C1FE65BE-02DD-8147-BB71-65637701F9FD}" srcOrd="0" destOrd="0" presId="urn:microsoft.com/office/officeart/2005/8/layout/vList5"/>
    <dgm:cxn modelId="{899DB646-E1AF-AF4F-BC2D-037F78510AB5}" type="presParOf" srcId="{4C79C561-E37D-E740-A25E-97D8AF251362}" destId="{C00F8C18-05EB-7F40-B33A-0737D27B44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B7193-0E59-3B47-86C6-E46AE56ADB7D}">
      <dsp:nvSpPr>
        <dsp:cNvPr id="0" name=""/>
        <dsp:cNvSpPr/>
      </dsp:nvSpPr>
      <dsp:spPr>
        <a:xfrm>
          <a:off x="2850052" y="685988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728908"/>
        <a:ext cx="27996" cy="5599"/>
      </dsp:txXfrm>
    </dsp:sp>
    <dsp:sp modelId="{F2BA00D6-6FEF-7B4D-8726-4914B8C25F8C}">
      <dsp:nvSpPr>
        <dsp:cNvPr id="0" name=""/>
        <dsp:cNvSpPr/>
      </dsp:nvSpPr>
      <dsp:spPr>
        <a:xfrm>
          <a:off x="417351" y="1358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Source Code </a:t>
          </a:r>
        </a:p>
      </dsp:txBody>
      <dsp:txXfrm>
        <a:off x="417351" y="1358"/>
        <a:ext cx="2434500" cy="1460700"/>
      </dsp:txXfrm>
    </dsp:sp>
    <dsp:sp modelId="{91928AE0-5695-A645-B797-1F99B5BCB375}">
      <dsp:nvSpPr>
        <dsp:cNvPr id="0" name=""/>
        <dsp:cNvSpPr/>
      </dsp:nvSpPr>
      <dsp:spPr>
        <a:xfrm>
          <a:off x="1634602" y="1460258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1722126"/>
        <a:ext cx="152316" cy="5599"/>
      </dsp:txXfrm>
    </dsp:sp>
    <dsp:sp modelId="{731C0595-CC30-5E40-9ED6-2C24E200E2A9}">
      <dsp:nvSpPr>
        <dsp:cNvPr id="0" name=""/>
        <dsp:cNvSpPr/>
      </dsp:nvSpPr>
      <dsp:spPr>
        <a:xfrm>
          <a:off x="3411787" y="1358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AST (Macro Expansion) </a:t>
          </a:r>
        </a:p>
      </dsp:txBody>
      <dsp:txXfrm>
        <a:off x="3411787" y="1358"/>
        <a:ext cx="2434500" cy="1460700"/>
      </dsp:txXfrm>
    </dsp:sp>
    <dsp:sp modelId="{81A64EFC-3CBE-C844-BF59-98CF511806C6}">
      <dsp:nvSpPr>
        <dsp:cNvPr id="0" name=""/>
        <dsp:cNvSpPr/>
      </dsp:nvSpPr>
      <dsp:spPr>
        <a:xfrm>
          <a:off x="2850052" y="2706624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2749544"/>
        <a:ext cx="27996" cy="5599"/>
      </dsp:txXfrm>
    </dsp:sp>
    <dsp:sp modelId="{3C001CB2-ED33-074F-BBB6-915B5FCB69A0}">
      <dsp:nvSpPr>
        <dsp:cNvPr id="0" name=""/>
        <dsp:cNvSpPr/>
      </dsp:nvSpPr>
      <dsp:spPr>
        <a:xfrm>
          <a:off x="417351" y="2021993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IR </a:t>
          </a:r>
        </a:p>
      </dsp:txBody>
      <dsp:txXfrm>
        <a:off x="417351" y="2021993"/>
        <a:ext cx="2434500" cy="1460700"/>
      </dsp:txXfrm>
    </dsp:sp>
    <dsp:sp modelId="{63152D2C-8FF2-0D42-B4D7-185E3E7F0AC2}">
      <dsp:nvSpPr>
        <dsp:cNvPr id="0" name=""/>
        <dsp:cNvSpPr/>
      </dsp:nvSpPr>
      <dsp:spPr>
        <a:xfrm>
          <a:off x="1634602" y="3480894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3742762"/>
        <a:ext cx="152316" cy="5599"/>
      </dsp:txXfrm>
    </dsp:sp>
    <dsp:sp modelId="{396D08B0-2B1B-DA4D-8422-2BC14DAF0B6C}">
      <dsp:nvSpPr>
        <dsp:cNvPr id="0" name=""/>
        <dsp:cNvSpPr/>
      </dsp:nvSpPr>
      <dsp:spPr>
        <a:xfrm>
          <a:off x="3411787" y="2021993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(SSA) IR </a:t>
          </a:r>
        </a:p>
      </dsp:txBody>
      <dsp:txXfrm>
        <a:off x="3411787" y="2021993"/>
        <a:ext cx="2434500" cy="1460700"/>
      </dsp:txXfrm>
    </dsp:sp>
    <dsp:sp modelId="{68E63C77-68DE-254F-B45A-682CA93DA124}">
      <dsp:nvSpPr>
        <dsp:cNvPr id="0" name=""/>
        <dsp:cNvSpPr/>
      </dsp:nvSpPr>
      <dsp:spPr>
        <a:xfrm>
          <a:off x="2850052" y="4727259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4770179"/>
        <a:ext cx="27996" cy="5599"/>
      </dsp:txXfrm>
    </dsp:sp>
    <dsp:sp modelId="{5EEE3EE2-B98E-7E45-99C2-732E9361EDDE}">
      <dsp:nvSpPr>
        <dsp:cNvPr id="0" name=""/>
        <dsp:cNvSpPr/>
      </dsp:nvSpPr>
      <dsp:spPr>
        <a:xfrm>
          <a:off x="417351" y="4042629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LLVM IR </a:t>
          </a:r>
        </a:p>
      </dsp:txBody>
      <dsp:txXfrm>
        <a:off x="417351" y="4042629"/>
        <a:ext cx="2434500" cy="1460700"/>
      </dsp:txXfrm>
    </dsp:sp>
    <dsp:sp modelId="{7D06A5B2-6EF9-4947-A9A1-FB1630F94575}">
      <dsp:nvSpPr>
        <dsp:cNvPr id="0" name=""/>
        <dsp:cNvSpPr/>
      </dsp:nvSpPr>
      <dsp:spPr>
        <a:xfrm>
          <a:off x="3411787" y="4042629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Native code </a:t>
          </a:r>
        </a:p>
      </dsp:txBody>
      <dsp:txXfrm>
        <a:off x="3411787" y="4042629"/>
        <a:ext cx="2434500" cy="1460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48B4C-8060-4E75-8ACF-E747ACF8BC75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D5633-3D99-4AFA-A740-8440EAC7119D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792CC-4D58-4D66-B760-DB2C40964188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JIT compiled</a:t>
          </a:r>
        </a:p>
      </dsp:txBody>
      <dsp:txXfrm>
        <a:off x="1353781" y="2312"/>
        <a:ext cx="4915256" cy="1172105"/>
      </dsp:txXfrm>
    </dsp:sp>
    <dsp:sp modelId="{6F519BB0-4B10-43F4-B427-BD22F8FA112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AFF6-FA3B-49EB-B7AC-D6BF3937BE00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816C-236F-47DA-91A9-4ECB1DB57A28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Cached compilation</a:t>
          </a:r>
        </a:p>
      </dsp:txBody>
      <dsp:txXfrm>
        <a:off x="1353781" y="1467444"/>
        <a:ext cx="4915256" cy="1172105"/>
      </dsp:txXfrm>
    </dsp:sp>
    <dsp:sp modelId="{B0DCE167-3814-4343-A426-B8573228F429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FA730-E6B4-483A-801C-1E9ED10C7755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E8E12-9E10-4432-84D4-33424916AD87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Type Inference</a:t>
          </a:r>
        </a:p>
      </dsp:txBody>
      <dsp:txXfrm>
        <a:off x="1353781" y="2932575"/>
        <a:ext cx="4915256" cy="1172105"/>
      </dsp:txXfrm>
    </dsp:sp>
    <dsp:sp modelId="{BE86A51C-9C1E-4B46-BE97-3004A56E2F81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533BB-60F0-452D-A162-CC7735209C16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ACA50-68DF-4444-BE19-B8EB3335B515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Dispatch</a:t>
          </a:r>
        </a:p>
      </dsp:txBody>
      <dsp:txXfrm>
        <a:off x="1353781" y="4397707"/>
        <a:ext cx="4915256" cy="1172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F05B4-D36B-C149-B968-D2A2DE9F55BC}">
      <dsp:nvSpPr>
        <dsp:cNvPr id="0" name=""/>
        <dsp:cNvSpPr/>
      </dsp:nvSpPr>
      <dsp:spPr>
        <a:xfrm rot="5400000">
          <a:off x="3862548" y="-1373030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Most </a:t>
          </a:r>
          <a:r>
            <a:rPr lang="en-US" sz="1300" kern="1200" dirty="0" err="1"/>
            <a:t>usefull</a:t>
          </a:r>
          <a:r>
            <a:rPr lang="en-US" sz="1300" kern="1200" dirty="0"/>
            <a:t> in unbalanced workloads. Dynamic scheduling with producer and consumer algorithms</a:t>
          </a:r>
        </a:p>
      </dsp:txBody>
      <dsp:txXfrm rot="-5400000">
        <a:off x="2344897" y="199949"/>
        <a:ext cx="4113378" cy="1022748"/>
      </dsp:txXfrm>
    </dsp:sp>
    <dsp:sp modelId="{C348B490-4758-2348-95D4-F47331E4A85A}">
      <dsp:nvSpPr>
        <dsp:cNvPr id="0" name=""/>
        <dsp:cNvSpPr/>
      </dsp:nvSpPr>
      <dsp:spPr>
        <a:xfrm>
          <a:off x="0" y="2945"/>
          <a:ext cx="2344897" cy="1416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Coroutines</a:t>
          </a:r>
        </a:p>
      </dsp:txBody>
      <dsp:txXfrm>
        <a:off x="69160" y="72105"/>
        <a:ext cx="2206577" cy="1278435"/>
      </dsp:txXfrm>
    </dsp:sp>
    <dsp:sp modelId="{BBBEA0E7-4147-C34B-9D66-877A2F2FBAC3}">
      <dsp:nvSpPr>
        <dsp:cNvPr id="0" name=""/>
        <dsp:cNvSpPr/>
      </dsp:nvSpPr>
      <dsp:spPr>
        <a:xfrm rot="5400000">
          <a:off x="3862548" y="114563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@thread macro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Atomic operations -&gt; avoid race condition</a:t>
          </a:r>
        </a:p>
      </dsp:txBody>
      <dsp:txXfrm rot="-5400000">
        <a:off x="2344897" y="1687542"/>
        <a:ext cx="4113378" cy="1022748"/>
      </dsp:txXfrm>
    </dsp:sp>
    <dsp:sp modelId="{A4EBBE77-BE75-574C-8FCD-5A1BDCEE059F}">
      <dsp:nvSpPr>
        <dsp:cNvPr id="0" name=""/>
        <dsp:cNvSpPr/>
      </dsp:nvSpPr>
      <dsp:spPr>
        <a:xfrm>
          <a:off x="0" y="1490538"/>
          <a:ext cx="2344897" cy="14167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Multi-threading</a:t>
          </a:r>
        </a:p>
      </dsp:txBody>
      <dsp:txXfrm>
        <a:off x="69160" y="1559698"/>
        <a:ext cx="2206577" cy="1278435"/>
      </dsp:txXfrm>
    </dsp:sp>
    <dsp:sp modelId="{8463B778-1DDB-8E4F-B9A1-A6214970B0E1}">
      <dsp:nvSpPr>
        <dsp:cNvPr id="0" name=""/>
        <dsp:cNvSpPr/>
      </dsp:nvSpPr>
      <dsp:spPr>
        <a:xfrm rot="5400000">
          <a:off x="3862548" y="1602156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Code availability and loading packages 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 movement</a:t>
          </a:r>
        </a:p>
      </dsp:txBody>
      <dsp:txXfrm rot="-5400000">
        <a:off x="2344897" y="3175135"/>
        <a:ext cx="4113378" cy="1022748"/>
      </dsp:txXfrm>
    </dsp:sp>
    <dsp:sp modelId="{E0755FB0-923B-CD40-96F6-31C3C4C3B293}">
      <dsp:nvSpPr>
        <dsp:cNvPr id="0" name=""/>
        <dsp:cNvSpPr/>
      </dsp:nvSpPr>
      <dsp:spPr>
        <a:xfrm>
          <a:off x="0" y="2978131"/>
          <a:ext cx="2344897" cy="141675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Distributed Computing</a:t>
          </a:r>
        </a:p>
      </dsp:txBody>
      <dsp:txXfrm>
        <a:off x="69160" y="3047291"/>
        <a:ext cx="2206577" cy="1278435"/>
      </dsp:txXfrm>
    </dsp:sp>
    <dsp:sp modelId="{C00F8C18-05EB-7F40-B33A-0737D27B4492}">
      <dsp:nvSpPr>
        <dsp:cNvPr id="0" name=""/>
        <dsp:cNvSpPr/>
      </dsp:nvSpPr>
      <dsp:spPr>
        <a:xfrm rot="5400000">
          <a:off x="3862548" y="3089749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CUDA and OpenCL support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Hands off approach: use existing library such as CuArrays or CLArrays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Hands on approach: write custom GPU kernel using CUDAnative and CUDAdrv</a:t>
          </a:r>
        </a:p>
      </dsp:txBody>
      <dsp:txXfrm rot="-5400000">
        <a:off x="2344897" y="4662728"/>
        <a:ext cx="4113378" cy="1022748"/>
      </dsp:txXfrm>
    </dsp:sp>
    <dsp:sp modelId="{C1FE65BE-02DD-8147-BB71-65637701F9FD}">
      <dsp:nvSpPr>
        <dsp:cNvPr id="0" name=""/>
        <dsp:cNvSpPr/>
      </dsp:nvSpPr>
      <dsp:spPr>
        <a:xfrm>
          <a:off x="0" y="4465725"/>
          <a:ext cx="2344897" cy="14167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GPU</a:t>
          </a:r>
        </a:p>
      </dsp:txBody>
      <dsp:txXfrm>
        <a:off x="69160" y="4534885"/>
        <a:ext cx="2206577" cy="127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7FF0-8643-0F44-BA0E-C6151359310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353BB-4F7C-0247-BEC9-5CD8DBB2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353BB-4F7C-0247-BEC9-5CD8DBB29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5F29-CA0C-DB4A-B4AD-DA197D91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BF2A-F9DC-A149-B116-A7C377EA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818D-F0D5-DB40-A7C7-04DA201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3C26-0DBD-5944-9366-DF687DD0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02FD-41ED-A94F-B00C-19C9DBE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EE1-3E8E-C945-94A3-6CFED9CC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8BBE8-5606-6745-B095-5E5BCDD2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11C5-6BF0-0848-B291-51F1391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B5D8-653C-2D4F-B3A5-87EBBE9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B0BB-59D1-8943-9307-58C21647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37B69-6F0A-E24B-9F73-DD5584C6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AA7-8882-0848-87A7-6BD59B86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5D9E-DB24-874B-8058-2412B5C4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1D7C-F86B-1F40-936B-A1F02BE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400-EE28-A041-8ABF-8C9564E1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1C-6145-CE42-95CB-BDA34BF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B0DA-7FF3-FD45-8DF5-5449AD6D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134A-EAC9-3446-BF9A-D404A3A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8161-2FA9-D748-8495-A38B42A1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8F6A-1A8B-7444-ADDC-AB1883C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DA35-2763-F540-82C4-9A56F6F0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6D16-A0F4-F743-9CB1-F694C80C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A298-E44C-134A-8AAE-4FE20C55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7FA3-CB72-DA4F-AC19-0545C74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AEE1-56B5-A546-BFB4-F71CEF8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88D3-1E62-C848-AF23-CEE77E7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226-69FC-D54E-892D-E9B445EA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3A7-EFB6-5F44-B9C3-0263F9D7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2983-B129-FA4E-88C6-F3A1E2B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33A-3530-414D-8C84-096EAE6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CDC5-CD39-CD4A-A836-60EB189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DB8-7328-BA4D-A77A-125B9076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2909-1BE5-164F-BE1E-82300005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DA07-1079-5A4B-8C75-9086DFDA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EEB-CBA9-654D-BC23-DC164DC8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3B51-5EFC-0241-9B59-D465E169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04999-4CBF-9D4A-85BB-48D3674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38B08-D16E-F74E-A34F-43C4E104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F3E63-29F7-0E4E-8B4D-7FF3FB5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30C-E5D9-034B-8F2A-07A7EA7C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BAAFF-CF9F-BD49-B211-C888198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C66C-E8B7-1A4C-AB4D-0BFCF1F6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8C93D-C16A-AD44-923A-DC3C9266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915F4-9B7D-164A-A64C-A859349D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13347-D717-F640-8CBD-2B5F31CB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76911-393D-0344-905C-506FA99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B642-0D10-5748-A3BA-5895A476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18C3-C266-BA4A-96DA-1E1DEF63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671A2-77F9-5746-9F79-562DB9C0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C621-5FE5-6E43-B443-DE8B9CEB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B87C6-BFD2-254A-8536-116B9CF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C17A-1813-B14D-8968-18B4B43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C15-2A28-EE49-9035-FBF9581A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B30F-22D3-C045-A31D-3D42FE45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5872-D630-D845-BBE3-7C0D7FB5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7B7B-F53C-7244-BE6E-50E12112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2AAB-589B-C442-ACA6-771A35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4EA4-D2E3-F445-8B28-FB641EB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27099-DCED-5F42-9BAC-61493076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F817-17DF-7547-9DA7-76827BE1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B690-BF9F-CD40-969E-7402CDCB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5A6E-DB7E-E74A-ACAD-B12222A8D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501F-1D46-9A48-BB18-CBCE4C0C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376200D-4586-1F4C-9F37-7D161C40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E734-02BA-BF46-89F6-5843CEDB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Why is Julia fast and flexible</a:t>
            </a:r>
          </a:p>
        </p:txBody>
      </p:sp>
    </p:spTree>
    <p:extLst>
      <p:ext uri="{BB962C8B-B14F-4D97-AF65-F5344CB8AC3E}">
        <p14:creationId xmlns:p14="http://schemas.microsoft.com/office/powerpoint/2010/main" val="386634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8976-62FF-894F-AF59-B89DC30A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Which one is faster?</a:t>
            </a:r>
            <a:endParaRPr lang="en-US" dirty="0"/>
          </a:p>
        </p:txBody>
      </p:sp>
      <p:pic>
        <p:nvPicPr>
          <p:cNvPr id="4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45DC0291-5912-724C-A702-876D672A1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9633"/>
            <a:ext cx="5801784" cy="4351338"/>
          </a:xfrm>
          <a:prstGeom prst="rect">
            <a:avLst/>
          </a:prstGeom>
        </p:spPr>
      </p:pic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9C545BD1-9153-CE4F-B58C-65FB5998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31" y="1779633"/>
            <a:ext cx="6250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8052-B69A-6A49-A101-FF8E1ACA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AA7B-137B-BD4F-B829-A52CE721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1334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338E3-BEBA-8149-B0F6-F8E31FB6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B85839-4D43-5E4F-B504-24939AB541BF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Interpreted line by line</a:t>
            </a:r>
          </a:p>
          <a:p>
            <a:r>
              <a:rPr lang="en-US" sz="2000" dirty="0"/>
              <a:t>Dynamic variable type</a:t>
            </a:r>
          </a:p>
          <a:p>
            <a:endParaRPr lang="en-US" sz="2000" dirty="0"/>
          </a:p>
          <a:p>
            <a:r>
              <a:rPr lang="en-US" sz="2000" dirty="0"/>
              <a:t>Adaptive data structure</a:t>
            </a:r>
          </a:p>
          <a:p>
            <a:r>
              <a:rPr lang="en-US" sz="2000" dirty="0"/>
              <a:t>Quick to debug and revise</a:t>
            </a:r>
          </a:p>
          <a:p>
            <a:endParaRPr lang="en-US" sz="2000" dirty="0"/>
          </a:p>
          <a:p>
            <a:r>
              <a:rPr lang="en-US" sz="2000" dirty="0"/>
              <a:t>Repetitive interpretation</a:t>
            </a:r>
          </a:p>
          <a:p>
            <a:r>
              <a:rPr lang="en-US" sz="2000" dirty="0"/>
              <a:t>Has to have interpreter installed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0FF79CD5-FDF3-1C48-98C9-6899C297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0532E-05B1-2C44-B53C-804F443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668AA-2B27-3445-9675-575A0A89BA7B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Compile ahead of time to machine code</a:t>
            </a:r>
          </a:p>
          <a:p>
            <a:r>
              <a:rPr lang="en-US" sz="2000" dirty="0"/>
              <a:t>Require type information</a:t>
            </a:r>
          </a:p>
          <a:p>
            <a:endParaRPr lang="en-US" sz="2000" dirty="0"/>
          </a:p>
          <a:p>
            <a:r>
              <a:rPr lang="en-US" sz="2000" dirty="0"/>
              <a:t>Provide compiler optimizations</a:t>
            </a:r>
          </a:p>
          <a:p>
            <a:r>
              <a:rPr lang="en-US" sz="2000" dirty="0"/>
              <a:t>Portable and fast runtime after compilation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 compilation stage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D2A17715-ED77-6F4F-9CF3-BC84C32FA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17067"/>
            <a:ext cx="6250769" cy="40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E251-EB3B-8E43-B16B-FEDB3C25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compiler and interpreter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EFE78-9822-B44A-B378-DCE9628E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129" y="2509911"/>
            <a:ext cx="920464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A56C-D65D-B942-8C33-7C07C1DD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232"/>
            <a:ext cx="3374136" cy="5504688"/>
          </a:xfrm>
        </p:spPr>
        <p:txBody>
          <a:bodyPr>
            <a:normAutofit/>
          </a:bodyPr>
          <a:lstStyle/>
          <a:p>
            <a:r>
              <a:rPr lang="en-US" sz="4400"/>
              <a:t>Compilation Stages of Julia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FBCEA-3414-014A-867E-E20BCCAB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410087"/>
              </p:ext>
            </p:extLst>
          </p:nvPr>
        </p:nvGraphicFramePr>
        <p:xfrm>
          <a:off x="5093208" y="71323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4E97-453A-0142-A15D-C873DF60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Why is Julia fast and flexible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F9718F-9455-452F-B50E-A88F9A40B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6541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01537-7AA9-3A45-8C37-9D2F2F02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Parallel Computing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68CE096-C5AB-4E5A-AFEE-4BC5C9401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3875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71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167</Words>
  <Application>Microsoft Macintosh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Why is Julia fast and flexible</vt:lpstr>
      <vt:lpstr>Which one is faster?</vt:lpstr>
      <vt:lpstr>Multiple Dispatch </vt:lpstr>
      <vt:lpstr>Interpreted Language</vt:lpstr>
      <vt:lpstr>Compiled Language</vt:lpstr>
      <vt:lpstr>Stages of compiler and interpreter</vt:lpstr>
      <vt:lpstr>Compilation Stages of Julia Code</vt:lpstr>
      <vt:lpstr>Why is Julia fast and flexible </vt:lpstr>
      <vt:lpstr>Parallel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Julia fast and flexible</dc:title>
  <dc:creator>Trotter, Chelsea</dc:creator>
  <cp:lastModifiedBy>Trotter, Chelsea</cp:lastModifiedBy>
  <cp:revision>3</cp:revision>
  <dcterms:created xsi:type="dcterms:W3CDTF">2019-10-24T15:50:26Z</dcterms:created>
  <dcterms:modified xsi:type="dcterms:W3CDTF">2019-10-24T18:26:54Z</dcterms:modified>
</cp:coreProperties>
</file>