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8" r:id="rId4"/>
    <p:sldId id="257" r:id="rId5"/>
    <p:sldId id="262" r:id="rId6"/>
    <p:sldId id="267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8"/>
    <p:restoredTop sz="91429"/>
  </p:normalViewPr>
  <p:slideViewPr>
    <p:cSldViewPr snapToGrid="0" snapToObjects="1">
      <p:cViewPr varScale="1">
        <p:scale>
          <a:sx n="115" d="100"/>
          <a:sy n="115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E0129C-5D95-3C47-9B06-04043CA5547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3B299A-A3A6-C74C-AF8C-5B276FF55B92}">
      <dgm:prSet/>
      <dgm:spPr/>
      <dgm:t>
        <a:bodyPr/>
        <a:lstStyle/>
        <a:p>
          <a:r>
            <a:rPr lang="en-US"/>
            <a:t>Source Code </a:t>
          </a:r>
        </a:p>
      </dgm:t>
    </dgm:pt>
    <dgm:pt modelId="{13F4654A-455A-0E41-85F6-63CBA0A33461}" type="parTrans" cxnId="{6872C27D-205A-C94F-85EF-3DAD0CFA0E38}">
      <dgm:prSet/>
      <dgm:spPr/>
      <dgm:t>
        <a:bodyPr/>
        <a:lstStyle/>
        <a:p>
          <a:endParaRPr lang="en-US"/>
        </a:p>
      </dgm:t>
    </dgm:pt>
    <dgm:pt modelId="{EA1065AE-525E-244C-952A-B85BD6D72DEB}" type="sibTrans" cxnId="{6872C27D-205A-C94F-85EF-3DAD0CFA0E38}">
      <dgm:prSet/>
      <dgm:spPr>
        <a:ln w="2857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9E0B73BB-25E6-244C-88D2-C78394E258A0}">
      <dgm:prSet/>
      <dgm:spPr/>
      <dgm:t>
        <a:bodyPr/>
        <a:lstStyle/>
        <a:p>
          <a:r>
            <a:rPr lang="en-US"/>
            <a:t>Macro Expansion</a:t>
          </a:r>
        </a:p>
      </dgm:t>
    </dgm:pt>
    <dgm:pt modelId="{B10C9FC0-E9BD-4144-839B-705700E99C0F}" type="parTrans" cxnId="{34137092-4DAF-5341-94BF-9A26F5C586FD}">
      <dgm:prSet/>
      <dgm:spPr/>
      <dgm:t>
        <a:bodyPr/>
        <a:lstStyle/>
        <a:p>
          <a:endParaRPr lang="en-US"/>
        </a:p>
      </dgm:t>
    </dgm:pt>
    <dgm:pt modelId="{D8A76DA0-028A-4347-B367-C963157D82D0}" type="sibTrans" cxnId="{34137092-4DAF-5341-94BF-9A26F5C586FD}">
      <dgm:prSet/>
      <dgm:spPr>
        <a:ln w="2857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AB00244D-9919-D542-8AA4-999F3F2E3475}">
      <dgm:prSet/>
      <dgm:spPr/>
      <dgm:t>
        <a:bodyPr/>
        <a:lstStyle/>
        <a:p>
          <a:r>
            <a:rPr lang="en-US"/>
            <a:t>Julia IR</a:t>
          </a:r>
        </a:p>
      </dgm:t>
    </dgm:pt>
    <dgm:pt modelId="{EF962EC7-8BC5-A942-AFBB-7CD76626A40C}" type="parTrans" cxnId="{FAA2D410-C836-2348-ADA3-ACD259035B67}">
      <dgm:prSet/>
      <dgm:spPr/>
      <dgm:t>
        <a:bodyPr/>
        <a:lstStyle/>
        <a:p>
          <a:endParaRPr lang="en-US"/>
        </a:p>
      </dgm:t>
    </dgm:pt>
    <dgm:pt modelId="{62047629-E52A-284B-83D2-588FF7B8B97A}" type="sibTrans" cxnId="{FAA2D410-C836-2348-ADA3-ACD259035B67}">
      <dgm:prSet/>
      <dgm:spPr>
        <a:ln w="2857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BF56499D-67D8-9245-8F21-5369813FC338}">
      <dgm:prSet/>
      <dgm:spPr/>
      <dgm:t>
        <a:bodyPr/>
        <a:lstStyle/>
        <a:p>
          <a:r>
            <a:rPr lang="en-US"/>
            <a:t>LLVM IR </a:t>
          </a:r>
        </a:p>
      </dgm:t>
    </dgm:pt>
    <dgm:pt modelId="{830F276B-D9D6-7C44-9266-7F95A33DF122}" type="parTrans" cxnId="{B21E2A74-399E-1B42-AC50-352623C53375}">
      <dgm:prSet/>
      <dgm:spPr/>
      <dgm:t>
        <a:bodyPr/>
        <a:lstStyle/>
        <a:p>
          <a:endParaRPr lang="en-US"/>
        </a:p>
      </dgm:t>
    </dgm:pt>
    <dgm:pt modelId="{805BC26B-79AE-C54B-A389-ADD6762194EB}" type="sibTrans" cxnId="{B21E2A74-399E-1B42-AC50-352623C53375}">
      <dgm:prSet/>
      <dgm:spPr>
        <a:ln w="2857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03BADCA-9FD8-8C4F-804F-4DA3C9FF831C}">
      <dgm:prSet/>
      <dgm:spPr/>
      <dgm:t>
        <a:bodyPr/>
        <a:lstStyle/>
        <a:p>
          <a:r>
            <a:rPr lang="en-US"/>
            <a:t>Native code </a:t>
          </a:r>
        </a:p>
      </dgm:t>
    </dgm:pt>
    <dgm:pt modelId="{9C4A3FD5-F1B8-704B-BB4D-674827F98DA7}" type="parTrans" cxnId="{3E8F648F-8765-3E4D-835E-161BD1F58846}">
      <dgm:prSet/>
      <dgm:spPr/>
      <dgm:t>
        <a:bodyPr/>
        <a:lstStyle/>
        <a:p>
          <a:endParaRPr lang="en-US"/>
        </a:p>
      </dgm:t>
    </dgm:pt>
    <dgm:pt modelId="{8F1AD1F0-B5F0-0646-8549-8CABBC31C689}" type="sibTrans" cxnId="{3E8F648F-8765-3E4D-835E-161BD1F58846}">
      <dgm:prSet/>
      <dgm:spPr/>
      <dgm:t>
        <a:bodyPr/>
        <a:lstStyle/>
        <a:p>
          <a:endParaRPr lang="en-US"/>
        </a:p>
      </dgm:t>
    </dgm:pt>
    <dgm:pt modelId="{95E11F2F-0E57-104E-98C9-2CD537C7637E}">
      <dgm:prSet/>
      <dgm:spPr/>
      <dgm:t>
        <a:bodyPr/>
        <a:lstStyle/>
        <a:p>
          <a:r>
            <a:rPr lang="en-US"/>
            <a:t>AST </a:t>
          </a:r>
        </a:p>
      </dgm:t>
    </dgm:pt>
    <dgm:pt modelId="{2D706E57-8DE1-4342-A7B3-308383F243D2}" type="parTrans" cxnId="{8EE06894-002B-624F-8D60-4A3CFED7A3D5}">
      <dgm:prSet/>
      <dgm:spPr/>
      <dgm:t>
        <a:bodyPr/>
        <a:lstStyle/>
        <a:p>
          <a:endParaRPr lang="en-US"/>
        </a:p>
      </dgm:t>
    </dgm:pt>
    <dgm:pt modelId="{7EF71C4A-833D-554E-A5A7-CA5AC68C8857}" type="sibTrans" cxnId="{8EE06894-002B-624F-8D60-4A3CFED7A3D5}">
      <dgm:prSet/>
      <dgm:spPr>
        <a:ln w="28575">
          <a:solidFill>
            <a:schemeClr val="bg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5362013A-1C80-5349-A382-28D3FF1DE6F9}" type="pres">
      <dgm:prSet presAssocID="{24E0129C-5D95-3C47-9B06-04043CA55473}" presName="Name0" presStyleCnt="0">
        <dgm:presLayoutVars>
          <dgm:dir/>
          <dgm:resizeHandles val="exact"/>
        </dgm:presLayoutVars>
      </dgm:prSet>
      <dgm:spPr/>
    </dgm:pt>
    <dgm:pt modelId="{9BD49620-195D-354B-8EBF-55890738D1D8}" type="pres">
      <dgm:prSet presAssocID="{763B299A-A3A6-C74C-AF8C-5B276FF55B92}" presName="node" presStyleLbl="node1" presStyleIdx="0" presStyleCnt="6">
        <dgm:presLayoutVars>
          <dgm:bulletEnabled val="1"/>
        </dgm:presLayoutVars>
      </dgm:prSet>
      <dgm:spPr/>
    </dgm:pt>
    <dgm:pt modelId="{5FCFDDC5-0114-784B-BAF4-F20CF49B4B2D}" type="pres">
      <dgm:prSet presAssocID="{EA1065AE-525E-244C-952A-B85BD6D72DEB}" presName="sibTrans" presStyleLbl="sibTrans1D1" presStyleIdx="0" presStyleCnt="5"/>
      <dgm:spPr/>
    </dgm:pt>
    <dgm:pt modelId="{47B17261-E363-C24C-8927-CB00ECDC5AC8}" type="pres">
      <dgm:prSet presAssocID="{EA1065AE-525E-244C-952A-B85BD6D72DEB}" presName="connectorText" presStyleLbl="sibTrans1D1" presStyleIdx="0" presStyleCnt="5"/>
      <dgm:spPr/>
    </dgm:pt>
    <dgm:pt modelId="{58A84B51-DEE9-A247-90C0-3C128E280237}" type="pres">
      <dgm:prSet presAssocID="{9E0B73BB-25E6-244C-88D2-C78394E258A0}" presName="node" presStyleLbl="node1" presStyleIdx="1" presStyleCnt="6">
        <dgm:presLayoutVars>
          <dgm:bulletEnabled val="1"/>
        </dgm:presLayoutVars>
      </dgm:prSet>
      <dgm:spPr/>
    </dgm:pt>
    <dgm:pt modelId="{44CFAD02-6EDE-4549-AE12-10AE7C41EEA0}" type="pres">
      <dgm:prSet presAssocID="{D8A76DA0-028A-4347-B367-C963157D82D0}" presName="sibTrans" presStyleLbl="sibTrans1D1" presStyleIdx="1" presStyleCnt="5"/>
      <dgm:spPr/>
    </dgm:pt>
    <dgm:pt modelId="{A827C844-D2A6-ED49-976C-DE29AFA31FB3}" type="pres">
      <dgm:prSet presAssocID="{D8A76DA0-028A-4347-B367-C963157D82D0}" presName="connectorText" presStyleLbl="sibTrans1D1" presStyleIdx="1" presStyleCnt="5"/>
      <dgm:spPr/>
    </dgm:pt>
    <dgm:pt modelId="{A21DA58C-02AC-354E-AB72-7026516EB3F8}" type="pres">
      <dgm:prSet presAssocID="{95E11F2F-0E57-104E-98C9-2CD537C7637E}" presName="node" presStyleLbl="node1" presStyleIdx="2" presStyleCnt="6">
        <dgm:presLayoutVars>
          <dgm:bulletEnabled val="1"/>
        </dgm:presLayoutVars>
      </dgm:prSet>
      <dgm:spPr/>
    </dgm:pt>
    <dgm:pt modelId="{CD01FFEF-8A91-8349-B927-DE1FF2455BAE}" type="pres">
      <dgm:prSet presAssocID="{7EF71C4A-833D-554E-A5A7-CA5AC68C8857}" presName="sibTrans" presStyleLbl="sibTrans1D1" presStyleIdx="2" presStyleCnt="5"/>
      <dgm:spPr/>
    </dgm:pt>
    <dgm:pt modelId="{D1DC987B-D3BE-2346-A948-32CDA9201EE2}" type="pres">
      <dgm:prSet presAssocID="{7EF71C4A-833D-554E-A5A7-CA5AC68C8857}" presName="connectorText" presStyleLbl="sibTrans1D1" presStyleIdx="2" presStyleCnt="5"/>
      <dgm:spPr/>
    </dgm:pt>
    <dgm:pt modelId="{BEE0466D-831D-DB42-AB95-EFE9D78AFF92}" type="pres">
      <dgm:prSet presAssocID="{AB00244D-9919-D542-8AA4-999F3F2E3475}" presName="node" presStyleLbl="node1" presStyleIdx="3" presStyleCnt="6">
        <dgm:presLayoutVars>
          <dgm:bulletEnabled val="1"/>
        </dgm:presLayoutVars>
      </dgm:prSet>
      <dgm:spPr/>
    </dgm:pt>
    <dgm:pt modelId="{0B92585E-66D8-6D4C-B6E3-80B4C4F49202}" type="pres">
      <dgm:prSet presAssocID="{62047629-E52A-284B-83D2-588FF7B8B97A}" presName="sibTrans" presStyleLbl="sibTrans1D1" presStyleIdx="3" presStyleCnt="5"/>
      <dgm:spPr/>
    </dgm:pt>
    <dgm:pt modelId="{31189D5B-EB97-CA4F-83FF-AC9DBDBE2A08}" type="pres">
      <dgm:prSet presAssocID="{62047629-E52A-284B-83D2-588FF7B8B97A}" presName="connectorText" presStyleLbl="sibTrans1D1" presStyleIdx="3" presStyleCnt="5"/>
      <dgm:spPr/>
    </dgm:pt>
    <dgm:pt modelId="{7FA658A9-219B-5A45-975A-CE4A3A526FC3}" type="pres">
      <dgm:prSet presAssocID="{BF56499D-67D8-9245-8F21-5369813FC338}" presName="node" presStyleLbl="node1" presStyleIdx="4" presStyleCnt="6">
        <dgm:presLayoutVars>
          <dgm:bulletEnabled val="1"/>
        </dgm:presLayoutVars>
      </dgm:prSet>
      <dgm:spPr/>
    </dgm:pt>
    <dgm:pt modelId="{DFA21956-7D41-D940-88B7-DDDF0F1FB40E}" type="pres">
      <dgm:prSet presAssocID="{805BC26B-79AE-C54B-A389-ADD6762194EB}" presName="sibTrans" presStyleLbl="sibTrans1D1" presStyleIdx="4" presStyleCnt="5"/>
      <dgm:spPr/>
    </dgm:pt>
    <dgm:pt modelId="{93C4D4CD-D18F-734C-936B-D645989ED30C}" type="pres">
      <dgm:prSet presAssocID="{805BC26B-79AE-C54B-A389-ADD6762194EB}" presName="connectorText" presStyleLbl="sibTrans1D1" presStyleIdx="4" presStyleCnt="5"/>
      <dgm:spPr/>
    </dgm:pt>
    <dgm:pt modelId="{841BFFC4-5AE5-984E-967E-8B0611A8E7D8}" type="pres">
      <dgm:prSet presAssocID="{C03BADCA-9FD8-8C4F-804F-4DA3C9FF831C}" presName="node" presStyleLbl="node1" presStyleIdx="5" presStyleCnt="6">
        <dgm:presLayoutVars>
          <dgm:bulletEnabled val="1"/>
        </dgm:presLayoutVars>
      </dgm:prSet>
      <dgm:spPr/>
    </dgm:pt>
  </dgm:ptLst>
  <dgm:cxnLst>
    <dgm:cxn modelId="{A950200E-FD3D-C046-B6B1-3AFB6888743F}" type="presOf" srcId="{95E11F2F-0E57-104E-98C9-2CD537C7637E}" destId="{A21DA58C-02AC-354E-AB72-7026516EB3F8}" srcOrd="0" destOrd="0" presId="urn:microsoft.com/office/officeart/2016/7/layout/RepeatingBendingProcessNew"/>
    <dgm:cxn modelId="{A9F52F0E-21AA-3148-BF5C-690B0DBE39A2}" type="presOf" srcId="{9E0B73BB-25E6-244C-88D2-C78394E258A0}" destId="{58A84B51-DEE9-A247-90C0-3C128E280237}" srcOrd="0" destOrd="0" presId="urn:microsoft.com/office/officeart/2016/7/layout/RepeatingBendingProcessNew"/>
    <dgm:cxn modelId="{FAA2D410-C836-2348-ADA3-ACD259035B67}" srcId="{24E0129C-5D95-3C47-9B06-04043CA55473}" destId="{AB00244D-9919-D542-8AA4-999F3F2E3475}" srcOrd="3" destOrd="0" parTransId="{EF962EC7-8BC5-A942-AFBB-7CD76626A40C}" sibTransId="{62047629-E52A-284B-83D2-588FF7B8B97A}"/>
    <dgm:cxn modelId="{DD8C7F25-920C-1045-9A6D-FA6627A7D822}" type="presOf" srcId="{7EF71C4A-833D-554E-A5A7-CA5AC68C8857}" destId="{CD01FFEF-8A91-8349-B927-DE1FF2455BAE}" srcOrd="0" destOrd="0" presId="urn:microsoft.com/office/officeart/2016/7/layout/RepeatingBendingProcessNew"/>
    <dgm:cxn modelId="{7332C731-74A0-D443-A55C-81B319BEE4AF}" type="presOf" srcId="{62047629-E52A-284B-83D2-588FF7B8B97A}" destId="{0B92585E-66D8-6D4C-B6E3-80B4C4F49202}" srcOrd="0" destOrd="0" presId="urn:microsoft.com/office/officeart/2016/7/layout/RepeatingBendingProcessNew"/>
    <dgm:cxn modelId="{7671D74B-778D-8648-9F06-514102CA615A}" type="presOf" srcId="{EA1065AE-525E-244C-952A-B85BD6D72DEB}" destId="{47B17261-E363-C24C-8927-CB00ECDC5AC8}" srcOrd="1" destOrd="0" presId="urn:microsoft.com/office/officeart/2016/7/layout/RepeatingBendingProcessNew"/>
    <dgm:cxn modelId="{17126450-626E-B945-BAF3-9DA9671A4BB2}" type="presOf" srcId="{AB00244D-9919-D542-8AA4-999F3F2E3475}" destId="{BEE0466D-831D-DB42-AB95-EFE9D78AFF92}" srcOrd="0" destOrd="0" presId="urn:microsoft.com/office/officeart/2016/7/layout/RepeatingBendingProcessNew"/>
    <dgm:cxn modelId="{125B5B5B-B3ED-8545-BBED-DA7DE563EC9D}" type="presOf" srcId="{7EF71C4A-833D-554E-A5A7-CA5AC68C8857}" destId="{D1DC987B-D3BE-2346-A948-32CDA9201EE2}" srcOrd="1" destOrd="0" presId="urn:microsoft.com/office/officeart/2016/7/layout/RepeatingBendingProcessNew"/>
    <dgm:cxn modelId="{FF7B1C67-0BEB-A74E-94F6-6659255D823E}" type="presOf" srcId="{763B299A-A3A6-C74C-AF8C-5B276FF55B92}" destId="{9BD49620-195D-354B-8EBF-55890738D1D8}" srcOrd="0" destOrd="0" presId="urn:microsoft.com/office/officeart/2016/7/layout/RepeatingBendingProcessNew"/>
    <dgm:cxn modelId="{B21E2A74-399E-1B42-AC50-352623C53375}" srcId="{24E0129C-5D95-3C47-9B06-04043CA55473}" destId="{BF56499D-67D8-9245-8F21-5369813FC338}" srcOrd="4" destOrd="0" parTransId="{830F276B-D9D6-7C44-9266-7F95A33DF122}" sibTransId="{805BC26B-79AE-C54B-A389-ADD6762194EB}"/>
    <dgm:cxn modelId="{9FC76274-8315-E94C-97A6-EA495412BAD4}" type="presOf" srcId="{805BC26B-79AE-C54B-A389-ADD6762194EB}" destId="{93C4D4CD-D18F-734C-936B-D645989ED30C}" srcOrd="1" destOrd="0" presId="urn:microsoft.com/office/officeart/2016/7/layout/RepeatingBendingProcessNew"/>
    <dgm:cxn modelId="{6872C27D-205A-C94F-85EF-3DAD0CFA0E38}" srcId="{24E0129C-5D95-3C47-9B06-04043CA55473}" destId="{763B299A-A3A6-C74C-AF8C-5B276FF55B92}" srcOrd="0" destOrd="0" parTransId="{13F4654A-455A-0E41-85F6-63CBA0A33461}" sibTransId="{EA1065AE-525E-244C-952A-B85BD6D72DEB}"/>
    <dgm:cxn modelId="{3379AC85-9B97-AC45-81E1-4695126202E4}" type="presOf" srcId="{805BC26B-79AE-C54B-A389-ADD6762194EB}" destId="{DFA21956-7D41-D940-88B7-DDDF0F1FB40E}" srcOrd="0" destOrd="0" presId="urn:microsoft.com/office/officeart/2016/7/layout/RepeatingBendingProcessNew"/>
    <dgm:cxn modelId="{B2F9348A-64E7-9F47-B4DC-E76A0C6970D8}" type="presOf" srcId="{C03BADCA-9FD8-8C4F-804F-4DA3C9FF831C}" destId="{841BFFC4-5AE5-984E-967E-8B0611A8E7D8}" srcOrd="0" destOrd="0" presId="urn:microsoft.com/office/officeart/2016/7/layout/RepeatingBendingProcessNew"/>
    <dgm:cxn modelId="{3E8F648F-8765-3E4D-835E-161BD1F58846}" srcId="{24E0129C-5D95-3C47-9B06-04043CA55473}" destId="{C03BADCA-9FD8-8C4F-804F-4DA3C9FF831C}" srcOrd="5" destOrd="0" parTransId="{9C4A3FD5-F1B8-704B-BB4D-674827F98DA7}" sibTransId="{8F1AD1F0-B5F0-0646-8549-8CABBC31C689}"/>
    <dgm:cxn modelId="{34137092-4DAF-5341-94BF-9A26F5C586FD}" srcId="{24E0129C-5D95-3C47-9B06-04043CA55473}" destId="{9E0B73BB-25E6-244C-88D2-C78394E258A0}" srcOrd="1" destOrd="0" parTransId="{B10C9FC0-E9BD-4144-839B-705700E99C0F}" sibTransId="{D8A76DA0-028A-4347-B367-C963157D82D0}"/>
    <dgm:cxn modelId="{8EE06894-002B-624F-8D60-4A3CFED7A3D5}" srcId="{24E0129C-5D95-3C47-9B06-04043CA55473}" destId="{95E11F2F-0E57-104E-98C9-2CD537C7637E}" srcOrd="2" destOrd="0" parTransId="{2D706E57-8DE1-4342-A7B3-308383F243D2}" sibTransId="{7EF71C4A-833D-554E-A5A7-CA5AC68C8857}"/>
    <dgm:cxn modelId="{D4BD0695-9CEB-7B4F-8ADD-6682EECEE0E5}" type="presOf" srcId="{BF56499D-67D8-9245-8F21-5369813FC338}" destId="{7FA658A9-219B-5A45-975A-CE4A3A526FC3}" srcOrd="0" destOrd="0" presId="urn:microsoft.com/office/officeart/2016/7/layout/RepeatingBendingProcessNew"/>
    <dgm:cxn modelId="{39509397-583C-A645-8964-C4BE92E70205}" type="presOf" srcId="{D8A76DA0-028A-4347-B367-C963157D82D0}" destId="{A827C844-D2A6-ED49-976C-DE29AFA31FB3}" srcOrd="1" destOrd="0" presId="urn:microsoft.com/office/officeart/2016/7/layout/RepeatingBendingProcessNew"/>
    <dgm:cxn modelId="{72B348AF-231B-3E45-BE35-64A3AE1BDF2C}" type="presOf" srcId="{D8A76DA0-028A-4347-B367-C963157D82D0}" destId="{44CFAD02-6EDE-4549-AE12-10AE7C41EEA0}" srcOrd="0" destOrd="0" presId="urn:microsoft.com/office/officeart/2016/7/layout/RepeatingBendingProcessNew"/>
    <dgm:cxn modelId="{1D7E7FBF-0A3B-4A44-8ABC-655563862631}" type="presOf" srcId="{62047629-E52A-284B-83D2-588FF7B8B97A}" destId="{31189D5B-EB97-CA4F-83FF-AC9DBDBE2A08}" srcOrd="1" destOrd="0" presId="urn:microsoft.com/office/officeart/2016/7/layout/RepeatingBendingProcessNew"/>
    <dgm:cxn modelId="{B24EC0CE-BFCA-9E42-AFA7-A363AF63F702}" type="presOf" srcId="{EA1065AE-525E-244C-952A-B85BD6D72DEB}" destId="{5FCFDDC5-0114-784B-BAF4-F20CF49B4B2D}" srcOrd="0" destOrd="0" presId="urn:microsoft.com/office/officeart/2016/7/layout/RepeatingBendingProcessNew"/>
    <dgm:cxn modelId="{D87527E3-5A8C-AF4C-A42E-4ABF4C5E5995}" type="presOf" srcId="{24E0129C-5D95-3C47-9B06-04043CA55473}" destId="{5362013A-1C80-5349-A382-28D3FF1DE6F9}" srcOrd="0" destOrd="0" presId="urn:microsoft.com/office/officeart/2016/7/layout/RepeatingBendingProcessNew"/>
    <dgm:cxn modelId="{D45F547D-E5A2-BC41-A206-3DFB6C7C4D1B}" type="presParOf" srcId="{5362013A-1C80-5349-A382-28D3FF1DE6F9}" destId="{9BD49620-195D-354B-8EBF-55890738D1D8}" srcOrd="0" destOrd="0" presId="urn:microsoft.com/office/officeart/2016/7/layout/RepeatingBendingProcessNew"/>
    <dgm:cxn modelId="{6A5C4F77-058F-C843-A9CA-4E3AE8597A0B}" type="presParOf" srcId="{5362013A-1C80-5349-A382-28D3FF1DE6F9}" destId="{5FCFDDC5-0114-784B-BAF4-F20CF49B4B2D}" srcOrd="1" destOrd="0" presId="urn:microsoft.com/office/officeart/2016/7/layout/RepeatingBendingProcessNew"/>
    <dgm:cxn modelId="{A2B156C9-8EF3-0942-9C4B-7EEBB363ED32}" type="presParOf" srcId="{5FCFDDC5-0114-784B-BAF4-F20CF49B4B2D}" destId="{47B17261-E363-C24C-8927-CB00ECDC5AC8}" srcOrd="0" destOrd="0" presId="urn:microsoft.com/office/officeart/2016/7/layout/RepeatingBendingProcessNew"/>
    <dgm:cxn modelId="{F15DC02D-27E8-4745-9E8C-210D51B6570E}" type="presParOf" srcId="{5362013A-1C80-5349-A382-28D3FF1DE6F9}" destId="{58A84B51-DEE9-A247-90C0-3C128E280237}" srcOrd="2" destOrd="0" presId="urn:microsoft.com/office/officeart/2016/7/layout/RepeatingBendingProcessNew"/>
    <dgm:cxn modelId="{B804CB3B-2DCB-E443-A5F3-1DCD18AF9726}" type="presParOf" srcId="{5362013A-1C80-5349-A382-28D3FF1DE6F9}" destId="{44CFAD02-6EDE-4549-AE12-10AE7C41EEA0}" srcOrd="3" destOrd="0" presId="urn:microsoft.com/office/officeart/2016/7/layout/RepeatingBendingProcessNew"/>
    <dgm:cxn modelId="{DBD69A0F-B4AE-C94B-87AA-75E148D96EE9}" type="presParOf" srcId="{44CFAD02-6EDE-4549-AE12-10AE7C41EEA0}" destId="{A827C844-D2A6-ED49-976C-DE29AFA31FB3}" srcOrd="0" destOrd="0" presId="urn:microsoft.com/office/officeart/2016/7/layout/RepeatingBendingProcessNew"/>
    <dgm:cxn modelId="{E6383D40-591E-114E-9201-0380A54B1A5A}" type="presParOf" srcId="{5362013A-1C80-5349-A382-28D3FF1DE6F9}" destId="{A21DA58C-02AC-354E-AB72-7026516EB3F8}" srcOrd="4" destOrd="0" presId="urn:microsoft.com/office/officeart/2016/7/layout/RepeatingBendingProcessNew"/>
    <dgm:cxn modelId="{6EE0EBB8-C7F3-2B43-A7C5-6B5A39A570D4}" type="presParOf" srcId="{5362013A-1C80-5349-A382-28D3FF1DE6F9}" destId="{CD01FFEF-8A91-8349-B927-DE1FF2455BAE}" srcOrd="5" destOrd="0" presId="urn:microsoft.com/office/officeart/2016/7/layout/RepeatingBendingProcessNew"/>
    <dgm:cxn modelId="{13B7ED88-2C9F-E549-AC95-25B330ADB0EC}" type="presParOf" srcId="{CD01FFEF-8A91-8349-B927-DE1FF2455BAE}" destId="{D1DC987B-D3BE-2346-A948-32CDA9201EE2}" srcOrd="0" destOrd="0" presId="urn:microsoft.com/office/officeart/2016/7/layout/RepeatingBendingProcessNew"/>
    <dgm:cxn modelId="{FF8AECCA-D6BE-114A-958F-93E434F7F68E}" type="presParOf" srcId="{5362013A-1C80-5349-A382-28D3FF1DE6F9}" destId="{BEE0466D-831D-DB42-AB95-EFE9D78AFF92}" srcOrd="6" destOrd="0" presId="urn:microsoft.com/office/officeart/2016/7/layout/RepeatingBendingProcessNew"/>
    <dgm:cxn modelId="{5BB92BDD-179F-1741-8819-38D2FD28C600}" type="presParOf" srcId="{5362013A-1C80-5349-A382-28D3FF1DE6F9}" destId="{0B92585E-66D8-6D4C-B6E3-80B4C4F49202}" srcOrd="7" destOrd="0" presId="urn:microsoft.com/office/officeart/2016/7/layout/RepeatingBendingProcessNew"/>
    <dgm:cxn modelId="{2D657E1C-7EB6-964F-B447-53CF3ADB28E0}" type="presParOf" srcId="{0B92585E-66D8-6D4C-B6E3-80B4C4F49202}" destId="{31189D5B-EB97-CA4F-83FF-AC9DBDBE2A08}" srcOrd="0" destOrd="0" presId="urn:microsoft.com/office/officeart/2016/7/layout/RepeatingBendingProcessNew"/>
    <dgm:cxn modelId="{5497A084-7252-BE49-A11C-B18C96F7ADA5}" type="presParOf" srcId="{5362013A-1C80-5349-A382-28D3FF1DE6F9}" destId="{7FA658A9-219B-5A45-975A-CE4A3A526FC3}" srcOrd="8" destOrd="0" presId="urn:microsoft.com/office/officeart/2016/7/layout/RepeatingBendingProcessNew"/>
    <dgm:cxn modelId="{2A6A764F-1521-0B43-8DC7-DE4BADA8E701}" type="presParOf" srcId="{5362013A-1C80-5349-A382-28D3FF1DE6F9}" destId="{DFA21956-7D41-D940-88B7-DDDF0F1FB40E}" srcOrd="9" destOrd="0" presId="urn:microsoft.com/office/officeart/2016/7/layout/RepeatingBendingProcessNew"/>
    <dgm:cxn modelId="{8C6A20FE-B87D-6943-944E-9761D8BF9209}" type="presParOf" srcId="{DFA21956-7D41-D940-88B7-DDDF0F1FB40E}" destId="{93C4D4CD-D18F-734C-936B-D645989ED30C}" srcOrd="0" destOrd="0" presId="urn:microsoft.com/office/officeart/2016/7/layout/RepeatingBendingProcessNew"/>
    <dgm:cxn modelId="{1D337F48-E47C-334C-95E6-A87AF4D433F5}" type="presParOf" srcId="{5362013A-1C80-5349-A382-28D3FF1DE6F9}" destId="{841BFFC4-5AE5-984E-967E-8B0611A8E7D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CCFE78-886C-0446-8FE1-087898354516}" type="doc">
      <dgm:prSet loTypeId="urn:microsoft.com/office/officeart/2005/8/layout/equation1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ABD9C09-F51D-1641-B1BB-D4FCFB2CF66E}">
      <dgm:prSet phldrT="[Text]"/>
      <dgm:spPr/>
      <dgm:t>
        <a:bodyPr/>
        <a:lstStyle/>
        <a:p>
          <a:r>
            <a:rPr lang="en-US" dirty="0"/>
            <a:t>Multiple Dispatch</a:t>
          </a:r>
        </a:p>
      </dgm:t>
    </dgm:pt>
    <dgm:pt modelId="{60E537C2-16C2-0E41-98FA-DC97CC88E62A}" type="parTrans" cxnId="{7BF68079-7D5C-1247-BC44-1640D863C95F}">
      <dgm:prSet/>
      <dgm:spPr/>
      <dgm:t>
        <a:bodyPr/>
        <a:lstStyle/>
        <a:p>
          <a:endParaRPr lang="en-US"/>
        </a:p>
      </dgm:t>
    </dgm:pt>
    <dgm:pt modelId="{126D52CC-ECC5-AB4A-8345-E67E0DCFD260}" type="sibTrans" cxnId="{7BF68079-7D5C-1247-BC44-1640D863C95F}">
      <dgm:prSet/>
      <dgm:spPr/>
      <dgm:t>
        <a:bodyPr/>
        <a:lstStyle/>
        <a:p>
          <a:endParaRPr lang="en-US"/>
        </a:p>
      </dgm:t>
    </dgm:pt>
    <dgm:pt modelId="{4BEDC3AE-2FCE-9F4D-A6F2-7C4DCE47DC51}">
      <dgm:prSet phldrT="[Text]"/>
      <dgm:spPr/>
      <dgm:t>
        <a:bodyPr/>
        <a:lstStyle/>
        <a:p>
          <a:r>
            <a:rPr lang="en-US" dirty="0"/>
            <a:t>Type Inference</a:t>
          </a:r>
        </a:p>
      </dgm:t>
    </dgm:pt>
    <dgm:pt modelId="{F21B6636-6732-FE47-B574-74F88ACF1589}" type="parTrans" cxnId="{6090AB9C-8F08-1B44-85C8-D0B64C6D87AA}">
      <dgm:prSet/>
      <dgm:spPr/>
      <dgm:t>
        <a:bodyPr/>
        <a:lstStyle/>
        <a:p>
          <a:endParaRPr lang="en-US"/>
        </a:p>
      </dgm:t>
    </dgm:pt>
    <dgm:pt modelId="{726C64F8-68B5-CA48-9793-FAE9D89A436E}" type="sibTrans" cxnId="{6090AB9C-8F08-1B44-85C8-D0B64C6D87AA}">
      <dgm:prSet/>
      <dgm:spPr/>
      <dgm:t>
        <a:bodyPr/>
        <a:lstStyle/>
        <a:p>
          <a:endParaRPr lang="en-US"/>
        </a:p>
      </dgm:t>
    </dgm:pt>
    <dgm:pt modelId="{6EC083AD-D722-6947-A2D6-AA21453D4AB6}">
      <dgm:prSet phldrT="[Text]"/>
      <dgm:spPr/>
      <dgm:t>
        <a:bodyPr/>
        <a:lstStyle/>
        <a:p>
          <a:r>
            <a:rPr lang="en-US" dirty="0"/>
            <a:t>Type Stability</a:t>
          </a:r>
        </a:p>
      </dgm:t>
    </dgm:pt>
    <dgm:pt modelId="{EC9974D7-E4A0-014A-9BDC-AB050D20309D}" type="parTrans" cxnId="{7F84BD0F-99A9-5141-B27A-A44F00F46E67}">
      <dgm:prSet/>
      <dgm:spPr/>
      <dgm:t>
        <a:bodyPr/>
        <a:lstStyle/>
        <a:p>
          <a:endParaRPr lang="en-US"/>
        </a:p>
      </dgm:t>
    </dgm:pt>
    <dgm:pt modelId="{80BCDC1C-2D2D-7B45-8B60-38BBEA39A6D5}" type="sibTrans" cxnId="{7F84BD0F-99A9-5141-B27A-A44F00F46E67}">
      <dgm:prSet/>
      <dgm:spPr/>
      <dgm:t>
        <a:bodyPr/>
        <a:lstStyle/>
        <a:p>
          <a:endParaRPr lang="en-US"/>
        </a:p>
      </dgm:t>
    </dgm:pt>
    <dgm:pt modelId="{E65C2CB9-845E-8542-BD23-302D94D8D021}">
      <dgm:prSet phldrT="[Text]"/>
      <dgm:spPr/>
      <dgm:t>
        <a:bodyPr/>
        <a:lstStyle/>
        <a:p>
          <a:r>
            <a:rPr lang="en-US" dirty="0"/>
            <a:t>JIT compilation</a:t>
          </a:r>
        </a:p>
      </dgm:t>
    </dgm:pt>
    <dgm:pt modelId="{4C0CE4A9-B6FE-0F4E-907E-858EDE865E8D}" type="parTrans" cxnId="{2052E7B5-03DE-034F-AA13-33099C76418F}">
      <dgm:prSet/>
      <dgm:spPr/>
      <dgm:t>
        <a:bodyPr/>
        <a:lstStyle/>
        <a:p>
          <a:endParaRPr lang="en-US"/>
        </a:p>
      </dgm:t>
    </dgm:pt>
    <dgm:pt modelId="{55722BA0-F9C5-5142-AF66-77462A6D4BAE}" type="sibTrans" cxnId="{2052E7B5-03DE-034F-AA13-33099C76418F}">
      <dgm:prSet/>
      <dgm:spPr/>
      <dgm:t>
        <a:bodyPr/>
        <a:lstStyle/>
        <a:p>
          <a:endParaRPr lang="en-US"/>
        </a:p>
      </dgm:t>
    </dgm:pt>
    <dgm:pt modelId="{4081E5CA-F8EB-AF46-91ED-98EB12932AE2}" type="pres">
      <dgm:prSet presAssocID="{A2CCFE78-886C-0446-8FE1-087898354516}" presName="linearFlow" presStyleCnt="0">
        <dgm:presLayoutVars>
          <dgm:dir/>
          <dgm:resizeHandles val="exact"/>
        </dgm:presLayoutVars>
      </dgm:prSet>
      <dgm:spPr/>
    </dgm:pt>
    <dgm:pt modelId="{0D4C08CF-C792-204F-81AC-59F8EE3F8CE0}" type="pres">
      <dgm:prSet presAssocID="{5ABD9C09-F51D-1641-B1BB-D4FCFB2CF66E}" presName="node" presStyleLbl="node1" presStyleIdx="0" presStyleCnt="4">
        <dgm:presLayoutVars>
          <dgm:bulletEnabled val="1"/>
        </dgm:presLayoutVars>
      </dgm:prSet>
      <dgm:spPr/>
    </dgm:pt>
    <dgm:pt modelId="{FF008AE0-9DF7-864A-B1F5-42FA21B3FD40}" type="pres">
      <dgm:prSet presAssocID="{126D52CC-ECC5-AB4A-8345-E67E0DCFD260}" presName="spacerL" presStyleCnt="0"/>
      <dgm:spPr/>
    </dgm:pt>
    <dgm:pt modelId="{C8282FF6-C590-A740-BE61-74E23FAE2C81}" type="pres">
      <dgm:prSet presAssocID="{126D52CC-ECC5-AB4A-8345-E67E0DCFD260}" presName="sibTrans" presStyleLbl="sibTrans2D1" presStyleIdx="0" presStyleCnt="3"/>
      <dgm:spPr/>
    </dgm:pt>
    <dgm:pt modelId="{D708FF5B-DCC5-4146-ADFC-BC070404DDBE}" type="pres">
      <dgm:prSet presAssocID="{126D52CC-ECC5-AB4A-8345-E67E0DCFD260}" presName="spacerR" presStyleCnt="0"/>
      <dgm:spPr/>
    </dgm:pt>
    <dgm:pt modelId="{4E44B0E1-C290-4641-B932-45A005B09B69}" type="pres">
      <dgm:prSet presAssocID="{4BEDC3AE-2FCE-9F4D-A6F2-7C4DCE47DC51}" presName="node" presStyleLbl="node1" presStyleIdx="1" presStyleCnt="4">
        <dgm:presLayoutVars>
          <dgm:bulletEnabled val="1"/>
        </dgm:presLayoutVars>
      </dgm:prSet>
      <dgm:spPr/>
    </dgm:pt>
    <dgm:pt modelId="{52B82FC8-0DC2-4C43-ADA5-B62F0BAD6434}" type="pres">
      <dgm:prSet presAssocID="{726C64F8-68B5-CA48-9793-FAE9D89A436E}" presName="spacerL" presStyleCnt="0"/>
      <dgm:spPr/>
    </dgm:pt>
    <dgm:pt modelId="{BBCD109D-044D-6545-880A-7B29B9E7B435}" type="pres">
      <dgm:prSet presAssocID="{726C64F8-68B5-CA48-9793-FAE9D89A436E}" presName="sibTrans" presStyleLbl="sibTrans2D1" presStyleIdx="1" presStyleCnt="3"/>
      <dgm:spPr/>
    </dgm:pt>
    <dgm:pt modelId="{C9A40E93-52A8-0C44-A829-F555B4E6E0D2}" type="pres">
      <dgm:prSet presAssocID="{726C64F8-68B5-CA48-9793-FAE9D89A436E}" presName="spacerR" presStyleCnt="0"/>
      <dgm:spPr/>
    </dgm:pt>
    <dgm:pt modelId="{DFED9F97-E167-FE4F-AB48-78293AF3CB5E}" type="pres">
      <dgm:prSet presAssocID="{E65C2CB9-845E-8542-BD23-302D94D8D021}" presName="node" presStyleLbl="node1" presStyleIdx="2" presStyleCnt="4">
        <dgm:presLayoutVars>
          <dgm:bulletEnabled val="1"/>
        </dgm:presLayoutVars>
      </dgm:prSet>
      <dgm:spPr/>
    </dgm:pt>
    <dgm:pt modelId="{7D5266C4-409B-BE45-B82A-9174F906612C}" type="pres">
      <dgm:prSet presAssocID="{55722BA0-F9C5-5142-AF66-77462A6D4BAE}" presName="spacerL" presStyleCnt="0"/>
      <dgm:spPr/>
    </dgm:pt>
    <dgm:pt modelId="{1AF11B00-4E0F-B14E-B11E-44BAD50E0E26}" type="pres">
      <dgm:prSet presAssocID="{55722BA0-F9C5-5142-AF66-77462A6D4BAE}" presName="sibTrans" presStyleLbl="sibTrans2D1" presStyleIdx="2" presStyleCnt="3"/>
      <dgm:spPr/>
    </dgm:pt>
    <dgm:pt modelId="{5798E50E-2103-DA46-9D8F-7C15D8D01DB1}" type="pres">
      <dgm:prSet presAssocID="{55722BA0-F9C5-5142-AF66-77462A6D4BAE}" presName="spacerR" presStyleCnt="0"/>
      <dgm:spPr/>
    </dgm:pt>
    <dgm:pt modelId="{16BDD990-A326-CF43-9C7E-B7D43A7C94EE}" type="pres">
      <dgm:prSet presAssocID="{6EC083AD-D722-6947-A2D6-AA21453D4AB6}" presName="node" presStyleLbl="node1" presStyleIdx="3" presStyleCnt="4">
        <dgm:presLayoutVars>
          <dgm:bulletEnabled val="1"/>
        </dgm:presLayoutVars>
      </dgm:prSet>
      <dgm:spPr/>
    </dgm:pt>
  </dgm:ptLst>
  <dgm:cxnLst>
    <dgm:cxn modelId="{7F84BD0F-99A9-5141-B27A-A44F00F46E67}" srcId="{A2CCFE78-886C-0446-8FE1-087898354516}" destId="{6EC083AD-D722-6947-A2D6-AA21453D4AB6}" srcOrd="3" destOrd="0" parTransId="{EC9974D7-E4A0-014A-9BDC-AB050D20309D}" sibTransId="{80BCDC1C-2D2D-7B45-8B60-38BBEA39A6D5}"/>
    <dgm:cxn modelId="{84EBAE2B-CBDB-8B44-AD46-5E3C589F1595}" type="presOf" srcId="{6EC083AD-D722-6947-A2D6-AA21453D4AB6}" destId="{16BDD990-A326-CF43-9C7E-B7D43A7C94EE}" srcOrd="0" destOrd="0" presId="urn:microsoft.com/office/officeart/2005/8/layout/equation1"/>
    <dgm:cxn modelId="{ACD0E448-EAD0-6E4B-8C65-69CBF335A71E}" type="presOf" srcId="{55722BA0-F9C5-5142-AF66-77462A6D4BAE}" destId="{1AF11B00-4E0F-B14E-B11E-44BAD50E0E26}" srcOrd="0" destOrd="0" presId="urn:microsoft.com/office/officeart/2005/8/layout/equation1"/>
    <dgm:cxn modelId="{7BF68079-7D5C-1247-BC44-1640D863C95F}" srcId="{A2CCFE78-886C-0446-8FE1-087898354516}" destId="{5ABD9C09-F51D-1641-B1BB-D4FCFB2CF66E}" srcOrd="0" destOrd="0" parTransId="{60E537C2-16C2-0E41-98FA-DC97CC88E62A}" sibTransId="{126D52CC-ECC5-AB4A-8345-E67E0DCFD260}"/>
    <dgm:cxn modelId="{62088D7C-643F-EC4B-891D-0BCE3046A8E6}" type="presOf" srcId="{126D52CC-ECC5-AB4A-8345-E67E0DCFD260}" destId="{C8282FF6-C590-A740-BE61-74E23FAE2C81}" srcOrd="0" destOrd="0" presId="urn:microsoft.com/office/officeart/2005/8/layout/equation1"/>
    <dgm:cxn modelId="{C12F2A81-D72D-AF46-AA6E-CB10A5D1476E}" type="presOf" srcId="{726C64F8-68B5-CA48-9793-FAE9D89A436E}" destId="{BBCD109D-044D-6545-880A-7B29B9E7B435}" srcOrd="0" destOrd="0" presId="urn:microsoft.com/office/officeart/2005/8/layout/equation1"/>
    <dgm:cxn modelId="{8EBEB498-8FE4-3D48-B075-5021C01E617A}" type="presOf" srcId="{E65C2CB9-845E-8542-BD23-302D94D8D021}" destId="{DFED9F97-E167-FE4F-AB48-78293AF3CB5E}" srcOrd="0" destOrd="0" presId="urn:microsoft.com/office/officeart/2005/8/layout/equation1"/>
    <dgm:cxn modelId="{6090AB9C-8F08-1B44-85C8-D0B64C6D87AA}" srcId="{A2CCFE78-886C-0446-8FE1-087898354516}" destId="{4BEDC3AE-2FCE-9F4D-A6F2-7C4DCE47DC51}" srcOrd="1" destOrd="0" parTransId="{F21B6636-6732-FE47-B574-74F88ACF1589}" sibTransId="{726C64F8-68B5-CA48-9793-FAE9D89A436E}"/>
    <dgm:cxn modelId="{2052E7B5-03DE-034F-AA13-33099C76418F}" srcId="{A2CCFE78-886C-0446-8FE1-087898354516}" destId="{E65C2CB9-845E-8542-BD23-302D94D8D021}" srcOrd="2" destOrd="0" parTransId="{4C0CE4A9-B6FE-0F4E-907E-858EDE865E8D}" sibTransId="{55722BA0-F9C5-5142-AF66-77462A6D4BAE}"/>
    <dgm:cxn modelId="{7F32B7C1-77F8-ED4C-8FFF-CDB48815DDE1}" type="presOf" srcId="{4BEDC3AE-2FCE-9F4D-A6F2-7C4DCE47DC51}" destId="{4E44B0E1-C290-4641-B932-45A005B09B69}" srcOrd="0" destOrd="0" presId="urn:microsoft.com/office/officeart/2005/8/layout/equation1"/>
    <dgm:cxn modelId="{3F80B7C5-FC82-B045-9F45-74816EE9E705}" type="presOf" srcId="{5ABD9C09-F51D-1641-B1BB-D4FCFB2CF66E}" destId="{0D4C08CF-C792-204F-81AC-59F8EE3F8CE0}" srcOrd="0" destOrd="0" presId="urn:microsoft.com/office/officeart/2005/8/layout/equation1"/>
    <dgm:cxn modelId="{DDBCB1EF-BC4A-FE40-99B9-11EFFF28B531}" type="presOf" srcId="{A2CCFE78-886C-0446-8FE1-087898354516}" destId="{4081E5CA-F8EB-AF46-91ED-98EB12932AE2}" srcOrd="0" destOrd="0" presId="urn:microsoft.com/office/officeart/2005/8/layout/equation1"/>
    <dgm:cxn modelId="{B952F794-6A62-2746-97AF-2A49EAA2F4A6}" type="presParOf" srcId="{4081E5CA-F8EB-AF46-91ED-98EB12932AE2}" destId="{0D4C08CF-C792-204F-81AC-59F8EE3F8CE0}" srcOrd="0" destOrd="0" presId="urn:microsoft.com/office/officeart/2005/8/layout/equation1"/>
    <dgm:cxn modelId="{24B296F2-FEC6-9241-80AA-A29ACB964711}" type="presParOf" srcId="{4081E5CA-F8EB-AF46-91ED-98EB12932AE2}" destId="{FF008AE0-9DF7-864A-B1F5-42FA21B3FD40}" srcOrd="1" destOrd="0" presId="urn:microsoft.com/office/officeart/2005/8/layout/equation1"/>
    <dgm:cxn modelId="{D126870D-DAEA-C143-AD1C-4038D45668BA}" type="presParOf" srcId="{4081E5CA-F8EB-AF46-91ED-98EB12932AE2}" destId="{C8282FF6-C590-A740-BE61-74E23FAE2C81}" srcOrd="2" destOrd="0" presId="urn:microsoft.com/office/officeart/2005/8/layout/equation1"/>
    <dgm:cxn modelId="{082097A4-3CD0-5D49-B8C6-B6681A2317E2}" type="presParOf" srcId="{4081E5CA-F8EB-AF46-91ED-98EB12932AE2}" destId="{D708FF5B-DCC5-4146-ADFC-BC070404DDBE}" srcOrd="3" destOrd="0" presId="urn:microsoft.com/office/officeart/2005/8/layout/equation1"/>
    <dgm:cxn modelId="{0E0B0CB8-6991-4D49-9C54-6F194675897D}" type="presParOf" srcId="{4081E5CA-F8EB-AF46-91ED-98EB12932AE2}" destId="{4E44B0E1-C290-4641-B932-45A005B09B69}" srcOrd="4" destOrd="0" presId="urn:microsoft.com/office/officeart/2005/8/layout/equation1"/>
    <dgm:cxn modelId="{5222775D-D4D6-7F43-B93C-E2A1241F6917}" type="presParOf" srcId="{4081E5CA-F8EB-AF46-91ED-98EB12932AE2}" destId="{52B82FC8-0DC2-4C43-ADA5-B62F0BAD6434}" srcOrd="5" destOrd="0" presId="urn:microsoft.com/office/officeart/2005/8/layout/equation1"/>
    <dgm:cxn modelId="{A0F729B5-0452-3343-8B28-E4D4135FB420}" type="presParOf" srcId="{4081E5CA-F8EB-AF46-91ED-98EB12932AE2}" destId="{BBCD109D-044D-6545-880A-7B29B9E7B435}" srcOrd="6" destOrd="0" presId="urn:microsoft.com/office/officeart/2005/8/layout/equation1"/>
    <dgm:cxn modelId="{98342C6A-B134-AF47-9992-0585CB9CD663}" type="presParOf" srcId="{4081E5CA-F8EB-AF46-91ED-98EB12932AE2}" destId="{C9A40E93-52A8-0C44-A829-F555B4E6E0D2}" srcOrd="7" destOrd="0" presId="urn:microsoft.com/office/officeart/2005/8/layout/equation1"/>
    <dgm:cxn modelId="{25C34292-7A48-0E4A-AF22-8F7A2109DB1D}" type="presParOf" srcId="{4081E5CA-F8EB-AF46-91ED-98EB12932AE2}" destId="{DFED9F97-E167-FE4F-AB48-78293AF3CB5E}" srcOrd="8" destOrd="0" presId="urn:microsoft.com/office/officeart/2005/8/layout/equation1"/>
    <dgm:cxn modelId="{C27A0641-0D84-9E40-844F-EB76019F68CB}" type="presParOf" srcId="{4081E5CA-F8EB-AF46-91ED-98EB12932AE2}" destId="{7D5266C4-409B-BE45-B82A-9174F906612C}" srcOrd="9" destOrd="0" presId="urn:microsoft.com/office/officeart/2005/8/layout/equation1"/>
    <dgm:cxn modelId="{72281ECC-69ED-934D-8BD7-BE457146421A}" type="presParOf" srcId="{4081E5CA-F8EB-AF46-91ED-98EB12932AE2}" destId="{1AF11B00-4E0F-B14E-B11E-44BAD50E0E26}" srcOrd="10" destOrd="0" presId="urn:microsoft.com/office/officeart/2005/8/layout/equation1"/>
    <dgm:cxn modelId="{AB798345-A9B7-8346-8034-6DB8747C2690}" type="presParOf" srcId="{4081E5CA-F8EB-AF46-91ED-98EB12932AE2}" destId="{5798E50E-2103-DA46-9D8F-7C15D8D01DB1}" srcOrd="11" destOrd="0" presId="urn:microsoft.com/office/officeart/2005/8/layout/equation1"/>
    <dgm:cxn modelId="{5E0F5EFC-D0A5-C646-8838-797BDDD0DF68}" type="presParOf" srcId="{4081E5CA-F8EB-AF46-91ED-98EB12932AE2}" destId="{16BDD990-A326-CF43-9C7E-B7D43A7C94EE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BFBDD7-1E18-445F-8115-E09FF590B384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C568554-7535-4300-8615-374316965E9C}">
      <dgm:prSet/>
      <dgm:spPr/>
      <dgm:t>
        <a:bodyPr/>
        <a:lstStyle/>
        <a:p>
          <a:r>
            <a:rPr lang="en-US" dirty="0"/>
            <a:t>Coroutines</a:t>
          </a:r>
        </a:p>
      </dgm:t>
    </dgm:pt>
    <dgm:pt modelId="{5E668361-676E-41E3-8736-49DC20FD8275}" type="parTrans" cxnId="{F1205EF0-6C04-4628-9577-8EF2693DDB93}">
      <dgm:prSet/>
      <dgm:spPr/>
      <dgm:t>
        <a:bodyPr/>
        <a:lstStyle/>
        <a:p>
          <a:endParaRPr lang="en-US"/>
        </a:p>
      </dgm:t>
    </dgm:pt>
    <dgm:pt modelId="{4BB1CD2E-0D05-4741-9C6A-BDFA8A4BCE07}" type="sibTrans" cxnId="{F1205EF0-6C04-4628-9577-8EF2693DDB93}">
      <dgm:prSet/>
      <dgm:spPr/>
      <dgm:t>
        <a:bodyPr/>
        <a:lstStyle/>
        <a:p>
          <a:endParaRPr lang="en-US"/>
        </a:p>
      </dgm:t>
    </dgm:pt>
    <dgm:pt modelId="{09EBAF86-E7E2-4C25-8A3F-CE0F908053AE}">
      <dgm:prSet/>
      <dgm:spPr/>
      <dgm:t>
        <a:bodyPr/>
        <a:lstStyle/>
        <a:p>
          <a:r>
            <a:rPr lang="en-US" dirty="0"/>
            <a:t>Most </a:t>
          </a:r>
          <a:r>
            <a:rPr lang="en-US" dirty="0" err="1"/>
            <a:t>usefull</a:t>
          </a:r>
          <a:r>
            <a:rPr lang="en-US" dirty="0"/>
            <a:t> in unbalanced workloads. Dynamic scheduling with producer and consumer algorithms</a:t>
          </a:r>
        </a:p>
      </dgm:t>
    </dgm:pt>
    <dgm:pt modelId="{64D06446-2AAF-496C-B4D2-11E2ABF2D1CF}" type="parTrans" cxnId="{7C5D4870-E458-406E-AF37-BF6CFE76D3F2}">
      <dgm:prSet/>
      <dgm:spPr/>
      <dgm:t>
        <a:bodyPr/>
        <a:lstStyle/>
        <a:p>
          <a:endParaRPr lang="en-US"/>
        </a:p>
      </dgm:t>
    </dgm:pt>
    <dgm:pt modelId="{403656B3-781D-42E2-89D3-3BFCB18EB14F}" type="sibTrans" cxnId="{7C5D4870-E458-406E-AF37-BF6CFE76D3F2}">
      <dgm:prSet/>
      <dgm:spPr/>
      <dgm:t>
        <a:bodyPr/>
        <a:lstStyle/>
        <a:p>
          <a:endParaRPr lang="en-US"/>
        </a:p>
      </dgm:t>
    </dgm:pt>
    <dgm:pt modelId="{72D78306-E24E-4A50-9867-E4E7044F5AD5}">
      <dgm:prSet/>
      <dgm:spPr/>
      <dgm:t>
        <a:bodyPr/>
        <a:lstStyle/>
        <a:p>
          <a:r>
            <a:rPr lang="en-US" dirty="0"/>
            <a:t>Multi-threading</a:t>
          </a:r>
        </a:p>
      </dgm:t>
    </dgm:pt>
    <dgm:pt modelId="{675EE85A-3FD4-47F5-9F2B-BAB6B113D1E4}" type="parTrans" cxnId="{A4D61DE6-543D-44B2-872E-3113675C832D}">
      <dgm:prSet/>
      <dgm:spPr/>
      <dgm:t>
        <a:bodyPr/>
        <a:lstStyle/>
        <a:p>
          <a:endParaRPr lang="en-US"/>
        </a:p>
      </dgm:t>
    </dgm:pt>
    <dgm:pt modelId="{0882FDED-A438-4DF3-AA7C-21E9F99C770E}" type="sibTrans" cxnId="{A4D61DE6-543D-44B2-872E-3113675C832D}">
      <dgm:prSet/>
      <dgm:spPr/>
      <dgm:t>
        <a:bodyPr/>
        <a:lstStyle/>
        <a:p>
          <a:endParaRPr lang="en-US"/>
        </a:p>
      </dgm:t>
    </dgm:pt>
    <dgm:pt modelId="{9A6250AD-EFB0-4200-A8C7-55350B13E8AC}">
      <dgm:prSet/>
      <dgm:spPr/>
      <dgm:t>
        <a:bodyPr/>
        <a:lstStyle/>
        <a:p>
          <a:r>
            <a:rPr lang="en-US" dirty="0"/>
            <a:t>@thread macro</a:t>
          </a:r>
        </a:p>
      </dgm:t>
    </dgm:pt>
    <dgm:pt modelId="{0ECF86A8-533C-4F19-9FC3-C02D7211E868}" type="parTrans" cxnId="{948DB717-D957-453D-9D19-FF66D970F775}">
      <dgm:prSet/>
      <dgm:spPr/>
      <dgm:t>
        <a:bodyPr/>
        <a:lstStyle/>
        <a:p>
          <a:endParaRPr lang="en-US"/>
        </a:p>
      </dgm:t>
    </dgm:pt>
    <dgm:pt modelId="{D488C0E8-4E95-47A0-BDEA-2E1F15099791}" type="sibTrans" cxnId="{948DB717-D957-453D-9D19-FF66D970F775}">
      <dgm:prSet/>
      <dgm:spPr/>
      <dgm:t>
        <a:bodyPr/>
        <a:lstStyle/>
        <a:p>
          <a:endParaRPr lang="en-US"/>
        </a:p>
      </dgm:t>
    </dgm:pt>
    <dgm:pt modelId="{BFD8B4BB-2A02-4DF8-A13D-148A7D546FF7}">
      <dgm:prSet/>
      <dgm:spPr/>
      <dgm:t>
        <a:bodyPr/>
        <a:lstStyle/>
        <a:p>
          <a:r>
            <a:rPr lang="en-US" dirty="0"/>
            <a:t>Atomic operations -&gt; avoid race condition</a:t>
          </a:r>
        </a:p>
      </dgm:t>
    </dgm:pt>
    <dgm:pt modelId="{854F7687-E44A-4CE7-911F-74BDD448941F}" type="parTrans" cxnId="{A162D84B-14D6-4864-8B3D-67FBFA025942}">
      <dgm:prSet/>
      <dgm:spPr/>
      <dgm:t>
        <a:bodyPr/>
        <a:lstStyle/>
        <a:p>
          <a:endParaRPr lang="en-US"/>
        </a:p>
      </dgm:t>
    </dgm:pt>
    <dgm:pt modelId="{709BCD26-5C12-488F-B33C-515335F9E894}" type="sibTrans" cxnId="{A162D84B-14D6-4864-8B3D-67FBFA025942}">
      <dgm:prSet/>
      <dgm:spPr/>
      <dgm:t>
        <a:bodyPr/>
        <a:lstStyle/>
        <a:p>
          <a:endParaRPr lang="en-US"/>
        </a:p>
      </dgm:t>
    </dgm:pt>
    <dgm:pt modelId="{1E476772-E926-42A1-9A1B-CAC3A749F5DA}">
      <dgm:prSet/>
      <dgm:spPr/>
      <dgm:t>
        <a:bodyPr/>
        <a:lstStyle/>
        <a:p>
          <a:r>
            <a:rPr lang="en-US"/>
            <a:t>Distributed Computing</a:t>
          </a:r>
        </a:p>
      </dgm:t>
    </dgm:pt>
    <dgm:pt modelId="{F6FA7A1B-C792-4ECC-A061-CEB27BD69CF1}" type="parTrans" cxnId="{EFB27BE6-A1F0-44D2-867A-4466D249D959}">
      <dgm:prSet/>
      <dgm:spPr/>
      <dgm:t>
        <a:bodyPr/>
        <a:lstStyle/>
        <a:p>
          <a:endParaRPr lang="en-US"/>
        </a:p>
      </dgm:t>
    </dgm:pt>
    <dgm:pt modelId="{F793F875-7251-449A-B592-4FB63D8FDCDD}" type="sibTrans" cxnId="{EFB27BE6-A1F0-44D2-867A-4466D249D959}">
      <dgm:prSet/>
      <dgm:spPr/>
      <dgm:t>
        <a:bodyPr/>
        <a:lstStyle/>
        <a:p>
          <a:endParaRPr lang="en-US"/>
        </a:p>
      </dgm:t>
    </dgm:pt>
    <dgm:pt modelId="{C98FC20D-A10E-44A4-A108-62A273769370}">
      <dgm:prSet/>
      <dgm:spPr/>
      <dgm:t>
        <a:bodyPr/>
        <a:lstStyle/>
        <a:p>
          <a:r>
            <a:rPr lang="en-US"/>
            <a:t>Code availability and loading packages  </a:t>
          </a:r>
        </a:p>
      </dgm:t>
    </dgm:pt>
    <dgm:pt modelId="{C695B60A-29CA-48D8-984D-28C1676160F8}" type="parTrans" cxnId="{62BC2D92-CE86-4C95-8AC1-66658F5842FF}">
      <dgm:prSet/>
      <dgm:spPr/>
      <dgm:t>
        <a:bodyPr/>
        <a:lstStyle/>
        <a:p>
          <a:endParaRPr lang="en-US"/>
        </a:p>
      </dgm:t>
    </dgm:pt>
    <dgm:pt modelId="{C8E44A61-19D7-4AD9-8772-2C1A66455F1D}" type="sibTrans" cxnId="{62BC2D92-CE86-4C95-8AC1-66658F5842FF}">
      <dgm:prSet/>
      <dgm:spPr/>
      <dgm:t>
        <a:bodyPr/>
        <a:lstStyle/>
        <a:p>
          <a:endParaRPr lang="en-US"/>
        </a:p>
      </dgm:t>
    </dgm:pt>
    <dgm:pt modelId="{D6E7D8BF-5499-4108-8C39-5A57C4CB5272}">
      <dgm:prSet/>
      <dgm:spPr/>
      <dgm:t>
        <a:bodyPr/>
        <a:lstStyle/>
        <a:p>
          <a:r>
            <a:rPr lang="en-US"/>
            <a:t>Data movement</a:t>
          </a:r>
        </a:p>
      </dgm:t>
    </dgm:pt>
    <dgm:pt modelId="{25981B64-0CFA-4CF4-94C9-CCCA678AD27C}" type="parTrans" cxnId="{7239DC79-63FB-4124-8B34-3E6E70AFD6F5}">
      <dgm:prSet/>
      <dgm:spPr/>
      <dgm:t>
        <a:bodyPr/>
        <a:lstStyle/>
        <a:p>
          <a:endParaRPr lang="en-US"/>
        </a:p>
      </dgm:t>
    </dgm:pt>
    <dgm:pt modelId="{11BB140F-79CA-4536-9AF2-EE48841644D0}" type="sibTrans" cxnId="{7239DC79-63FB-4124-8B34-3E6E70AFD6F5}">
      <dgm:prSet/>
      <dgm:spPr/>
      <dgm:t>
        <a:bodyPr/>
        <a:lstStyle/>
        <a:p>
          <a:endParaRPr lang="en-US"/>
        </a:p>
      </dgm:t>
    </dgm:pt>
    <dgm:pt modelId="{CDFC4793-86E9-4044-95FE-6AD5184DBCEA}">
      <dgm:prSet/>
      <dgm:spPr/>
      <dgm:t>
        <a:bodyPr/>
        <a:lstStyle/>
        <a:p>
          <a:r>
            <a:rPr lang="en-US"/>
            <a:t>GPU</a:t>
          </a:r>
        </a:p>
      </dgm:t>
    </dgm:pt>
    <dgm:pt modelId="{542CA93F-266A-431F-92A2-F30873A6A78E}" type="parTrans" cxnId="{96FA862B-4400-417F-9359-5ED7779A08A7}">
      <dgm:prSet/>
      <dgm:spPr/>
      <dgm:t>
        <a:bodyPr/>
        <a:lstStyle/>
        <a:p>
          <a:endParaRPr lang="en-US"/>
        </a:p>
      </dgm:t>
    </dgm:pt>
    <dgm:pt modelId="{AEC5520D-9456-4A72-A41D-58F7C507CB6B}" type="sibTrans" cxnId="{96FA862B-4400-417F-9359-5ED7779A08A7}">
      <dgm:prSet/>
      <dgm:spPr/>
      <dgm:t>
        <a:bodyPr/>
        <a:lstStyle/>
        <a:p>
          <a:endParaRPr lang="en-US"/>
        </a:p>
      </dgm:t>
    </dgm:pt>
    <dgm:pt modelId="{DC8C6BBF-C147-4868-A57A-6497CAE604D1}">
      <dgm:prSet/>
      <dgm:spPr/>
      <dgm:t>
        <a:bodyPr/>
        <a:lstStyle/>
        <a:p>
          <a:r>
            <a:rPr lang="en-US"/>
            <a:t>CUDA and OpenCL support</a:t>
          </a:r>
        </a:p>
      </dgm:t>
    </dgm:pt>
    <dgm:pt modelId="{3A8C441B-7393-49C6-8314-FC0DC488ACEF}" type="parTrans" cxnId="{23BCEB32-0336-4C37-91B0-31589EA87469}">
      <dgm:prSet/>
      <dgm:spPr/>
      <dgm:t>
        <a:bodyPr/>
        <a:lstStyle/>
        <a:p>
          <a:endParaRPr lang="en-US"/>
        </a:p>
      </dgm:t>
    </dgm:pt>
    <dgm:pt modelId="{1A880C34-7F82-43F9-BD57-945CF5FF40CB}" type="sibTrans" cxnId="{23BCEB32-0336-4C37-91B0-31589EA87469}">
      <dgm:prSet/>
      <dgm:spPr/>
      <dgm:t>
        <a:bodyPr/>
        <a:lstStyle/>
        <a:p>
          <a:endParaRPr lang="en-US"/>
        </a:p>
      </dgm:t>
    </dgm:pt>
    <dgm:pt modelId="{39F4DC2A-F490-49EA-BA5D-95F5D433C87A}">
      <dgm:prSet/>
      <dgm:spPr/>
      <dgm:t>
        <a:bodyPr/>
        <a:lstStyle/>
        <a:p>
          <a:r>
            <a:rPr lang="en-US"/>
            <a:t>Hands off approach: use existing library such as CuArrays or CLArrays </a:t>
          </a:r>
        </a:p>
      </dgm:t>
    </dgm:pt>
    <dgm:pt modelId="{6EDDE6E3-64EA-4442-A678-A719A0E7E8CF}" type="parTrans" cxnId="{3F223F07-3C5E-4ABB-92B7-42827A5F1EC1}">
      <dgm:prSet/>
      <dgm:spPr/>
      <dgm:t>
        <a:bodyPr/>
        <a:lstStyle/>
        <a:p>
          <a:endParaRPr lang="en-US"/>
        </a:p>
      </dgm:t>
    </dgm:pt>
    <dgm:pt modelId="{B47119B0-95D0-467B-AB5A-9CCD79227EC4}" type="sibTrans" cxnId="{3F223F07-3C5E-4ABB-92B7-42827A5F1EC1}">
      <dgm:prSet/>
      <dgm:spPr/>
      <dgm:t>
        <a:bodyPr/>
        <a:lstStyle/>
        <a:p>
          <a:endParaRPr lang="en-US"/>
        </a:p>
      </dgm:t>
    </dgm:pt>
    <dgm:pt modelId="{69A67A82-3E41-4064-B619-864A1866FAE5}">
      <dgm:prSet/>
      <dgm:spPr/>
      <dgm:t>
        <a:bodyPr/>
        <a:lstStyle/>
        <a:p>
          <a:r>
            <a:rPr lang="en-US"/>
            <a:t>Hands on approach: write custom GPU kernel using CUDAnative and CUDAdrv</a:t>
          </a:r>
        </a:p>
      </dgm:t>
    </dgm:pt>
    <dgm:pt modelId="{1F9B1627-4EB1-4BA0-AC60-EF8E44F9A529}" type="parTrans" cxnId="{C10EB3DE-C4A9-4B9E-AE27-554FE2895AC9}">
      <dgm:prSet/>
      <dgm:spPr/>
      <dgm:t>
        <a:bodyPr/>
        <a:lstStyle/>
        <a:p>
          <a:endParaRPr lang="en-US"/>
        </a:p>
      </dgm:t>
    </dgm:pt>
    <dgm:pt modelId="{7A0ABF5D-F3B3-41F0-AADC-64D60C8D6DAE}" type="sibTrans" cxnId="{C10EB3DE-C4A9-4B9E-AE27-554FE2895AC9}">
      <dgm:prSet/>
      <dgm:spPr/>
      <dgm:t>
        <a:bodyPr/>
        <a:lstStyle/>
        <a:p>
          <a:endParaRPr lang="en-US"/>
        </a:p>
      </dgm:t>
    </dgm:pt>
    <dgm:pt modelId="{F4836869-4AD8-8C49-A3A9-F5B4D0B7249A}" type="pres">
      <dgm:prSet presAssocID="{A1BFBDD7-1E18-445F-8115-E09FF590B384}" presName="Name0" presStyleCnt="0">
        <dgm:presLayoutVars>
          <dgm:dir/>
          <dgm:animLvl val="lvl"/>
          <dgm:resizeHandles val="exact"/>
        </dgm:presLayoutVars>
      </dgm:prSet>
      <dgm:spPr/>
    </dgm:pt>
    <dgm:pt modelId="{484B03F3-2994-EF45-BA26-34C1254340B6}" type="pres">
      <dgm:prSet presAssocID="{5C568554-7535-4300-8615-374316965E9C}" presName="linNode" presStyleCnt="0"/>
      <dgm:spPr/>
    </dgm:pt>
    <dgm:pt modelId="{F4A5664C-2AD6-2442-A594-6DBE4DA58A7D}" type="pres">
      <dgm:prSet presAssocID="{5C568554-7535-4300-8615-374316965E9C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DB3E8DD-F168-7448-8FF9-589400015950}" type="pres">
      <dgm:prSet presAssocID="{5C568554-7535-4300-8615-374316965E9C}" presName="descendantText" presStyleLbl="alignAccFollowNode1" presStyleIdx="0" presStyleCnt="4">
        <dgm:presLayoutVars>
          <dgm:bulletEnabled val="1"/>
        </dgm:presLayoutVars>
      </dgm:prSet>
      <dgm:spPr/>
    </dgm:pt>
    <dgm:pt modelId="{E5F3D165-0144-364A-8B39-177BE273F83A}" type="pres">
      <dgm:prSet presAssocID="{4BB1CD2E-0D05-4741-9C6A-BDFA8A4BCE07}" presName="sp" presStyleCnt="0"/>
      <dgm:spPr/>
    </dgm:pt>
    <dgm:pt modelId="{F520D214-450B-AC42-A570-60659FB9364C}" type="pres">
      <dgm:prSet presAssocID="{72D78306-E24E-4A50-9867-E4E7044F5AD5}" presName="linNode" presStyleCnt="0"/>
      <dgm:spPr/>
    </dgm:pt>
    <dgm:pt modelId="{4300F195-D647-534F-9588-B126E5CDC85D}" type="pres">
      <dgm:prSet presAssocID="{72D78306-E24E-4A50-9867-E4E7044F5AD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8D772C2-4F39-574C-8CAF-ECF9D0E587F1}" type="pres">
      <dgm:prSet presAssocID="{72D78306-E24E-4A50-9867-E4E7044F5AD5}" presName="descendantText" presStyleLbl="alignAccFollowNode1" presStyleIdx="1" presStyleCnt="4">
        <dgm:presLayoutVars>
          <dgm:bulletEnabled val="1"/>
        </dgm:presLayoutVars>
      </dgm:prSet>
      <dgm:spPr/>
    </dgm:pt>
    <dgm:pt modelId="{9A251819-EBEE-6E4B-AB6B-60603CD30C64}" type="pres">
      <dgm:prSet presAssocID="{0882FDED-A438-4DF3-AA7C-21E9F99C770E}" presName="sp" presStyleCnt="0"/>
      <dgm:spPr/>
    </dgm:pt>
    <dgm:pt modelId="{DF32633A-2C26-B746-B55B-54F1DC69E855}" type="pres">
      <dgm:prSet presAssocID="{1E476772-E926-42A1-9A1B-CAC3A749F5DA}" presName="linNode" presStyleCnt="0"/>
      <dgm:spPr/>
    </dgm:pt>
    <dgm:pt modelId="{8058C386-0673-9B46-A269-EC40E934911E}" type="pres">
      <dgm:prSet presAssocID="{1E476772-E926-42A1-9A1B-CAC3A749F5D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A5F3569-162A-614A-810F-34BC641FC633}" type="pres">
      <dgm:prSet presAssocID="{1E476772-E926-42A1-9A1B-CAC3A749F5DA}" presName="descendantText" presStyleLbl="alignAccFollowNode1" presStyleIdx="2" presStyleCnt="4">
        <dgm:presLayoutVars>
          <dgm:bulletEnabled val="1"/>
        </dgm:presLayoutVars>
      </dgm:prSet>
      <dgm:spPr/>
    </dgm:pt>
    <dgm:pt modelId="{FABEFB8E-D291-3245-83E1-040E16117546}" type="pres">
      <dgm:prSet presAssocID="{F793F875-7251-449A-B592-4FB63D8FDCDD}" presName="sp" presStyleCnt="0"/>
      <dgm:spPr/>
    </dgm:pt>
    <dgm:pt modelId="{CAB29984-5B04-E640-9BF0-4AD0388B8199}" type="pres">
      <dgm:prSet presAssocID="{CDFC4793-86E9-4044-95FE-6AD5184DBCEA}" presName="linNode" presStyleCnt="0"/>
      <dgm:spPr/>
    </dgm:pt>
    <dgm:pt modelId="{EC2C3918-5D91-8949-A9EC-B1FD45B99AC1}" type="pres">
      <dgm:prSet presAssocID="{CDFC4793-86E9-4044-95FE-6AD5184DBCEA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E6462D9A-7037-A149-BEBA-F1881C4FFC85}" type="pres">
      <dgm:prSet presAssocID="{CDFC4793-86E9-4044-95FE-6AD5184DBCEA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F223F07-3C5E-4ABB-92B7-42827A5F1EC1}" srcId="{CDFC4793-86E9-4044-95FE-6AD5184DBCEA}" destId="{39F4DC2A-F490-49EA-BA5D-95F5D433C87A}" srcOrd="1" destOrd="0" parTransId="{6EDDE6E3-64EA-4442-A678-A719A0E7E8CF}" sibTransId="{B47119B0-95D0-467B-AB5A-9CCD79227EC4}"/>
    <dgm:cxn modelId="{948DB717-D957-453D-9D19-FF66D970F775}" srcId="{72D78306-E24E-4A50-9867-E4E7044F5AD5}" destId="{9A6250AD-EFB0-4200-A8C7-55350B13E8AC}" srcOrd="0" destOrd="0" parTransId="{0ECF86A8-533C-4F19-9FC3-C02D7211E868}" sibTransId="{D488C0E8-4E95-47A0-BDEA-2E1F15099791}"/>
    <dgm:cxn modelId="{56640119-9B1B-CA4D-86C3-EBD5004B220C}" type="presOf" srcId="{1E476772-E926-42A1-9A1B-CAC3A749F5DA}" destId="{8058C386-0673-9B46-A269-EC40E934911E}" srcOrd="0" destOrd="0" presId="urn:microsoft.com/office/officeart/2005/8/layout/vList5"/>
    <dgm:cxn modelId="{D2B2B222-37B0-4745-ABC1-5F30E6642157}" type="presOf" srcId="{DC8C6BBF-C147-4868-A57A-6497CAE604D1}" destId="{E6462D9A-7037-A149-BEBA-F1881C4FFC85}" srcOrd="0" destOrd="0" presId="urn:microsoft.com/office/officeart/2005/8/layout/vList5"/>
    <dgm:cxn modelId="{96FA862B-4400-417F-9359-5ED7779A08A7}" srcId="{A1BFBDD7-1E18-445F-8115-E09FF590B384}" destId="{CDFC4793-86E9-4044-95FE-6AD5184DBCEA}" srcOrd="3" destOrd="0" parTransId="{542CA93F-266A-431F-92A2-F30873A6A78E}" sibTransId="{AEC5520D-9456-4A72-A41D-58F7C507CB6B}"/>
    <dgm:cxn modelId="{23BCEB32-0336-4C37-91B0-31589EA87469}" srcId="{CDFC4793-86E9-4044-95FE-6AD5184DBCEA}" destId="{DC8C6BBF-C147-4868-A57A-6497CAE604D1}" srcOrd="0" destOrd="0" parTransId="{3A8C441B-7393-49C6-8314-FC0DC488ACEF}" sibTransId="{1A880C34-7F82-43F9-BD57-945CF5FF40CB}"/>
    <dgm:cxn modelId="{A162D84B-14D6-4864-8B3D-67FBFA025942}" srcId="{72D78306-E24E-4A50-9867-E4E7044F5AD5}" destId="{BFD8B4BB-2A02-4DF8-A13D-148A7D546FF7}" srcOrd="1" destOrd="0" parTransId="{854F7687-E44A-4CE7-911F-74BDD448941F}" sibTransId="{709BCD26-5C12-488F-B33C-515335F9E894}"/>
    <dgm:cxn modelId="{AB07EE55-E9E6-3F4F-8687-A2D58CC819A9}" type="presOf" srcId="{9A6250AD-EFB0-4200-A8C7-55350B13E8AC}" destId="{58D772C2-4F39-574C-8CAF-ECF9D0E587F1}" srcOrd="0" destOrd="0" presId="urn:microsoft.com/office/officeart/2005/8/layout/vList5"/>
    <dgm:cxn modelId="{F4CAEF6D-0C10-504B-B3E1-E3C76BBF7CDB}" type="presOf" srcId="{72D78306-E24E-4A50-9867-E4E7044F5AD5}" destId="{4300F195-D647-534F-9588-B126E5CDC85D}" srcOrd="0" destOrd="0" presId="urn:microsoft.com/office/officeart/2005/8/layout/vList5"/>
    <dgm:cxn modelId="{7C5D4870-E458-406E-AF37-BF6CFE76D3F2}" srcId="{5C568554-7535-4300-8615-374316965E9C}" destId="{09EBAF86-E7E2-4C25-8A3F-CE0F908053AE}" srcOrd="0" destOrd="0" parTransId="{64D06446-2AAF-496C-B4D2-11E2ABF2D1CF}" sibTransId="{403656B3-781D-42E2-89D3-3BFCB18EB14F}"/>
    <dgm:cxn modelId="{7B589473-CB30-F44F-ACF9-CAE1FC155F35}" type="presOf" srcId="{BFD8B4BB-2A02-4DF8-A13D-148A7D546FF7}" destId="{58D772C2-4F39-574C-8CAF-ECF9D0E587F1}" srcOrd="0" destOrd="1" presId="urn:microsoft.com/office/officeart/2005/8/layout/vList5"/>
    <dgm:cxn modelId="{7239DC79-63FB-4124-8B34-3E6E70AFD6F5}" srcId="{1E476772-E926-42A1-9A1B-CAC3A749F5DA}" destId="{D6E7D8BF-5499-4108-8C39-5A57C4CB5272}" srcOrd="1" destOrd="0" parTransId="{25981B64-0CFA-4CF4-94C9-CCCA678AD27C}" sibTransId="{11BB140F-79CA-4536-9AF2-EE48841644D0}"/>
    <dgm:cxn modelId="{6CB34F7D-9178-5546-9337-977044EE2244}" type="presOf" srcId="{A1BFBDD7-1E18-445F-8115-E09FF590B384}" destId="{F4836869-4AD8-8C49-A3A9-F5B4D0B7249A}" srcOrd="0" destOrd="0" presId="urn:microsoft.com/office/officeart/2005/8/layout/vList5"/>
    <dgm:cxn modelId="{7D2BB08A-6150-C143-889D-A667E72F277E}" type="presOf" srcId="{39F4DC2A-F490-49EA-BA5D-95F5D433C87A}" destId="{E6462D9A-7037-A149-BEBA-F1881C4FFC85}" srcOrd="0" destOrd="1" presId="urn:microsoft.com/office/officeart/2005/8/layout/vList5"/>
    <dgm:cxn modelId="{62BC2D92-CE86-4C95-8AC1-66658F5842FF}" srcId="{1E476772-E926-42A1-9A1B-CAC3A749F5DA}" destId="{C98FC20D-A10E-44A4-A108-62A273769370}" srcOrd="0" destOrd="0" parTransId="{C695B60A-29CA-48D8-984D-28C1676160F8}" sibTransId="{C8E44A61-19D7-4AD9-8772-2C1A66455F1D}"/>
    <dgm:cxn modelId="{C11893BC-1233-BD4A-AB8C-42C9846023B1}" type="presOf" srcId="{D6E7D8BF-5499-4108-8C39-5A57C4CB5272}" destId="{BA5F3569-162A-614A-810F-34BC641FC633}" srcOrd="0" destOrd="1" presId="urn:microsoft.com/office/officeart/2005/8/layout/vList5"/>
    <dgm:cxn modelId="{7DDCD9C9-2A47-E44F-BA98-A5E7718B7351}" type="presOf" srcId="{5C568554-7535-4300-8615-374316965E9C}" destId="{F4A5664C-2AD6-2442-A594-6DBE4DA58A7D}" srcOrd="0" destOrd="0" presId="urn:microsoft.com/office/officeart/2005/8/layout/vList5"/>
    <dgm:cxn modelId="{66B65DDA-58BA-454D-8871-D624AB0C35B1}" type="presOf" srcId="{CDFC4793-86E9-4044-95FE-6AD5184DBCEA}" destId="{EC2C3918-5D91-8949-A9EC-B1FD45B99AC1}" srcOrd="0" destOrd="0" presId="urn:microsoft.com/office/officeart/2005/8/layout/vList5"/>
    <dgm:cxn modelId="{C10EB3DE-C4A9-4B9E-AE27-554FE2895AC9}" srcId="{CDFC4793-86E9-4044-95FE-6AD5184DBCEA}" destId="{69A67A82-3E41-4064-B619-864A1866FAE5}" srcOrd="2" destOrd="0" parTransId="{1F9B1627-4EB1-4BA0-AC60-EF8E44F9A529}" sibTransId="{7A0ABF5D-F3B3-41F0-AADC-64D60C8D6DAE}"/>
    <dgm:cxn modelId="{1136C2E4-9917-7646-A9C4-DAEB3E0EF983}" type="presOf" srcId="{09EBAF86-E7E2-4C25-8A3F-CE0F908053AE}" destId="{FDB3E8DD-F168-7448-8FF9-589400015950}" srcOrd="0" destOrd="0" presId="urn:microsoft.com/office/officeart/2005/8/layout/vList5"/>
    <dgm:cxn modelId="{A4D61DE6-543D-44B2-872E-3113675C832D}" srcId="{A1BFBDD7-1E18-445F-8115-E09FF590B384}" destId="{72D78306-E24E-4A50-9867-E4E7044F5AD5}" srcOrd="1" destOrd="0" parTransId="{675EE85A-3FD4-47F5-9F2B-BAB6B113D1E4}" sibTransId="{0882FDED-A438-4DF3-AA7C-21E9F99C770E}"/>
    <dgm:cxn modelId="{EFB27BE6-A1F0-44D2-867A-4466D249D959}" srcId="{A1BFBDD7-1E18-445F-8115-E09FF590B384}" destId="{1E476772-E926-42A1-9A1B-CAC3A749F5DA}" srcOrd="2" destOrd="0" parTransId="{F6FA7A1B-C792-4ECC-A061-CEB27BD69CF1}" sibTransId="{F793F875-7251-449A-B592-4FB63D8FDCDD}"/>
    <dgm:cxn modelId="{7AF815E9-423A-164B-8175-A8B0F523FC83}" type="presOf" srcId="{69A67A82-3E41-4064-B619-864A1866FAE5}" destId="{E6462D9A-7037-A149-BEBA-F1881C4FFC85}" srcOrd="0" destOrd="2" presId="urn:microsoft.com/office/officeart/2005/8/layout/vList5"/>
    <dgm:cxn modelId="{F1205EF0-6C04-4628-9577-8EF2693DDB93}" srcId="{A1BFBDD7-1E18-445F-8115-E09FF590B384}" destId="{5C568554-7535-4300-8615-374316965E9C}" srcOrd="0" destOrd="0" parTransId="{5E668361-676E-41E3-8736-49DC20FD8275}" sibTransId="{4BB1CD2E-0D05-4741-9C6A-BDFA8A4BCE07}"/>
    <dgm:cxn modelId="{64A784F7-1793-854B-9407-6C7C0E550469}" type="presOf" srcId="{C98FC20D-A10E-44A4-A108-62A273769370}" destId="{BA5F3569-162A-614A-810F-34BC641FC633}" srcOrd="0" destOrd="0" presId="urn:microsoft.com/office/officeart/2005/8/layout/vList5"/>
    <dgm:cxn modelId="{3DA09EB8-8E01-3B4C-83A7-CED1DDEB32FC}" type="presParOf" srcId="{F4836869-4AD8-8C49-A3A9-F5B4D0B7249A}" destId="{484B03F3-2994-EF45-BA26-34C1254340B6}" srcOrd="0" destOrd="0" presId="urn:microsoft.com/office/officeart/2005/8/layout/vList5"/>
    <dgm:cxn modelId="{5578AEA3-C0A9-BF47-B301-8B83D6820250}" type="presParOf" srcId="{484B03F3-2994-EF45-BA26-34C1254340B6}" destId="{F4A5664C-2AD6-2442-A594-6DBE4DA58A7D}" srcOrd="0" destOrd="0" presId="urn:microsoft.com/office/officeart/2005/8/layout/vList5"/>
    <dgm:cxn modelId="{2FEC479E-A067-4A41-939E-CA321706BEF2}" type="presParOf" srcId="{484B03F3-2994-EF45-BA26-34C1254340B6}" destId="{FDB3E8DD-F168-7448-8FF9-589400015950}" srcOrd="1" destOrd="0" presId="urn:microsoft.com/office/officeart/2005/8/layout/vList5"/>
    <dgm:cxn modelId="{F5F23CC9-CE34-7C4A-8406-E1A851683111}" type="presParOf" srcId="{F4836869-4AD8-8C49-A3A9-F5B4D0B7249A}" destId="{E5F3D165-0144-364A-8B39-177BE273F83A}" srcOrd="1" destOrd="0" presId="urn:microsoft.com/office/officeart/2005/8/layout/vList5"/>
    <dgm:cxn modelId="{5FC988D5-89F1-A244-82B2-9940947F01B2}" type="presParOf" srcId="{F4836869-4AD8-8C49-A3A9-F5B4D0B7249A}" destId="{F520D214-450B-AC42-A570-60659FB9364C}" srcOrd="2" destOrd="0" presId="urn:microsoft.com/office/officeart/2005/8/layout/vList5"/>
    <dgm:cxn modelId="{80981E4B-A1EB-9046-A621-679F53F00517}" type="presParOf" srcId="{F520D214-450B-AC42-A570-60659FB9364C}" destId="{4300F195-D647-534F-9588-B126E5CDC85D}" srcOrd="0" destOrd="0" presId="urn:microsoft.com/office/officeart/2005/8/layout/vList5"/>
    <dgm:cxn modelId="{4BCECF2E-5C9F-C845-8D59-35E945CEDF92}" type="presParOf" srcId="{F520D214-450B-AC42-A570-60659FB9364C}" destId="{58D772C2-4F39-574C-8CAF-ECF9D0E587F1}" srcOrd="1" destOrd="0" presId="urn:microsoft.com/office/officeart/2005/8/layout/vList5"/>
    <dgm:cxn modelId="{3FE35A36-6B6A-D74C-B007-F73AFCA348E2}" type="presParOf" srcId="{F4836869-4AD8-8C49-A3A9-F5B4D0B7249A}" destId="{9A251819-EBEE-6E4B-AB6B-60603CD30C64}" srcOrd="3" destOrd="0" presId="urn:microsoft.com/office/officeart/2005/8/layout/vList5"/>
    <dgm:cxn modelId="{9CF6033D-B6F2-8B4A-8EA9-99B1EC434BCD}" type="presParOf" srcId="{F4836869-4AD8-8C49-A3A9-F5B4D0B7249A}" destId="{DF32633A-2C26-B746-B55B-54F1DC69E855}" srcOrd="4" destOrd="0" presId="urn:microsoft.com/office/officeart/2005/8/layout/vList5"/>
    <dgm:cxn modelId="{DC03117E-26E1-534F-8F1B-D0E0D1D9507B}" type="presParOf" srcId="{DF32633A-2C26-B746-B55B-54F1DC69E855}" destId="{8058C386-0673-9B46-A269-EC40E934911E}" srcOrd="0" destOrd="0" presId="urn:microsoft.com/office/officeart/2005/8/layout/vList5"/>
    <dgm:cxn modelId="{79EAD28E-31EE-1648-9AC3-8BA00CCFB51C}" type="presParOf" srcId="{DF32633A-2C26-B746-B55B-54F1DC69E855}" destId="{BA5F3569-162A-614A-810F-34BC641FC633}" srcOrd="1" destOrd="0" presId="urn:microsoft.com/office/officeart/2005/8/layout/vList5"/>
    <dgm:cxn modelId="{E6EB77EE-88D6-EE44-B5DF-6FF3960E175B}" type="presParOf" srcId="{F4836869-4AD8-8C49-A3A9-F5B4D0B7249A}" destId="{FABEFB8E-D291-3245-83E1-040E16117546}" srcOrd="5" destOrd="0" presId="urn:microsoft.com/office/officeart/2005/8/layout/vList5"/>
    <dgm:cxn modelId="{7C121A31-4C60-CF4B-ABA7-9F7F03EE0430}" type="presParOf" srcId="{F4836869-4AD8-8C49-A3A9-F5B4D0B7249A}" destId="{CAB29984-5B04-E640-9BF0-4AD0388B8199}" srcOrd="6" destOrd="0" presId="urn:microsoft.com/office/officeart/2005/8/layout/vList5"/>
    <dgm:cxn modelId="{FAC88CD5-0AD1-CB4B-92FE-9D32A0F9D4FA}" type="presParOf" srcId="{CAB29984-5B04-E640-9BF0-4AD0388B8199}" destId="{EC2C3918-5D91-8949-A9EC-B1FD45B99AC1}" srcOrd="0" destOrd="0" presId="urn:microsoft.com/office/officeart/2005/8/layout/vList5"/>
    <dgm:cxn modelId="{77608BD6-4581-E342-BE68-CDB584082DCB}" type="presParOf" srcId="{CAB29984-5B04-E640-9BF0-4AD0388B8199}" destId="{E6462D9A-7037-A149-BEBA-F1881C4FFC8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FDDC5-0114-784B-BAF4-F20CF49B4B2D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28575" cap="flat" cmpd="sng" algn="ctr">
          <a:solidFill>
            <a:schemeClr val="bg1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9BD49620-195D-354B-8EBF-55890738D1D8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Source Code </a:t>
          </a:r>
        </a:p>
      </dsp:txBody>
      <dsp:txXfrm>
        <a:off x="8061" y="5979"/>
        <a:ext cx="3034531" cy="1820718"/>
      </dsp:txXfrm>
    </dsp:sp>
    <dsp:sp modelId="{44CFAD02-6EDE-4549-AE12-10AE7C41EEA0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28575" cap="flat" cmpd="sng" algn="ctr">
          <a:solidFill>
            <a:schemeClr val="bg1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58A84B51-DEE9-A247-90C0-3C128E280237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Macro Expansion</a:t>
          </a:r>
        </a:p>
      </dsp:txBody>
      <dsp:txXfrm>
        <a:off x="3740534" y="5979"/>
        <a:ext cx="3034531" cy="1820718"/>
      </dsp:txXfrm>
    </dsp:sp>
    <dsp:sp modelId="{CD01FFEF-8A91-8349-B927-DE1FF2455BAE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28575" cap="flat" cmpd="sng" algn="ctr">
          <a:solidFill>
            <a:schemeClr val="bg1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A21DA58C-02AC-354E-AB72-7026516EB3F8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AST </a:t>
          </a:r>
        </a:p>
      </dsp:txBody>
      <dsp:txXfrm>
        <a:off x="7473007" y="5979"/>
        <a:ext cx="3034531" cy="1820718"/>
      </dsp:txXfrm>
    </dsp:sp>
    <dsp:sp modelId="{0B92585E-66D8-6D4C-B6E3-80B4C4F49202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28575" cap="flat" cmpd="sng" algn="ctr">
          <a:solidFill>
            <a:schemeClr val="bg1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BEE0466D-831D-DB42-AB95-EFE9D78AFF92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Julia IR</a:t>
          </a:r>
        </a:p>
      </dsp:txBody>
      <dsp:txXfrm>
        <a:off x="8061" y="2524640"/>
        <a:ext cx="3034531" cy="1820718"/>
      </dsp:txXfrm>
    </dsp:sp>
    <dsp:sp modelId="{DFA21956-7D41-D940-88B7-DDDF0F1FB40E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28575" cap="flat" cmpd="sng" algn="ctr">
          <a:solidFill>
            <a:schemeClr val="bg1">
              <a:lumMod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FA658A9-219B-5A45-975A-CE4A3A526FC3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LLVM IR </a:t>
          </a:r>
        </a:p>
      </dsp:txBody>
      <dsp:txXfrm>
        <a:off x="3740534" y="2524640"/>
        <a:ext cx="3034531" cy="1820718"/>
      </dsp:txXfrm>
    </dsp:sp>
    <dsp:sp modelId="{841BFFC4-5AE5-984E-967E-8B0611A8E7D8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Native code </a:t>
          </a:r>
        </a:p>
      </dsp:txBody>
      <dsp:txXfrm>
        <a:off x="7473007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C08CF-C792-204F-81AC-59F8EE3F8CE0}">
      <dsp:nvSpPr>
        <dsp:cNvPr id="0" name=""/>
        <dsp:cNvSpPr/>
      </dsp:nvSpPr>
      <dsp:spPr>
        <a:xfrm>
          <a:off x="6071" y="1332315"/>
          <a:ext cx="1686706" cy="16867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Multiple Dispatch</a:t>
          </a:r>
        </a:p>
      </dsp:txBody>
      <dsp:txXfrm>
        <a:off x="253083" y="1579327"/>
        <a:ext cx="1192682" cy="1192682"/>
      </dsp:txXfrm>
    </dsp:sp>
    <dsp:sp modelId="{C8282FF6-C590-A740-BE61-74E23FAE2C81}">
      <dsp:nvSpPr>
        <dsp:cNvPr id="0" name=""/>
        <dsp:cNvSpPr/>
      </dsp:nvSpPr>
      <dsp:spPr>
        <a:xfrm>
          <a:off x="1829738" y="1686524"/>
          <a:ext cx="978289" cy="97828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959410" y="2060622"/>
        <a:ext cx="718945" cy="230093"/>
      </dsp:txXfrm>
    </dsp:sp>
    <dsp:sp modelId="{4E44B0E1-C290-4641-B932-45A005B09B69}">
      <dsp:nvSpPr>
        <dsp:cNvPr id="0" name=""/>
        <dsp:cNvSpPr/>
      </dsp:nvSpPr>
      <dsp:spPr>
        <a:xfrm>
          <a:off x="2944988" y="1332315"/>
          <a:ext cx="1686706" cy="16867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Inference</a:t>
          </a:r>
        </a:p>
      </dsp:txBody>
      <dsp:txXfrm>
        <a:off x="3192000" y="1579327"/>
        <a:ext cx="1192682" cy="1192682"/>
      </dsp:txXfrm>
    </dsp:sp>
    <dsp:sp modelId="{BBCD109D-044D-6545-880A-7B29B9E7B435}">
      <dsp:nvSpPr>
        <dsp:cNvPr id="0" name=""/>
        <dsp:cNvSpPr/>
      </dsp:nvSpPr>
      <dsp:spPr>
        <a:xfrm>
          <a:off x="4768655" y="1686524"/>
          <a:ext cx="978289" cy="978289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898327" y="2060622"/>
        <a:ext cx="718945" cy="230093"/>
      </dsp:txXfrm>
    </dsp:sp>
    <dsp:sp modelId="{DFED9F97-E167-FE4F-AB48-78293AF3CB5E}">
      <dsp:nvSpPr>
        <dsp:cNvPr id="0" name=""/>
        <dsp:cNvSpPr/>
      </dsp:nvSpPr>
      <dsp:spPr>
        <a:xfrm>
          <a:off x="5883905" y="1332315"/>
          <a:ext cx="1686706" cy="16867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JIT compilation</a:t>
          </a:r>
        </a:p>
      </dsp:txBody>
      <dsp:txXfrm>
        <a:off x="6130917" y="1579327"/>
        <a:ext cx="1192682" cy="1192682"/>
      </dsp:txXfrm>
    </dsp:sp>
    <dsp:sp modelId="{1AF11B00-4E0F-B14E-B11E-44BAD50E0E26}">
      <dsp:nvSpPr>
        <dsp:cNvPr id="0" name=""/>
        <dsp:cNvSpPr/>
      </dsp:nvSpPr>
      <dsp:spPr>
        <a:xfrm>
          <a:off x="7707572" y="1686524"/>
          <a:ext cx="978289" cy="978289"/>
        </a:xfrm>
        <a:prstGeom prst="mathEqual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837244" y="1888052"/>
        <a:ext cx="718945" cy="575233"/>
      </dsp:txXfrm>
    </dsp:sp>
    <dsp:sp modelId="{16BDD990-A326-CF43-9C7E-B7D43A7C94EE}">
      <dsp:nvSpPr>
        <dsp:cNvPr id="0" name=""/>
        <dsp:cNvSpPr/>
      </dsp:nvSpPr>
      <dsp:spPr>
        <a:xfrm>
          <a:off x="8822822" y="1332315"/>
          <a:ext cx="1686706" cy="16867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Type Stability</a:t>
          </a:r>
        </a:p>
      </dsp:txBody>
      <dsp:txXfrm>
        <a:off x="9069834" y="1579327"/>
        <a:ext cx="1192682" cy="11926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3E8DD-F168-7448-8FF9-589400015950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Most </a:t>
          </a:r>
          <a:r>
            <a:rPr lang="en-US" sz="1500" kern="1200" dirty="0" err="1"/>
            <a:t>usefull</a:t>
          </a:r>
          <a:r>
            <a:rPr lang="en-US" sz="1500" kern="1200" dirty="0"/>
            <a:t> in unbalanced workloads. Dynamic scheduling with producer and consumer algorithms</a:t>
          </a:r>
        </a:p>
      </dsp:txBody>
      <dsp:txXfrm rot="-5400000">
        <a:off x="3785615" y="147831"/>
        <a:ext cx="6689078" cy="756160"/>
      </dsp:txXfrm>
    </dsp:sp>
    <dsp:sp modelId="{F4A5664C-2AD6-2442-A594-6DBE4DA58A7D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Coroutines</a:t>
          </a:r>
        </a:p>
      </dsp:txBody>
      <dsp:txXfrm>
        <a:off x="51133" y="53310"/>
        <a:ext cx="3683350" cy="945199"/>
      </dsp:txXfrm>
    </dsp:sp>
    <dsp:sp modelId="{58D772C2-4F39-574C-8CAF-ECF9D0E587F1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5">
            <a:tint val="40000"/>
            <a:alpha val="90000"/>
            <a:hueOff val="-2246587"/>
            <a:satOff val="-7611"/>
            <a:lumOff val="-97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246587"/>
              <a:satOff val="-7611"/>
              <a:lumOff val="-9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@thread macro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Atomic operations -&gt; avoid race condition</a:t>
          </a:r>
        </a:p>
      </dsp:txBody>
      <dsp:txXfrm rot="-5400000">
        <a:off x="3785615" y="1247670"/>
        <a:ext cx="6689078" cy="756160"/>
      </dsp:txXfrm>
    </dsp:sp>
    <dsp:sp modelId="{4300F195-D647-534F-9588-B126E5CDC85D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Multi-threading</a:t>
          </a:r>
        </a:p>
      </dsp:txBody>
      <dsp:txXfrm>
        <a:off x="51133" y="1153149"/>
        <a:ext cx="3683350" cy="945199"/>
      </dsp:txXfrm>
    </dsp:sp>
    <dsp:sp modelId="{BA5F3569-162A-614A-810F-34BC641FC633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5">
            <a:tint val="40000"/>
            <a:alpha val="90000"/>
            <a:hueOff val="-4493175"/>
            <a:satOff val="-15221"/>
            <a:lumOff val="-195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493175"/>
              <a:satOff val="-15221"/>
              <a:lumOff val="-19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Code availability and loading packages 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Data movement</a:t>
          </a:r>
        </a:p>
      </dsp:txBody>
      <dsp:txXfrm rot="-5400000">
        <a:off x="3785615" y="2347509"/>
        <a:ext cx="6689078" cy="756160"/>
      </dsp:txXfrm>
    </dsp:sp>
    <dsp:sp modelId="{8058C386-0673-9B46-A269-EC40E934911E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Distributed Computing</a:t>
          </a:r>
        </a:p>
      </dsp:txBody>
      <dsp:txXfrm>
        <a:off x="51133" y="2252988"/>
        <a:ext cx="3683350" cy="945199"/>
      </dsp:txXfrm>
    </dsp:sp>
    <dsp:sp modelId="{E6462D9A-7037-A149-BEBA-F1881C4FFC85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CUDA and OpenCL support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Hands off approach: use existing library such as CuArrays or CLArrays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Hands on approach: write custom GPU kernel using CUDAnative and CUDAdrv</a:t>
          </a:r>
        </a:p>
      </dsp:txBody>
      <dsp:txXfrm rot="-5400000">
        <a:off x="3785615" y="3447347"/>
        <a:ext cx="6689078" cy="756160"/>
      </dsp:txXfrm>
    </dsp:sp>
    <dsp:sp modelId="{EC2C3918-5D91-8949-A9EC-B1FD45B99AC1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GPU</a:t>
          </a:r>
        </a:p>
      </dsp:txBody>
      <dsp:txXfrm>
        <a:off x="51133" y="3352827"/>
        <a:ext cx="3683350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C7FF0-8643-0F44-BA0E-C61513593107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353BB-4F7C-0247-BEC9-5CD8DBB29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96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353BB-4F7C-0247-BEC9-5CD8DBB29C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78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5F29-CA0C-DB4A-B4AD-DA197D914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6BF2A-F9DC-A149-B116-A7C377EA7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818D-F0D5-DB40-A7C7-04DA2015D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3C26-0DBD-5944-9366-DF687DD0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02FD-41ED-A94F-B00C-19C9DBEE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8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CEE1-3E8E-C945-94A3-6CFED9CC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8BBE8-5606-6745-B095-5E5BCDD26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11C5-6BF0-0848-B291-51F13919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9B5D8-653C-2D4F-B3A5-87EBBE9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B0BB-59D1-8943-9307-58C21647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37B69-6F0A-E24B-9F73-DD5584C68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1AA7-8882-0848-87A7-6BD59B860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B5D9E-DB24-874B-8058-2412B5C4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21D7C-F86B-1F40-936B-A1F02BEA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9B400-EE28-A041-8ABF-8C9564E1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F331C-6145-CE42-95CB-BDA34BFF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B0DA-7FF3-FD45-8DF5-5449AD6DD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7134A-EAC9-3446-BF9A-D404A3A4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8161-2FA9-D748-8495-A38B42A1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78F6A-1A8B-7444-ADDC-AB1883C42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DA35-2763-F540-82C4-9A56F6F0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6D16-A0F4-F743-9CB1-F694C80C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8A298-E44C-134A-8AAE-4FE20C55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7FA3-CB72-DA4F-AC19-0545C745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7AEE1-56B5-A546-BFB4-F71CEF8B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6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88D3-1E62-C848-AF23-CEE77E79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4226-69FC-D54E-892D-E9B445EAD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83A7-EFB6-5F44-B9C3-0263F9D7A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02983-B129-FA4E-88C6-F3A1E2B4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4733A-3530-414D-8C84-096EAE6A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ACDC5-CD39-CD4A-A836-60EB189F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ADB8-7328-BA4D-A77A-125B9076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22909-1BE5-164F-BE1E-82300005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9DA07-1079-5A4B-8C75-9086DFDA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EEB-CBA9-654D-BC23-DC164DC8C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53B51-5EFC-0241-9B59-D465E169A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04999-4CBF-9D4A-85BB-48D36743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E38B08-D16E-F74E-A34F-43C4E104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F3E63-29F7-0E4E-8B4D-7FF3FB52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1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C30C-E5D9-034B-8F2A-07A7EA7C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BAAFF-CF9F-BD49-B211-C8881987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9C66C-E8B7-1A4C-AB4D-0BFCF1F6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8C93D-C16A-AD44-923A-DC3C9266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915F4-9B7D-164A-A64C-A859349D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13347-D717-F640-8CBD-2B5F31CB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76911-393D-0344-905C-506FA994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B642-0D10-5748-A3BA-5895A476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318C3-C266-BA4A-96DA-1E1DEF63E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671A2-77F9-5746-9F79-562DB9C0D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8C621-5FE5-6E43-B443-DE8B9CEB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B87C6-BFD2-254A-8536-116B9CF1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BC17A-1813-B14D-8968-18B4B438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4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37C15-2A28-EE49-9035-FBF9581A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5B30F-22D3-C045-A31D-3D42FE45B7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15872-D630-D845-BBE3-7C0D7FB56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07B7B-F53C-7244-BE6E-50E12112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82AAB-589B-C442-ACA6-771A358B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54EA4-D2E3-F445-8B28-FB641EB1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27099-DCED-5F42-9BAC-61493076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FF817-17DF-7547-9DA7-76827BE1C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6B690-BF9F-CD40-969E-7402CDCB4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AB00C-BFEC-DF45-9018-F9976455E54C}" type="datetimeFigureOut">
              <a:rPr lang="en-US" smtClean="0"/>
              <a:t>10/25/19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C5A6E-DB7E-E74A-ACAD-B12222A8D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501F-1D46-9A48-BB18-CBCE4C0C8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8570C-719E-944E-AA66-12DA36038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A376200D-4586-1F4C-9F37-7D161C402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DE734-02BA-BF46-89F6-5843CEDB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Why is Julia fast and flexible</a:t>
            </a:r>
          </a:p>
        </p:txBody>
      </p:sp>
    </p:spTree>
    <p:extLst>
      <p:ext uri="{BB962C8B-B14F-4D97-AF65-F5344CB8AC3E}">
        <p14:creationId xmlns:p14="http://schemas.microsoft.com/office/powerpoint/2010/main" val="386634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8976-62FF-894F-AF59-B89DC30A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one is faster?</a:t>
            </a:r>
            <a:endParaRPr lang="en-US" dirty="0"/>
          </a:p>
        </p:txBody>
      </p:sp>
      <p:pic>
        <p:nvPicPr>
          <p:cNvPr id="4" name="Content Placeholder 4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45DC0291-5912-724C-A702-876D672A1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79633"/>
            <a:ext cx="5801784" cy="4351338"/>
          </a:xfrm>
          <a:prstGeom prst="rect">
            <a:avLst/>
          </a:prstGeom>
        </p:spPr>
      </p:pic>
      <p:pic>
        <p:nvPicPr>
          <p:cNvPr id="5" name="Content Placeholder 4" descr="A close up of a street sign on a highway&#10;&#10;Description automatically generated">
            <a:extLst>
              <a:ext uri="{FF2B5EF4-FFF2-40B4-BE49-F238E27FC236}">
                <a16:creationId xmlns:a16="http://schemas.microsoft.com/office/drawing/2014/main" id="{9C545BD1-9153-CE4F-B58C-65FB5998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31" y="1779633"/>
            <a:ext cx="6250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338E3-BEBA-8149-B0F6-F8E31FB6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Interpreted Language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B85839-4D43-5E4F-B504-24939AB541BF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Interpreted line by line</a:t>
            </a:r>
          </a:p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 variable type</a:t>
            </a: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Adaptive data structure</a:t>
            </a:r>
          </a:p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Quick to debug and revise</a:t>
            </a: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Repetitive interpretation</a:t>
            </a:r>
          </a:p>
          <a:p>
            <a:pPr marL="0"/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view of a city street filled with lots of traffic&#10;&#10;Description automatically generated">
            <a:extLst>
              <a:ext uri="{FF2B5EF4-FFF2-40B4-BE49-F238E27FC236}">
                <a16:creationId xmlns:a16="http://schemas.microsoft.com/office/drawing/2014/main" id="{0FF79CD5-FDF3-1C48-98C9-6899C2979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004528"/>
            <a:ext cx="6250769" cy="46880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A0326-ACA3-394B-A5A1-9CA936994CCB}"/>
              </a:ext>
            </a:extLst>
          </p:cNvPr>
          <p:cNvSpPr txBox="1"/>
          <p:nvPr/>
        </p:nvSpPr>
        <p:spPr>
          <a:xfrm>
            <a:off x="2497873" y="1862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2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0532E-05B1-2C44-B53C-804F443B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Compiled Language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A668AA-2B27-3445-9675-575A0A89BA7B}"/>
              </a:ext>
            </a:extLst>
          </p:cNvPr>
          <p:cNvSpPr txBox="1">
            <a:spLocks/>
          </p:cNvSpPr>
          <p:nvPr/>
        </p:nvSpPr>
        <p:spPr>
          <a:xfrm>
            <a:off x="643468" y="2638043"/>
            <a:ext cx="3363974" cy="3415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Compile ahead of time to machine code</a:t>
            </a:r>
          </a:p>
          <a:p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 type information</a:t>
            </a:r>
          </a:p>
          <a:p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 compiler optimizations</a:t>
            </a:r>
          </a:p>
          <a:p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 runtime after compilation</a:t>
            </a:r>
          </a:p>
          <a:p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 compilation stage</a:t>
            </a:r>
          </a:p>
          <a:p>
            <a:endParaRPr lang="en-US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A close up of a street sign on a highway&#10;&#10;Description automatically generated">
            <a:extLst>
              <a:ext uri="{FF2B5EF4-FFF2-40B4-BE49-F238E27FC236}">
                <a16:creationId xmlns:a16="http://schemas.microsoft.com/office/drawing/2014/main" id="{D2A17715-ED77-6F4F-9CF3-BC84C32FA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7763" y="1317067"/>
            <a:ext cx="6250769" cy="406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74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CE251-EB3B-8E43-B16B-FEDB3C25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4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Just In Time Compiler (JIT)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F0FD0B2E-2CA7-C746-8740-E0EA83184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/>
            <a:r>
              <a:rPr lang="en-US" sz="2400" dirty="0"/>
              <a:t>Speed of compiled code </a:t>
            </a:r>
          </a:p>
          <a:p>
            <a:pPr lvl="1"/>
            <a:r>
              <a:rPr lang="en-US" sz="2400" dirty="0"/>
              <a:t>Flexibility of interpreted code</a:t>
            </a:r>
          </a:p>
          <a:p>
            <a:pPr lvl="1"/>
            <a:r>
              <a:rPr lang="en-US" sz="2400" dirty="0"/>
              <a:t>More runtime information for compiler</a:t>
            </a:r>
          </a:p>
          <a:p>
            <a:pPr lvl="1"/>
            <a:endParaRPr lang="en-US" sz="2400"/>
          </a:p>
          <a:p>
            <a:pPr lvl="1"/>
            <a:r>
              <a:rPr lang="en-US" sz="2400" dirty="0"/>
              <a:t>Overhead of interpreter and compilation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59077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43EAF-BFCD-8540-BE7E-6642106A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chemeClr val="accent1"/>
                </a:solidFill>
              </a:rPr>
              <a:t>Multiple Dispatch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F6AC-9316-AF45-B98B-D0C36B11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function overload, polymorphism </a:t>
            </a:r>
          </a:p>
          <a:p>
            <a:r>
              <a:rPr lang="en-US" sz="2400" dirty="0"/>
              <a:t>Same function name, different argument by type or number of arguments </a:t>
            </a:r>
          </a:p>
          <a:p>
            <a:r>
              <a:rPr lang="en-US" sz="2400" dirty="0"/>
              <a:t>Dispatched to most efficient route for your functions.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380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A56C-D65D-B942-8C33-7C07C1DD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Compilation Stages of Julia Code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7FBCEA-3414-014A-867E-E20BCCAB1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3089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07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4E97-453A-0142-A15D-C873DF60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Why is Julia fast and flexible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9B2145F-F14A-D44C-B475-83FB8FDAB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9217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62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1537-7AA9-3A45-8C37-9D2F2F02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/>
              <a:t>Parallel Computing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68CE096-C5AB-4E5A-AFEE-4BC5C9401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443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671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199</Words>
  <Application>Microsoft Macintosh PowerPoint</Application>
  <PresentationFormat>Widescreen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Why is Julia fast and flexible</vt:lpstr>
      <vt:lpstr>Which one is faster?</vt:lpstr>
      <vt:lpstr>Interpreted Language</vt:lpstr>
      <vt:lpstr>Compiled Language</vt:lpstr>
      <vt:lpstr>Just In Time Compiler (JIT)</vt:lpstr>
      <vt:lpstr>Multiple Dispatch</vt:lpstr>
      <vt:lpstr>Compilation Stages of Julia Code</vt:lpstr>
      <vt:lpstr>Why is Julia fast and flexible </vt:lpstr>
      <vt:lpstr>Parallel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is Julia fast and flexible</dc:title>
  <dc:creator>Trotter, Chelsea</dc:creator>
  <cp:lastModifiedBy>Trotter, Chelsea</cp:lastModifiedBy>
  <cp:revision>1</cp:revision>
  <dcterms:created xsi:type="dcterms:W3CDTF">2019-10-25T15:39:02Z</dcterms:created>
  <dcterms:modified xsi:type="dcterms:W3CDTF">2019-10-25T15:41:55Z</dcterms:modified>
</cp:coreProperties>
</file>