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8" r:id="rId3"/>
  </p:sldIdLst>
  <p:sldSz cx="32404050" cy="43206988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a" initials="R" lastIdx="1" clrIdx="0">
    <p:extLst>
      <p:ext uri="{19B8F6BF-5375-455C-9EA6-DF929625EA0E}">
        <p15:presenceInfo xmlns:p15="http://schemas.microsoft.com/office/powerpoint/2012/main" userId="Ren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56153-6F25-4D96-9720-4CBF18FC8D73}">
  <a:tblStyle styleId="{77556153-6F25-4D96-9720-4CBF18FC8D7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2995" autoAdjust="0"/>
  </p:normalViewPr>
  <p:slideViewPr>
    <p:cSldViewPr snapToGrid="0">
      <p:cViewPr>
        <p:scale>
          <a:sx n="20" d="100"/>
          <a:sy n="20" d="100"/>
        </p:scale>
        <p:origin x="2276" y="660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5249" tIns="47611" rIns="95249" bIns="476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5249" tIns="47611" rIns="95249" bIns="476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-10904538" y="-12738100"/>
            <a:ext cx="10112375" cy="13485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9769" y="4690269"/>
            <a:ext cx="5433419" cy="4438268"/>
          </a:xfrm>
          <a:prstGeom prst="rect">
            <a:avLst/>
          </a:prstGeom>
          <a:noFill/>
          <a:ln>
            <a:noFill/>
          </a:ln>
        </p:spPr>
        <p:txBody>
          <a:bodyPr lIns="95249" tIns="95249" rIns="95249" bIns="95249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857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8704262" y="16516350"/>
            <a:ext cx="36860163" cy="7288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-5950744" y="9301957"/>
            <a:ext cx="36860163" cy="217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57611" cy="28509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2430463" y="13422312"/>
            <a:ext cx="27543125" cy="926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860925" y="24484012"/>
            <a:ext cx="22682199" cy="1104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457200" marR="0" indent="0" algn="ctr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indent="0" algn="ctr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06" y="7071147"/>
            <a:ext cx="24303038" cy="15042433"/>
          </a:xfrm>
        </p:spPr>
        <p:txBody>
          <a:bodyPr anchor="b"/>
          <a:lstStyle>
            <a:lvl1pPr algn="ctr">
              <a:defRPr sz="1594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0506" y="22693673"/>
            <a:ext cx="24303038" cy="10431684"/>
          </a:xfrm>
        </p:spPr>
        <p:txBody>
          <a:bodyPr/>
          <a:lstStyle>
            <a:lvl1pPr marL="0" indent="0" algn="ctr">
              <a:buNone/>
              <a:defRPr sz="6379"/>
            </a:lvl1pPr>
            <a:lvl2pPr marL="1215146" indent="0" algn="ctr">
              <a:buNone/>
              <a:defRPr sz="5316"/>
            </a:lvl2pPr>
            <a:lvl3pPr marL="2430292" indent="0" algn="ctr">
              <a:buNone/>
              <a:defRPr sz="4784"/>
            </a:lvl3pPr>
            <a:lvl4pPr marL="3645438" indent="0" algn="ctr">
              <a:buNone/>
              <a:defRPr sz="4252"/>
            </a:lvl4pPr>
            <a:lvl5pPr marL="4860585" indent="0" algn="ctr">
              <a:buNone/>
              <a:defRPr sz="4252"/>
            </a:lvl5pPr>
            <a:lvl6pPr marL="6075731" indent="0" algn="ctr">
              <a:buNone/>
              <a:defRPr sz="4252"/>
            </a:lvl6pPr>
            <a:lvl7pPr marL="7290877" indent="0" algn="ctr">
              <a:buNone/>
              <a:defRPr sz="4252"/>
            </a:lvl7pPr>
            <a:lvl8pPr marL="8506023" indent="0" algn="ctr">
              <a:buNone/>
              <a:defRPr sz="4252"/>
            </a:lvl8pPr>
            <a:lvl9pPr marL="9721169" indent="0" algn="ctr">
              <a:buNone/>
              <a:defRPr sz="4252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1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901" y="10771748"/>
            <a:ext cx="27948493" cy="17972904"/>
          </a:xfrm>
        </p:spPr>
        <p:txBody>
          <a:bodyPr anchor="b"/>
          <a:lstStyle>
            <a:lvl1pPr>
              <a:defRPr sz="1594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0901" y="28914683"/>
            <a:ext cx="27948493" cy="9451525"/>
          </a:xfrm>
        </p:spPr>
        <p:txBody>
          <a:bodyPr/>
          <a:lstStyle>
            <a:lvl1pPr marL="0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1pPr>
            <a:lvl2pPr marL="1215146" indent="0">
              <a:buNone/>
              <a:defRPr sz="5316">
                <a:solidFill>
                  <a:schemeClr val="tx1">
                    <a:tint val="75000"/>
                  </a:schemeClr>
                </a:solidFill>
              </a:defRPr>
            </a:lvl2pPr>
            <a:lvl3pPr marL="2430292" indent="0">
              <a:buNone/>
              <a:defRPr sz="4784">
                <a:solidFill>
                  <a:schemeClr val="tx1">
                    <a:tint val="75000"/>
                  </a:schemeClr>
                </a:solidFill>
              </a:defRPr>
            </a:lvl3pPr>
            <a:lvl4pPr marL="364543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60585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573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9087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602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21169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6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27779" y="11501860"/>
            <a:ext cx="13771721" cy="274144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04550" y="11501860"/>
            <a:ext cx="13771721" cy="274144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7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99" y="2300375"/>
            <a:ext cx="27948493" cy="835135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2000" y="10591716"/>
            <a:ext cx="13708431" cy="5190836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32000" y="15782552"/>
            <a:ext cx="13708431" cy="232137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04550" y="10591716"/>
            <a:ext cx="13775942" cy="5190836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04550" y="15782552"/>
            <a:ext cx="13775942" cy="232137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8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22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71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0" y="2880466"/>
            <a:ext cx="10451149" cy="10081631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5942" y="6221009"/>
            <a:ext cx="16404550" cy="30704966"/>
          </a:xfrm>
        </p:spPr>
        <p:txBody>
          <a:bodyPr/>
          <a:lstStyle>
            <a:lvl1pPr>
              <a:defRPr sz="8505"/>
            </a:lvl1pPr>
            <a:lvl2pPr>
              <a:defRPr sz="7442"/>
            </a:lvl2pPr>
            <a:lvl3pPr>
              <a:defRPr sz="6379"/>
            </a:lvl3pPr>
            <a:lvl4pPr>
              <a:defRPr sz="5316"/>
            </a:lvl4pPr>
            <a:lvl5pPr>
              <a:defRPr sz="5316"/>
            </a:lvl5pPr>
            <a:lvl6pPr>
              <a:defRPr sz="5316"/>
            </a:lvl6pPr>
            <a:lvl7pPr>
              <a:defRPr sz="5316"/>
            </a:lvl7pPr>
            <a:lvl8pPr>
              <a:defRPr sz="5316"/>
            </a:lvl8pPr>
            <a:lvl9pPr>
              <a:defRPr sz="53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0" y="12962096"/>
            <a:ext cx="10451149" cy="24013887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944688" y="9756774"/>
            <a:ext cx="28509910" cy="29157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0" y="2880466"/>
            <a:ext cx="10451149" cy="10081631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75942" y="6221009"/>
            <a:ext cx="16404550" cy="30704966"/>
          </a:xfrm>
        </p:spPr>
        <p:txBody>
          <a:bodyPr/>
          <a:lstStyle>
            <a:lvl1pPr marL="0" indent="0">
              <a:buNone/>
              <a:defRPr sz="8505"/>
            </a:lvl1pPr>
            <a:lvl2pPr marL="1215146" indent="0">
              <a:buNone/>
              <a:defRPr sz="7442"/>
            </a:lvl2pPr>
            <a:lvl3pPr marL="2430292" indent="0">
              <a:buNone/>
              <a:defRPr sz="6379"/>
            </a:lvl3pPr>
            <a:lvl4pPr marL="3645438" indent="0">
              <a:buNone/>
              <a:defRPr sz="5316"/>
            </a:lvl4pPr>
            <a:lvl5pPr marL="4860585" indent="0">
              <a:buNone/>
              <a:defRPr sz="5316"/>
            </a:lvl5pPr>
            <a:lvl6pPr marL="6075731" indent="0">
              <a:buNone/>
              <a:defRPr sz="5316"/>
            </a:lvl6pPr>
            <a:lvl7pPr marL="7290877" indent="0">
              <a:buNone/>
              <a:defRPr sz="5316"/>
            </a:lvl7pPr>
            <a:lvl8pPr marL="8506023" indent="0">
              <a:buNone/>
              <a:defRPr sz="5316"/>
            </a:lvl8pPr>
            <a:lvl9pPr marL="9721169" indent="0">
              <a:buNone/>
              <a:defRPr sz="531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0" y="12962096"/>
            <a:ext cx="10451149" cy="24013887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0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3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89148" y="2300372"/>
            <a:ext cx="6987123" cy="366159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27779" y="2300372"/>
            <a:ext cx="20556319" cy="366159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2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351587" y="30245050"/>
            <a:ext cx="19442111" cy="357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351587" y="3860800"/>
            <a:ext cx="19442111" cy="25923874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351587" y="33815337"/>
            <a:ext cx="19442111" cy="5070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20837" y="1720850"/>
            <a:ext cx="10660062" cy="7319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669838" y="1720850"/>
            <a:ext cx="18113375" cy="36876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1620837" y="9040813"/>
            <a:ext cx="10660062" cy="295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620837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620837" y="13701712"/>
            <a:ext cx="14316075" cy="2489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16460787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16460787" y="13701712"/>
            <a:ext cx="14322425" cy="2489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14501811" cy="2850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6275050" y="10080625"/>
            <a:ext cx="14503399" cy="2850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559050" y="27763787"/>
            <a:ext cx="27544713" cy="858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9050" y="18313400"/>
            <a:ext cx="27544713" cy="9450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04825" y="42052875"/>
            <a:ext cx="11593512" cy="720724"/>
          </a:xfrm>
          <a:prstGeom prst="rect">
            <a:avLst/>
          </a:prstGeom>
          <a:noFill/>
          <a:ln>
            <a:noFill/>
          </a:ln>
        </p:spPr>
        <p:txBody>
          <a:bodyPr lIns="432000" tIns="216000" rIns="432000" bIns="21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5508"/>
              </a:buClr>
              <a:buSzPct val="25000"/>
              <a:buFont typeface="Calibri"/>
              <a:buNone/>
            </a:pPr>
            <a:r>
              <a:rPr lang="en-US" sz="5200" b="0" i="0" u="none" strike="noStrike" cap="none" baseline="0">
                <a:solidFill>
                  <a:srgbClr val="085508"/>
                </a:solidFill>
                <a:latin typeface="Calibri"/>
                <a:ea typeface="Calibri"/>
                <a:cs typeface="Calibri"/>
                <a:sym typeface="Calibri"/>
              </a:rPr>
              <a:t>Orientador: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57611" cy="28509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marR="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marR="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marR="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marR="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27779" y="2300375"/>
            <a:ext cx="27948493" cy="8351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27779" y="11501860"/>
            <a:ext cx="27948493" cy="274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227779" y="40046480"/>
            <a:ext cx="7290911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33842" y="40046480"/>
            <a:ext cx="10936367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885360" y="40046480"/>
            <a:ext cx="7290911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7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2430292" rtl="0" eaLnBrk="1" latinLnBrk="0" hangingPunct="1">
        <a:lnSpc>
          <a:spcPct val="90000"/>
        </a:lnSpc>
        <a:spcBef>
          <a:spcPct val="0"/>
        </a:spcBef>
        <a:buNone/>
        <a:defRPr sz="11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573" indent="-607573" algn="l" defTabSz="2430292" rtl="0" eaLnBrk="1" latinLnBrk="0" hangingPunct="1">
        <a:lnSpc>
          <a:spcPct val="90000"/>
        </a:lnSpc>
        <a:spcBef>
          <a:spcPts val="2658"/>
        </a:spcBef>
        <a:buFont typeface="Arial" panose="020B0604020202020204" pitchFamily="34" charset="0"/>
        <a:buChar char="•"/>
        <a:defRPr sz="7442" kern="1200">
          <a:solidFill>
            <a:schemeClr val="tx1"/>
          </a:solidFill>
          <a:latin typeface="+mn-lt"/>
          <a:ea typeface="+mn-ea"/>
          <a:cs typeface="+mn-cs"/>
        </a:defRPr>
      </a:lvl1pPr>
      <a:lvl2pPr marL="1822719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037865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6" kern="1200">
          <a:solidFill>
            <a:schemeClr val="tx1"/>
          </a:solidFill>
          <a:latin typeface="+mn-lt"/>
          <a:ea typeface="+mn-ea"/>
          <a:cs typeface="+mn-cs"/>
        </a:defRPr>
      </a:lvl3pPr>
      <a:lvl4pPr marL="4253012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5468158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683304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898450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9113596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10328742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1pPr>
      <a:lvl2pPr marL="1215146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2pPr>
      <a:lvl3pPr marL="2430292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645438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4860585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075731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290877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8506023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9721169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4"/>
          <p:cNvSpPr txBox="1"/>
          <p:nvPr/>
        </p:nvSpPr>
        <p:spPr>
          <a:xfrm>
            <a:off x="2037347" y="9943167"/>
            <a:ext cx="28362442" cy="5496606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algn="just"/>
            <a:r>
              <a:rPr lang="pt-BR" sz="6600" b="1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HealthDB</a:t>
            </a: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6600" dirty="0" smtClean="0">
                <a:latin typeface="Calibri" panose="020F0502020204030204" pitchFamily="34" charset="0"/>
              </a:rPr>
              <a:t>é um sistema de gerenciamento de banco de dados cuja linguagem de definição de dados é a ADL e cuja linguagem de manipulação de dados é a AQL. O </a:t>
            </a:r>
            <a:r>
              <a:rPr lang="pt-BR" sz="6600" dirty="0" err="1" smtClean="0">
                <a:latin typeface="Calibri" panose="020F0502020204030204" pitchFamily="34" charset="0"/>
              </a:rPr>
              <a:t>HealthDB</a:t>
            </a:r>
            <a:r>
              <a:rPr lang="pt-BR" sz="6600" dirty="0" smtClean="0">
                <a:latin typeface="Calibri" panose="020F0502020204030204" pitchFamily="34" charset="0"/>
              </a:rPr>
              <a:t> visa facilitar o desenvolvimento de Sistemas de Informação em Saúde (</a:t>
            </a:r>
            <a:r>
              <a:rPr lang="pt-BR" sz="6600" dirty="0" err="1" smtClean="0">
                <a:latin typeface="Calibri" panose="020F0502020204030204" pitchFamily="34" charset="0"/>
              </a:rPr>
              <a:t>SISs</a:t>
            </a:r>
            <a:r>
              <a:rPr lang="pt-BR" sz="6600" dirty="0" smtClean="0">
                <a:latin typeface="Calibri" panose="020F0502020204030204" pitchFamily="34" charset="0"/>
              </a:rPr>
              <a:t>) interoperáveis (conforme padrões adotados pelo Brasil). </a:t>
            </a:r>
            <a:endParaRPr sz="6600" b="0" i="0" u="none" strike="noStrike" cap="none" baseline="30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://blog.euvoupassar.com.br/wp-content/uploads/2013/04/Universidade-Federal-de-Goi%C3%A1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11836" r="5675" b="12356"/>
          <a:stretch/>
        </p:blipFill>
        <p:spPr bwMode="auto">
          <a:xfrm>
            <a:off x="2037347" y="2952204"/>
            <a:ext cx="4754880" cy="243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42397680"/>
            <a:ext cx="32404050" cy="809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hape 168"/>
          <p:cNvSpPr txBox="1"/>
          <p:nvPr/>
        </p:nvSpPr>
        <p:spPr>
          <a:xfrm>
            <a:off x="23225442" y="42421810"/>
            <a:ext cx="1912936" cy="717550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E-mail:</a:t>
            </a:r>
          </a:p>
        </p:txBody>
      </p:sp>
      <p:sp>
        <p:nvSpPr>
          <p:cNvPr id="12" name="Shape 169"/>
          <p:cNvSpPr txBox="1"/>
          <p:nvPr/>
        </p:nvSpPr>
        <p:spPr>
          <a:xfrm>
            <a:off x="25025667" y="42428160"/>
            <a:ext cx="6826249" cy="717550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fabio@inf.ufg.br</a:t>
            </a:r>
            <a:endParaRPr lang="en-US" sz="400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68"/>
          <p:cNvSpPr txBox="1"/>
          <p:nvPr/>
        </p:nvSpPr>
        <p:spPr>
          <a:xfrm>
            <a:off x="792162" y="42421810"/>
            <a:ext cx="3200718" cy="717550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Instituição</a:t>
            </a:r>
            <a:r>
              <a:rPr lang="en-US" sz="400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00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9"/>
          <p:cNvSpPr txBox="1"/>
          <p:nvPr/>
        </p:nvSpPr>
        <p:spPr>
          <a:xfrm>
            <a:off x="3445827" y="42428160"/>
            <a:ext cx="6826249" cy="717550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Instituto</a:t>
            </a:r>
            <a:r>
              <a:rPr lang="en-US" sz="4000" b="1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1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Informática</a:t>
            </a:r>
            <a:r>
              <a:rPr lang="en-US" sz="4000" b="1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(UFG)</a:t>
            </a:r>
            <a:endParaRPr lang="en-US" sz="40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0" y="-6668"/>
            <a:ext cx="32404050" cy="809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059554" y="1135515"/>
            <a:ext cx="1771609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400" b="1" kern="150" dirty="0" err="1" smtClean="0">
                <a:latin typeface="Calibri" panose="020F0502020204030204" pitchFamily="34" charset="0"/>
                <a:ea typeface="SimSun" panose="02010600030101010101" pitchFamily="2" charset="-122"/>
              </a:rPr>
              <a:t>HealthDB</a:t>
            </a:r>
            <a:r>
              <a:rPr lang="pt-BR" sz="34400" b="1" kern="150" dirty="0" smtClean="0">
                <a:latin typeface="Calibri" panose="020F0502020204030204" pitchFamily="34" charset="0"/>
                <a:ea typeface="SimSun" panose="02010600030101010101" pitchFamily="2" charset="-122"/>
              </a:rPr>
              <a:t/>
            </a:r>
            <a:br>
              <a:rPr lang="pt-BR" sz="34400" b="1" kern="150" dirty="0" smtClean="0">
                <a:latin typeface="Calibri" panose="020F0502020204030204" pitchFamily="34" charset="0"/>
                <a:ea typeface="SimSun" panose="02010600030101010101" pitchFamily="2" charset="-122"/>
              </a:rPr>
            </a:br>
            <a:r>
              <a:rPr lang="pt-BR" sz="8000" i="1" kern="150" dirty="0">
                <a:ea typeface="Times New Roman" panose="02020603050405020304" pitchFamily="18" charset="0"/>
              </a:rPr>
              <a:t>Health </a:t>
            </a:r>
            <a:r>
              <a:rPr lang="pt-BR" sz="8000" i="1" kern="150" dirty="0" err="1" smtClean="0">
                <a:ea typeface="Times New Roman" panose="02020603050405020304" pitchFamily="18" charset="0"/>
              </a:rPr>
              <a:t>Database</a:t>
            </a:r>
            <a:endParaRPr lang="pt-BR" sz="11500" i="1" kern="150" dirty="0">
              <a:ea typeface="Times New Roman" panose="02020603050405020304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6060323" y="3141433"/>
            <a:ext cx="43394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kern="150" dirty="0" smtClean="0">
                <a:latin typeface="+mn-lt"/>
                <a:ea typeface="Times New Roman" panose="02020603050405020304" pitchFamily="18" charset="0"/>
              </a:rPr>
              <a:t>Fábio Nogueira de Lucena</a:t>
            </a:r>
            <a:endParaRPr lang="pt-BR" sz="1800" kern="150" dirty="0">
              <a:latin typeface="+mn-lt"/>
              <a:ea typeface="Times New Roman" panose="02020603050405020304" pitchFamily="18" charset="0"/>
            </a:endParaRPr>
          </a:p>
          <a:p>
            <a:pPr algn="ctr"/>
            <a:r>
              <a:rPr lang="pt-BR" sz="2800" kern="150" dirty="0" smtClean="0">
                <a:latin typeface="+mn-lt"/>
                <a:ea typeface="Times New Roman" panose="02020603050405020304" pitchFamily="18" charset="0"/>
              </a:rPr>
              <a:t>João Carlos da Silva</a:t>
            </a:r>
            <a:endParaRPr lang="pt-BR" sz="1800" kern="150" dirty="0">
              <a:latin typeface="+mn-lt"/>
              <a:ea typeface="Times New Roman" panose="02020603050405020304" pitchFamily="18" charset="0"/>
            </a:endParaRPr>
          </a:p>
          <a:p>
            <a:pPr algn="ctr"/>
            <a:r>
              <a:rPr lang="pt-BR" sz="2800" kern="150" dirty="0" smtClean="0">
                <a:latin typeface="+mn-lt"/>
                <a:ea typeface="Times New Roman" panose="02020603050405020304" pitchFamily="18" charset="0"/>
              </a:rPr>
              <a:t>Leonardo Andrade Ribeiro</a:t>
            </a:r>
            <a:br>
              <a:rPr lang="pt-BR" sz="2800" kern="150" dirty="0" smtClean="0">
                <a:latin typeface="+mn-lt"/>
                <a:ea typeface="Times New Roman" panose="02020603050405020304" pitchFamily="18" charset="0"/>
              </a:rPr>
            </a:br>
            <a:r>
              <a:rPr lang="pt-BR" sz="2800" kern="150" dirty="0" smtClean="0">
                <a:latin typeface="+mn-lt"/>
                <a:ea typeface="Times New Roman" panose="02020603050405020304" pitchFamily="18" charset="0"/>
              </a:rPr>
              <a:t>Plínio de Sá Leitão Júnior</a:t>
            </a:r>
            <a:r>
              <a:rPr lang="pt-BR" sz="2800" kern="150" dirty="0"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  <a:t/>
            </a:r>
            <a:br>
              <a:rPr lang="pt-BR" sz="2800" kern="150" dirty="0"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</a:br>
            <a:endParaRPr lang="pt-BR" sz="2800" dirty="0">
              <a:latin typeface="+mn-lt"/>
            </a:endParaRPr>
          </a:p>
        </p:txBody>
      </p:sp>
      <p:sp>
        <p:nvSpPr>
          <p:cNvPr id="20" name="Shape 164"/>
          <p:cNvSpPr txBox="1"/>
          <p:nvPr/>
        </p:nvSpPr>
        <p:spPr>
          <a:xfrm>
            <a:off x="2037347" y="15923611"/>
            <a:ext cx="29414804" cy="5496606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algn="just"/>
            <a:r>
              <a:rPr lang="pt-BR" sz="8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Oportunidades de: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Trabalho de conclusão de curso (TCC)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Projeto Final de Curso (PFC 1 e 2)</a:t>
            </a:r>
            <a:endParaRPr lang="pt-BR" sz="8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Iniciação científica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Mestrado</a:t>
            </a:r>
            <a:endParaRPr sz="8000" b="0" i="0" u="none" strike="noStrike" cap="none" baseline="30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02 - contexto health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3254">
            <a:off x="16571011" y="28350676"/>
            <a:ext cx="14731932" cy="60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b-lay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87" y="29297173"/>
            <a:ext cx="9877333" cy="75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ao ger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427" y="15032252"/>
            <a:ext cx="10759362" cy="92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baixo 6"/>
          <p:cNvSpPr/>
          <p:nvPr/>
        </p:nvSpPr>
        <p:spPr>
          <a:xfrm>
            <a:off x="24530823" y="25001334"/>
            <a:ext cx="978569" cy="2718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12"/>
          <p:cNvSpPr/>
          <p:nvPr/>
        </p:nvSpPr>
        <p:spPr>
          <a:xfrm flipH="1" flipV="1">
            <a:off x="15712659" y="31608296"/>
            <a:ext cx="2409887" cy="2969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587434" y="39441884"/>
            <a:ext cx="183146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dirty="0" smtClean="0">
                <a:latin typeface="Book Antiqua" panose="02040602050305030304" pitchFamily="18" charset="0"/>
              </a:rPr>
              <a:t>http://healthdb.online</a:t>
            </a:r>
            <a:endParaRPr lang="pt-BR" sz="13800" dirty="0">
              <a:latin typeface="Book Antiqua" panose="0204060205030503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471889" y="38662975"/>
            <a:ext cx="1002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Caso tenha interesse consulte detalhes em</a:t>
            </a:r>
            <a:endParaRPr lang="pt-BR" sz="4000" dirty="0"/>
          </a:p>
        </p:txBody>
      </p:sp>
      <p:sp>
        <p:nvSpPr>
          <p:cNvPr id="30" name="Shape 164"/>
          <p:cNvSpPr txBox="1"/>
          <p:nvPr/>
        </p:nvSpPr>
        <p:spPr>
          <a:xfrm>
            <a:off x="2037347" y="22926289"/>
            <a:ext cx="29414804" cy="5496606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algn="just"/>
            <a:r>
              <a:rPr lang="pt-BR" sz="8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Tópicos de interesse de: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Sistemas de Informação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Ciência da Computação</a:t>
            </a:r>
            <a:endParaRPr lang="pt-BR" sz="8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Engenharia de Software</a:t>
            </a:r>
            <a:endParaRPr sz="8000" b="0" i="0" u="none" strike="noStrike" cap="none" baseline="30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5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123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12" baseType="lpstr">
      <vt:lpstr>SimSun</vt:lpstr>
      <vt:lpstr>Arial</vt:lpstr>
      <vt:lpstr>Book Antiqua</vt:lpstr>
      <vt:lpstr>Calibri</vt:lpstr>
      <vt:lpstr>Calibri Light</vt:lpstr>
      <vt:lpstr>Courier New</vt:lpstr>
      <vt:lpstr>Mangal</vt:lpstr>
      <vt:lpstr>Times New Roman</vt:lpstr>
      <vt:lpstr>Wingdings</vt:lpstr>
      <vt:lpstr>1_Tema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Fábio Lucena</cp:lastModifiedBy>
  <cp:revision>131</cp:revision>
  <cp:lastPrinted>2017-03-03T18:47:08Z</cp:lastPrinted>
  <dcterms:modified xsi:type="dcterms:W3CDTF">2017-03-03T19:04:25Z</dcterms:modified>
</cp:coreProperties>
</file>