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404050" cy="432069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74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2916288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74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74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74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6563240" y="2319912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74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74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74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74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620000" y="11005920"/>
            <a:ext cx="29162880" cy="232682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620000" y="11005920"/>
            <a:ext cx="29162880" cy="23268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74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74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74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20000" y="1723680"/>
            <a:ext cx="29162880" cy="334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74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74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74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74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74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6563240" y="2319912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74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74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74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2916288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74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2227680" y="40046400"/>
            <a:ext cx="7290720" cy="230004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10733760" y="40046400"/>
            <a:ext cx="10936080" cy="230004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22885200" y="40046400"/>
            <a:ext cx="7290720" cy="2300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74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pt-BR" sz="74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53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pt-BR" sz="5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pt-BR" sz="4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4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pt-BR" sz="47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037240" y="7657200"/>
            <a:ext cx="28362240" cy="54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54720" bIns="54720"/>
          <a:p>
            <a:pPr algn="just"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Sistema de gerenciamento de banco de dados específico para informação em saúde. Não é um novo SGBD relacional ou NoSQL, é baseado em arquétipos.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2" descr=""/>
          <p:cNvPicPr/>
          <p:nvPr/>
        </p:nvPicPr>
        <p:blipFill>
          <a:blip r:embed="rId1"/>
          <a:srcRect l="6899" t="11838" r="5675" b="12349"/>
          <a:stretch/>
        </p:blipFill>
        <p:spPr>
          <a:xfrm>
            <a:off x="2037240" y="2952360"/>
            <a:ext cx="4754520" cy="243576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0" y="42397560"/>
            <a:ext cx="32403600" cy="80892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16920000" y="42432120"/>
            <a:ext cx="8413920" cy="7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54720" bIns="54720"/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Entre em contato pelo e-mail: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25025760" y="42428160"/>
            <a:ext cx="6825960" cy="7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54720" bIns="5472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fabio@inf.ufg.br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0" y="-6840"/>
            <a:ext cx="32403600" cy="80892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45" name="CustomShape 6"/>
          <p:cNvSpPr/>
          <p:nvPr/>
        </p:nvSpPr>
        <p:spPr>
          <a:xfrm>
            <a:off x="8364960" y="2239560"/>
            <a:ext cx="17715600" cy="38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HealthDB</a:t>
            </a:r>
            <a:endParaRPr b="0" lang="pt-BR" sz="2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2786760" y="35423280"/>
            <a:ext cx="17047440" cy="21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http://healthdb.site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8"/>
          <p:cNvSpPr/>
          <p:nvPr/>
        </p:nvSpPr>
        <p:spPr>
          <a:xfrm>
            <a:off x="2927520" y="34644240"/>
            <a:ext cx="30294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Detalhes 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Picture 12" descr=""/>
          <p:cNvPicPr/>
          <p:nvPr/>
        </p:nvPicPr>
        <p:blipFill>
          <a:blip r:embed="rId2"/>
          <a:stretch/>
        </p:blipFill>
        <p:spPr>
          <a:xfrm>
            <a:off x="27679320" y="2451960"/>
            <a:ext cx="2720160" cy="343620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3456000" y="15749640"/>
            <a:ext cx="24294600" cy="5058360"/>
          </a:xfrm>
          <a:prstGeom prst="rect">
            <a:avLst/>
          </a:prstGeom>
          <a:ln>
            <a:noFill/>
          </a:ln>
        </p:spPr>
      </p:pic>
      <p:sp>
        <p:nvSpPr>
          <p:cNvPr id="50" name="CustomShape 9"/>
          <p:cNvSpPr/>
          <p:nvPr/>
        </p:nvSpPr>
        <p:spPr>
          <a:xfrm>
            <a:off x="1800000" y="25535880"/>
            <a:ext cx="28362240" cy="54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54720" bIns="54720"/>
          <a:p>
            <a:pPr algn="just"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Faz uso de ADL como linguagem de definição de dados e AQL como linguagem manipulação de dados. ADL e AQL estão alinhadas com os padrões adotados pelo Brasil.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Application>LibreOffice/5.1.6.2$Linux_X86_64 LibreOffice_project/10m0$Build-2</Application>
  <Words>107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Renata</dc:creator>
  <dc:description/>
  <dc:language>pt-BR</dc:language>
  <cp:lastModifiedBy/>
  <cp:lastPrinted>2017-03-03T19:13:51Z</cp:lastPrinted>
  <dcterms:modified xsi:type="dcterms:W3CDTF">2017-07-31T19:07:21Z</dcterms:modified>
  <cp:revision>134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