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BB8C-B18B-4074-B62F-24EB50AE16F6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23AF-EAB8-4FD6-8ED5-46ABAD4FF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BB8C-B18B-4074-B62F-24EB50AE16F6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23AF-EAB8-4FD6-8ED5-46ABAD4FF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BB8C-B18B-4074-B62F-24EB50AE16F6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23AF-EAB8-4FD6-8ED5-46ABAD4FF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BB8C-B18B-4074-B62F-24EB50AE16F6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23AF-EAB8-4FD6-8ED5-46ABAD4FF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BB8C-B18B-4074-B62F-24EB50AE16F6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23AF-EAB8-4FD6-8ED5-46ABAD4FF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BB8C-B18B-4074-B62F-24EB50AE16F6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23AF-EAB8-4FD6-8ED5-46ABAD4FF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BB8C-B18B-4074-B62F-24EB50AE16F6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23AF-EAB8-4FD6-8ED5-46ABAD4FF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BB8C-B18B-4074-B62F-24EB50AE16F6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23AF-EAB8-4FD6-8ED5-46ABAD4FF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BB8C-B18B-4074-B62F-24EB50AE16F6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23AF-EAB8-4FD6-8ED5-46ABAD4FF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BB8C-B18B-4074-B62F-24EB50AE16F6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23AF-EAB8-4FD6-8ED5-46ABAD4FFA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BB8C-B18B-4074-B62F-24EB50AE16F6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DD23AF-EAB8-4FD6-8ED5-46ABAD4FFA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5DD23AF-EAB8-4FD6-8ED5-46ABAD4FFA4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B04BB8C-B18B-4074-B62F-24EB50AE16F6}" type="datetimeFigureOut">
              <a:rPr lang="en-US" smtClean="0"/>
              <a:t>11/19/2012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ihanson/ASMEDesignContest201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hardware/en-us/p/xbox-360-controller-for-windows" TargetMode="External"/><Relationship Id="rId2" Type="http://schemas.openxmlformats.org/officeDocument/2006/relationships/hyperlink" Target="http://creativecomputing.cc/p5libs/procontro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attiebogle.net/index.php/ProjectRoot/Xbox360Controller/OsxDriv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duino.cc/playground/interfacing/process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Getting Started: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II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any questions, email Greg at gihanson@wisc.edu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6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Latest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14" y="4724400"/>
            <a:ext cx="7620000" cy="190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github.com/gihanson/ASMEDesignContest2013</a:t>
            </a:r>
            <a:r>
              <a:rPr lang="en-US" dirty="0" smtClean="0"/>
              <a:t> and get the latest code.</a:t>
            </a:r>
          </a:p>
          <a:p>
            <a:pPr lvl="1"/>
            <a:r>
              <a:rPr lang="en-US" dirty="0" smtClean="0"/>
              <a:t>If you want to use </a:t>
            </a:r>
            <a:r>
              <a:rPr lang="en-US" dirty="0" err="1" smtClean="0"/>
              <a:t>Github</a:t>
            </a:r>
            <a:r>
              <a:rPr lang="en-US" dirty="0" smtClean="0"/>
              <a:t> – please follow the steps from the first Getting Started Tutorial for setting up an account, downloading the UI, or how to clone a repo – if not, you can just download the zip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0" t="4365" r="14773" b="39773"/>
          <a:stretch/>
        </p:blipFill>
        <p:spPr bwMode="auto">
          <a:xfrm>
            <a:off x="304800" y="1143000"/>
            <a:ext cx="7826829" cy="3464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905000" y="2438400"/>
            <a:ext cx="533400" cy="436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0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More Eclipse/Java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code for the design competition has moved from Java (Language) in Eclipse (Environment) to Processing in Processing Sketchbook</a:t>
            </a:r>
          </a:p>
          <a:p>
            <a:pPr lvl="1"/>
            <a:r>
              <a:rPr lang="en-US" dirty="0" smtClean="0"/>
              <a:t>The Processing coding language is very similar to Java so syntax for variable declaration, if/while/</a:t>
            </a:r>
            <a:r>
              <a:rPr lang="en-US" dirty="0" err="1" smtClean="0"/>
              <a:t>for’s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are almost exactly the same</a:t>
            </a:r>
          </a:p>
          <a:p>
            <a:r>
              <a:rPr lang="en-US" dirty="0" smtClean="0"/>
              <a:t>To open the </a:t>
            </a:r>
            <a:r>
              <a:rPr lang="en-US" dirty="0"/>
              <a:t>Processing Sketchbook, go to </a:t>
            </a:r>
            <a:r>
              <a:rPr lang="en-US" dirty="0" smtClean="0"/>
              <a:t>\ASMEDesignContest2013\processing-2.0b6-32 and click on Processing.exe extension</a:t>
            </a:r>
          </a:p>
          <a:p>
            <a:pPr lvl="1"/>
            <a:r>
              <a:rPr lang="en-US" dirty="0" smtClean="0"/>
              <a:t>Note that we are using the 32-bit version since some functionality is only available in this mode </a:t>
            </a:r>
            <a:r>
              <a:rPr lang="en-US" dirty="0" err="1" smtClean="0"/>
              <a:t>vs</a:t>
            </a:r>
            <a:r>
              <a:rPr lang="en-US" dirty="0" smtClean="0"/>
              <a:t> the 64-bit version</a:t>
            </a:r>
          </a:p>
          <a:p>
            <a:r>
              <a:rPr lang="en-US" dirty="0" smtClean="0"/>
              <a:t>To view out current code, go to File-&gt;Open, </a:t>
            </a:r>
            <a:r>
              <a:rPr lang="en-US" dirty="0"/>
              <a:t>and browse to </a:t>
            </a:r>
            <a:r>
              <a:rPr lang="en-US" dirty="0" smtClean="0"/>
              <a:t>\ASMEDesignContest2013\Processing\</a:t>
            </a:r>
            <a:r>
              <a:rPr lang="en-US" dirty="0" err="1" smtClean="0"/>
              <a:t>BeginnerProcessing_Arduino</a:t>
            </a:r>
            <a:r>
              <a:rPr lang="en-US" dirty="0" smtClean="0"/>
              <a:t> and select the .</a:t>
            </a:r>
            <a:r>
              <a:rPr lang="en-US" dirty="0" err="1" smtClean="0"/>
              <a:t>pde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0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Play With a 360 Controller?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Processing has a library called </a:t>
            </a:r>
            <a:r>
              <a:rPr lang="en-US" dirty="0" err="1" smtClean="0"/>
              <a:t>proControll</a:t>
            </a:r>
            <a:r>
              <a:rPr lang="en-US" dirty="0" smtClean="0"/>
              <a:t> which allows you to use controllers in your program.</a:t>
            </a:r>
          </a:p>
          <a:p>
            <a:pPr lvl="1"/>
            <a:r>
              <a:rPr lang="en-US" dirty="0" smtClean="0"/>
              <a:t>For a full list of the </a:t>
            </a:r>
            <a:r>
              <a:rPr lang="en-US" dirty="0" err="1" smtClean="0"/>
              <a:t>proControll</a:t>
            </a:r>
            <a:r>
              <a:rPr lang="en-US" dirty="0" smtClean="0"/>
              <a:t> API, check </a:t>
            </a:r>
            <a:r>
              <a:rPr lang="en-US" dirty="0"/>
              <a:t>out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creativecomputing.cc/p5libs/procontroll/</a:t>
            </a:r>
            <a:endParaRPr lang="en-US" dirty="0" smtClean="0"/>
          </a:p>
          <a:p>
            <a:pPr lvl="1"/>
            <a:r>
              <a:rPr lang="en-US" dirty="0" smtClean="0"/>
              <a:t>Our code can be configured for use in Mac and Windows</a:t>
            </a:r>
          </a:p>
          <a:p>
            <a:pPr lvl="2"/>
            <a:r>
              <a:rPr lang="en-US" dirty="0"/>
              <a:t>Simply change the </a:t>
            </a:r>
            <a:r>
              <a:rPr lang="en-US" dirty="0" smtClean="0"/>
              <a:t>“</a:t>
            </a:r>
            <a:r>
              <a:rPr lang="en-US" dirty="0" err="1" smtClean="0"/>
              <a:t>usingController</a:t>
            </a:r>
            <a:r>
              <a:rPr lang="en-US" dirty="0" smtClean="0"/>
              <a:t>” integer near the top of the file to either 1 or 2</a:t>
            </a:r>
            <a:endParaRPr lang="en-US" dirty="0"/>
          </a:p>
          <a:p>
            <a:pPr lvl="1"/>
            <a:r>
              <a:rPr lang="en-US" dirty="0" smtClean="0"/>
              <a:t>To install the necessary software for connecting your 360 controller to your PC via USB please use the download links below:</a:t>
            </a:r>
          </a:p>
          <a:p>
            <a:pPr lvl="2"/>
            <a:r>
              <a:rPr lang="en-US" dirty="0"/>
              <a:t>Windows: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www.microsoft.com/hardware/en-us/p/xbox-360-controller-for-windows#support</a:t>
            </a:r>
            <a:endParaRPr lang="en-US" dirty="0" smtClean="0"/>
          </a:p>
          <a:p>
            <a:pPr lvl="2"/>
            <a:r>
              <a:rPr lang="en-US" dirty="0"/>
              <a:t>Mac: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tattiebogle.net/index.php/ProjectRoot/Xbox360Controller/OsxDriver</a:t>
            </a:r>
            <a:endParaRPr lang="en-US" dirty="0" smtClean="0"/>
          </a:p>
          <a:p>
            <a:pPr lvl="2"/>
            <a:r>
              <a:rPr lang="en-US" dirty="0" smtClean="0"/>
              <a:t>Linux: Installation will vary based on version – Google is your 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3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Play With a 360 Controller? Part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installed the software, you can now plug in your 360 controller and then in Processing Sketchbook, go to File-&gt;Run to begin execution of the </a:t>
            </a:r>
            <a:r>
              <a:rPr lang="en-US" dirty="0" err="1" smtClean="0"/>
              <a:t>BeginnerProcessing_Arduino.pde</a:t>
            </a:r>
            <a:endParaRPr lang="en-US" dirty="0" smtClean="0"/>
          </a:p>
          <a:p>
            <a:r>
              <a:rPr lang="en-US" dirty="0" smtClean="0"/>
              <a:t>The program should output which buttons (A B Y X) you have pressed, recognize </a:t>
            </a:r>
            <a:r>
              <a:rPr lang="en-US" dirty="0" err="1" smtClean="0"/>
              <a:t>Dpad</a:t>
            </a:r>
            <a:r>
              <a:rPr lang="en-US" dirty="0" smtClean="0"/>
              <a:t> button pushes, and left/right joystick movements</a:t>
            </a:r>
          </a:p>
          <a:p>
            <a:pPr lvl="1"/>
            <a:r>
              <a:rPr lang="en-US" dirty="0" smtClean="0"/>
              <a:t>On Windows, the left and right bumpers and pushing in on the joysticks have been configured to do this as well</a:t>
            </a:r>
          </a:p>
          <a:p>
            <a:pPr lvl="2"/>
            <a:r>
              <a:rPr lang="en-US" dirty="0" smtClean="0"/>
              <a:t>Windows and Mac have different button mappings – meaning pressing A would not have the same result as it would on a Mac, so each feature needs to be handled according to OS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2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and the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has a library which allows for direct communication with an Arduino via serial (USB) connection.</a:t>
            </a:r>
          </a:p>
          <a:p>
            <a:r>
              <a:rPr lang="en-US" dirty="0" smtClean="0"/>
              <a:t>There is a tutorial for </a:t>
            </a:r>
            <a:r>
              <a:rPr lang="en-US" dirty="0"/>
              <a:t>setting everything up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www.arduino.cc/playground/interfacing/processing</a:t>
            </a:r>
            <a:endParaRPr lang="en-US" dirty="0" smtClean="0"/>
          </a:p>
          <a:p>
            <a:pPr lvl="1"/>
            <a:r>
              <a:rPr lang="en-US" smtClean="0"/>
              <a:t>NOTE: the </a:t>
            </a:r>
            <a:r>
              <a:rPr lang="en-US" dirty="0" smtClean="0"/>
              <a:t>files from </a:t>
            </a:r>
            <a:r>
              <a:rPr lang="en-US" dirty="0" err="1" smtClean="0"/>
              <a:t>Github</a:t>
            </a:r>
            <a:r>
              <a:rPr lang="en-US" dirty="0" smtClean="0"/>
              <a:t> already have everything downloaded and installed everywhere they need to be</a:t>
            </a:r>
          </a:p>
          <a:p>
            <a:pPr lvl="1"/>
            <a:r>
              <a:rPr lang="en-US" dirty="0" smtClean="0"/>
              <a:t>The provided code in </a:t>
            </a:r>
            <a:r>
              <a:rPr lang="en-US" dirty="0" err="1" smtClean="0"/>
              <a:t>BeginnerProcessing_Arduino.pde</a:t>
            </a:r>
            <a:r>
              <a:rPr lang="en-US" dirty="0" smtClean="0"/>
              <a:t> has some sample code in the setup() function</a:t>
            </a:r>
          </a:p>
          <a:p>
            <a:pPr lvl="1"/>
            <a:r>
              <a:rPr lang="en-US" dirty="0" smtClean="0"/>
              <a:t>Basically if this was the code in the </a:t>
            </a:r>
            <a:r>
              <a:rPr lang="en-US" dirty="0"/>
              <a:t>Arduino Sketchbook: </a:t>
            </a:r>
            <a:r>
              <a:rPr lang="en-US" dirty="0" err="1" smtClean="0"/>
              <a:t>pinMode</a:t>
            </a:r>
            <a:r>
              <a:rPr lang="en-US" dirty="0" smtClean="0"/>
              <a:t>(2, OUTPUT);</a:t>
            </a:r>
            <a:br>
              <a:rPr lang="en-US" dirty="0" smtClean="0"/>
            </a:br>
            <a:r>
              <a:rPr lang="en-US" dirty="0" smtClean="0"/>
              <a:t>This is how it will look </a:t>
            </a:r>
            <a:r>
              <a:rPr lang="en-US" dirty="0"/>
              <a:t>in Processing: </a:t>
            </a:r>
            <a:r>
              <a:rPr lang="en-US" dirty="0" err="1" smtClean="0"/>
              <a:t>arduino.pinMode</a:t>
            </a:r>
            <a:r>
              <a:rPr lang="en-US" dirty="0" smtClean="0"/>
              <a:t>(2, </a:t>
            </a:r>
            <a:r>
              <a:rPr lang="en-US" dirty="0" err="1"/>
              <a:t>Arduino.OUTPUT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0536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938</TotalTime>
  <Words>498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Getting Started:  PART II</vt:lpstr>
      <vt:lpstr>Get The Latest Code</vt:lpstr>
      <vt:lpstr>No More Eclipse/Java</vt:lpstr>
      <vt:lpstr>Want to Play With a 360 Controller? Part I</vt:lpstr>
      <vt:lpstr>Want to Play With a 360 Controller? Part II</vt:lpstr>
      <vt:lpstr>Processing and the Arduino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Started:  PART II</dc:title>
  <dc:creator>Batman</dc:creator>
  <cp:lastModifiedBy>Batman</cp:lastModifiedBy>
  <cp:revision>8</cp:revision>
  <dcterms:created xsi:type="dcterms:W3CDTF">2012-11-19T23:30:31Z</dcterms:created>
  <dcterms:modified xsi:type="dcterms:W3CDTF">2012-11-20T15:08:48Z</dcterms:modified>
</cp:coreProperties>
</file>