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532855c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1532855c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532855c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532855c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Singleton Logger, where multiple classes use it to log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https://sourcemaking.com/design_patterns/singleton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https://sourcemaking.com/design_patterns/factory_method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game logic.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“Remote Control”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Rectangle vs New Rectangle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RSI companion app threading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Games; Handling many many optional variates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Coupling operations, like an operation with an undo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1532855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1532855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532855c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532855c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1532855c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1532855c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532855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532855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1532855c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1532855c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iOS app. View = UI (Handles events and calls Controller functions) Controller translates events to Model calls and formats. Model = Backend (think like API calls)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532854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532854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Initialization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  <a:defRPr b="1" i="0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lt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accen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  <a:defRPr b="1" i="0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1" i="0" lang="en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Software Design Patterns</a:t>
            </a:r>
            <a:endParaRPr b="1" i="0" sz="8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Grehg Hilston</a:t>
            </a:r>
            <a:endParaRPr b="1" i="0" sz="2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Satisfies the “is a…” relationship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Extend a base class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I.e. extending its functionality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613" y="292850"/>
            <a:ext cx="235267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Composition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Satisfies the “has a…” relationship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one Class has an instance of another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2000" y="292850"/>
            <a:ext cx="24003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Patterns?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50" y="1192263"/>
            <a:ext cx="66675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 Types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28200" y="13330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Creational - “Deal with creation objects while hiding creation logic”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Structural - “Deal with class and object composition”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Behavioral - “Deal with communication between objects”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Design Patterns When It Makes Sense</a:t>
            </a:r>
            <a:endParaRPr sz="300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Cautionary story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228675"/>
            <a:ext cx="5263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Description: “Provides one, and only one, instance of an object.”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pools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Device drivers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763" y="749338"/>
            <a:ext cx="305752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6208400" y="2992825"/>
            <a:ext cx="13227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6541750" y="3388825"/>
            <a:ext cx="8916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978450" y="3743725"/>
            <a:ext cx="7521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6857175" y="3972700"/>
            <a:ext cx="837000" cy="27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5943900" y="4231725"/>
            <a:ext cx="1392000" cy="1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28675"/>
            <a:ext cx="53190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“Useful when you don’t know which implementation to use”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have code littered with creating all SystemTraces and want to change to FileTrace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just the factory instead of everywhere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7064475" y="863050"/>
            <a:ext cx="1232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9115" l="8960" r="36338" t="0"/>
          <a:stretch/>
        </p:blipFill>
        <p:spPr>
          <a:xfrm>
            <a:off x="6038825" y="555425"/>
            <a:ext cx="2682151" cy="1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550" y="3440663"/>
            <a:ext cx="36957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8263" y="3526388"/>
            <a:ext cx="3743325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8"/>
          <p:cNvCxnSpPr/>
          <p:nvPr/>
        </p:nvCxnSpPr>
        <p:spPr>
          <a:xfrm flipH="1" rot="10800000">
            <a:off x="3354750" y="1927850"/>
            <a:ext cx="3180900" cy="15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28"/>
          <p:cNvCxnSpPr/>
          <p:nvPr/>
        </p:nvCxnSpPr>
        <p:spPr>
          <a:xfrm rot="10800000">
            <a:off x="7189825" y="1948850"/>
            <a:ext cx="250500" cy="16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1" name="Google Shape;17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7413" y="4052275"/>
            <a:ext cx="3343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“Easily swap out algorithms”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Game logic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calculation implementations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1650" y="1809750"/>
            <a:ext cx="24384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Facade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28675"/>
            <a:ext cx="40935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“Provides a simplified interface”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 dependencies of outside code on the inner workings of a library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Make a library more readable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 poorly designed APIs in a single well-designed API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8872" y="1093847"/>
            <a:ext cx="4093424" cy="27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28675"/>
            <a:ext cx="4087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“Wraps an existing class with a new interface”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Interfacing with legacy code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Interfacing with other libraries, packages or systems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75" y="99300"/>
            <a:ext cx="4484026" cy="2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0373" y="2672348"/>
            <a:ext cx="4993850" cy="2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Python</a:t>
            </a:r>
            <a:endParaRPr sz="1400"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" sz="1400"/>
              <a:t>Oriented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Programming Review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Diagrams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Patterns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Diagrams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World Example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(If Requested) Source Code Demonstration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Anti-Patterns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Observer / Observable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228675"/>
            <a:ext cx="4330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“Enables subscription based notifications to be registered to”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Notify on state changes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in the MVP pattern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Helpful in event handling systems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775" y="1585900"/>
            <a:ext cx="42040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Decorator - Code Smell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850" y="1093849"/>
            <a:ext cx="5796475" cy="3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Decorator 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28675"/>
            <a:ext cx="4330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“Simplifies many objects with optional decorations”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Menus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Drinks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Enemies in games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 b="0" l="41366" r="0" t="5571"/>
          <a:stretch/>
        </p:blipFill>
        <p:spPr>
          <a:xfrm>
            <a:off x="5129575" y="1642575"/>
            <a:ext cx="3350899" cy="30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Decorator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866" y="1093854"/>
            <a:ext cx="5784275" cy="37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228675"/>
            <a:ext cx="4288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“Encapsulates a command as an object”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Separate invoker and receiver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7100" y="1637300"/>
            <a:ext cx="4804051" cy="20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Example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0" y="1093850"/>
            <a:ext cx="5767240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5600" y="2849450"/>
            <a:ext cx="37384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28675"/>
            <a:ext cx="4045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“Factors out commonality between similar classes”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design and notice similarity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for writing code once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14821" r="25774" t="0"/>
          <a:stretch/>
        </p:blipFill>
        <p:spPr>
          <a:xfrm>
            <a:off x="5053024" y="452438"/>
            <a:ext cx="3841976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Example</a:t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400" y="1275550"/>
            <a:ext cx="3347200" cy="3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025575"/>
            <a:ext cx="631507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Example</a:t>
            </a:r>
            <a:endParaRPr/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00" y="1145800"/>
            <a:ext cx="541972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Understand a little bit more of Python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L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everage already solved problems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 a vocabulary to simplify discussions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Minimize code changes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less code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State Machine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311700" y="1228675"/>
            <a:ext cx="4281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“Allows an object to alter its behavior when its internal state changes”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by anything that can be modeled by a state graph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 = State Machine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Vertices = state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Edges = actions (each pair of vertices) 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Reflexive Edges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Excellent for testing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925" y="359113"/>
            <a:ext cx="23812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7725" y="2101950"/>
            <a:ext cx="3684200" cy="2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Chain of Responsibility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28675"/>
            <a:ext cx="43584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“Allows multiple changes at resolution”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implementations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Thread Pool Manager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your own logger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7650" y="1228675"/>
            <a:ext cx="4120875" cy="27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of Responsibility Example</a:t>
            </a:r>
            <a:endParaRPr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038" y="1199375"/>
            <a:ext cx="4011916" cy="37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228675"/>
            <a:ext cx="4518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“Composite pattern is used where we need to treat a group of objects in similar way as a single object.”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4647" y="1011725"/>
            <a:ext cx="2907650" cy="31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292850"/>
            <a:ext cx="31311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Composite Example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788" y="292850"/>
            <a:ext cx="5610225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Antipatterns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God Class - One class with all responsibilities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Vendor lock in - Excessively dependent on an externally supplied component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Magic numbers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Backup Slides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View Controller / Presenter</a:t>
            </a:r>
            <a:endParaRPr b="1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228675"/>
            <a:ext cx="5263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“Separation of concerns”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Cases: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Everything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Mobile apps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sites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9"/>
          <p:cNvSpPr/>
          <p:nvPr/>
        </p:nvSpPr>
        <p:spPr>
          <a:xfrm>
            <a:off x="5943900" y="4231725"/>
            <a:ext cx="1392000" cy="1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 rotWithShape="1">
          <a:blip r:embed="rId3">
            <a:alphaModFix/>
          </a:blip>
          <a:srcRect b="5485" l="6812" r="5382" t="3974"/>
          <a:stretch/>
        </p:blipFill>
        <p:spPr>
          <a:xfrm>
            <a:off x="4412675" y="1687763"/>
            <a:ext cx="4454451" cy="19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MVP vs MVC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50" y="1189425"/>
            <a:ext cx="3438175" cy="19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8125" y="1189425"/>
            <a:ext cx="3133450" cy="216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9981" y="3283875"/>
            <a:ext cx="3204025" cy="1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Juypter Notebook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UML - Unified Modeling Language</a:t>
            </a:r>
            <a:endParaRPr b="1" i="0" sz="3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0780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popular - Class Diagrams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Case Diagrams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Sequence Diagrams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 Machine Diagrams…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Access Modifiers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- Visible by all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Protected - Visible by this class and subclasses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Private - Visible by this class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 be as private as possible; limit exposure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UML - Class Diagram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145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850" y="1706813"/>
            <a:ext cx="29527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675" y="1635388"/>
            <a:ext cx="2590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375675" y="1228675"/>
            <a:ext cx="145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2800" y="4050938"/>
            <a:ext cx="3619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155200" y="3364725"/>
            <a:ext cx="2403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Modifiers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527" y="3285426"/>
            <a:ext cx="2269437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702" y="3166376"/>
            <a:ext cx="2269437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1646" y="3548521"/>
            <a:ext cx="1716825" cy="13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Interfaces aka Protocol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“defines methods and values which the objects agree upon in order to co-operate”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Cannot be instantiated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Implementing an interface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1963" y="292850"/>
            <a:ext cx="26003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endParaRPr b="1" i="0" sz="4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“Abstract classes are classes that contain one or more abstract methods.”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“An abstract method is a method that is declared, but contains no implementation. Abstract classes may not be instantiated, and require subclasses to provide implementations for the abstract methods.”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Useful for allowing developers to customize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