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4400213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71" autoAdjust="0"/>
    <p:restoredTop sz="95033" autoAdjust="0"/>
  </p:normalViewPr>
  <p:slideViewPr>
    <p:cSldViewPr snapToGrid="0">
      <p:cViewPr>
        <p:scale>
          <a:sx n="150" d="100"/>
          <a:sy n="150" d="100"/>
        </p:scale>
        <p:origin x="-2371" y="-7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BC4C-8B91-4383-B80B-5ECCF68D4B64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90588" y="1143000"/>
            <a:ext cx="8639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73C6-5CCF-4833-9E35-D78688ED2C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2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84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68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52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36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19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03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87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71" algn="l" defTabSz="6857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90588" y="1143000"/>
            <a:ext cx="86391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C73C6-5CCF-4833-9E35-D78688ED2C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6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41772"/>
            <a:ext cx="1080016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701528"/>
            <a:ext cx="1080016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73844"/>
            <a:ext cx="310504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73844"/>
            <a:ext cx="913513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6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282304"/>
            <a:ext cx="12420184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442098"/>
            <a:ext cx="12420184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369219"/>
            <a:ext cx="612009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369219"/>
            <a:ext cx="612009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7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73844"/>
            <a:ext cx="12420184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260872"/>
            <a:ext cx="609196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878806"/>
            <a:ext cx="609196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260872"/>
            <a:ext cx="612196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878806"/>
            <a:ext cx="6121966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6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7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42900"/>
            <a:ext cx="4644443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40569"/>
            <a:ext cx="7290108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543050"/>
            <a:ext cx="4644443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6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42900"/>
            <a:ext cx="4644443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40569"/>
            <a:ext cx="7290108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543050"/>
            <a:ext cx="4644443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73844"/>
            <a:ext cx="1242018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369219"/>
            <a:ext cx="1242018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4767263"/>
            <a:ext cx="32400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C9AF-D400-49C7-AA66-DFEE0F71913B}" type="datetimeFigureOut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4767263"/>
            <a:ext cx="48600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4767263"/>
            <a:ext cx="32400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2DAD-6AAC-4F62-9BF4-89F9268432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>
            <a:extLst>
              <a:ext uri="{FF2B5EF4-FFF2-40B4-BE49-F238E27FC236}">
                <a16:creationId xmlns:a16="http://schemas.microsoft.com/office/drawing/2014/main" id="{673D7C95-ADBB-84F2-B99A-23D39706E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3" y="184874"/>
            <a:ext cx="1057557" cy="587664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B0B9D844-E30E-B124-2338-3904DB9F2089}"/>
              </a:ext>
            </a:extLst>
          </p:cNvPr>
          <p:cNvSpPr txBox="1"/>
          <p:nvPr/>
        </p:nvSpPr>
        <p:spPr>
          <a:xfrm>
            <a:off x="127113" y="160916"/>
            <a:ext cx="223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EF0B3A6-CBB9-9D2F-CAA4-50D3A0554860}"/>
              </a:ext>
            </a:extLst>
          </p:cNvPr>
          <p:cNvSpPr txBox="1"/>
          <p:nvPr/>
        </p:nvSpPr>
        <p:spPr>
          <a:xfrm>
            <a:off x="336872" y="162050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FFDD2D0-DD0A-91C9-5B27-3C7FD2B3038E}"/>
              </a:ext>
            </a:extLst>
          </p:cNvPr>
          <p:cNvSpPr txBox="1"/>
          <p:nvPr/>
        </p:nvSpPr>
        <p:spPr>
          <a:xfrm>
            <a:off x="604994" y="164941"/>
            <a:ext cx="36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14 ημ</a:t>
            </a:r>
            <a:endParaRPr lang="en-US" sz="6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12A90EE-D5AB-555B-FC7A-AE5043EE677C}"/>
              </a:ext>
            </a:extLst>
          </p:cNvPr>
          <p:cNvSpPr txBox="1"/>
          <p:nvPr/>
        </p:nvSpPr>
        <p:spPr>
          <a:xfrm>
            <a:off x="873408" y="160917"/>
            <a:ext cx="389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C7FB47C-90A9-DEA5-E59C-484834C6FEB9}"/>
              </a:ext>
            </a:extLst>
          </p:cNvPr>
          <p:cNvSpPr txBox="1"/>
          <p:nvPr/>
        </p:nvSpPr>
        <p:spPr>
          <a:xfrm>
            <a:off x="74529" y="320283"/>
            <a:ext cx="1120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1: Προδιαγραφές έργου,</a:t>
            </a:r>
          </a:p>
          <a:p>
            <a:pPr algn="ctr"/>
            <a:r>
              <a:rPr lang="el-GR" sz="600" dirty="0"/>
              <a:t>σχεδιασμός </a:t>
            </a:r>
            <a:r>
              <a:rPr lang="en-US" sz="600" dirty="0"/>
              <a:t>mock-up screens</a:t>
            </a:r>
            <a:endParaRPr lang="el-GR" sz="6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DDC8EEE-8E6D-9BA8-F49D-C596AEEDD36E}"/>
              </a:ext>
            </a:extLst>
          </p:cNvPr>
          <p:cNvSpPr txBox="1"/>
          <p:nvPr/>
        </p:nvSpPr>
        <p:spPr>
          <a:xfrm>
            <a:off x="122911" y="590239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01/03/2023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A815E56-6486-C712-2FCA-FF49439FBEDC}"/>
              </a:ext>
            </a:extLst>
          </p:cNvPr>
          <p:cNvSpPr txBox="1"/>
          <p:nvPr/>
        </p:nvSpPr>
        <p:spPr>
          <a:xfrm>
            <a:off x="656471" y="591458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20/03/2023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F4345B97-4073-69A6-540D-11A03F0A9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48" y="187009"/>
            <a:ext cx="1057557" cy="587664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0BCE6E30-D1FA-4B6A-E656-B8890786CD7E}"/>
              </a:ext>
            </a:extLst>
          </p:cNvPr>
          <p:cNvSpPr txBox="1"/>
          <p:nvPr/>
        </p:nvSpPr>
        <p:spPr>
          <a:xfrm>
            <a:off x="1354068" y="16305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2</a:t>
            </a:r>
            <a:endParaRPr lang="en-US" sz="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2E460EB-28DF-D165-D423-421D150DB6FA}"/>
              </a:ext>
            </a:extLst>
          </p:cNvPr>
          <p:cNvSpPr txBox="1"/>
          <p:nvPr/>
        </p:nvSpPr>
        <p:spPr>
          <a:xfrm>
            <a:off x="1563828" y="15794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1E84CAF-2918-A978-ADA1-9DBDF429436F}"/>
              </a:ext>
            </a:extLst>
          </p:cNvPr>
          <p:cNvSpPr txBox="1"/>
          <p:nvPr/>
        </p:nvSpPr>
        <p:spPr>
          <a:xfrm>
            <a:off x="1831949" y="167076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7 ημ</a:t>
            </a:r>
            <a:endParaRPr lang="en-US" sz="6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DDB3226-8868-7DC5-FA73-AB09F4CD0278}"/>
              </a:ext>
            </a:extLst>
          </p:cNvPr>
          <p:cNvSpPr txBox="1"/>
          <p:nvPr/>
        </p:nvSpPr>
        <p:spPr>
          <a:xfrm>
            <a:off x="2100364" y="16305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76C2923-4CAF-D7F8-2DF9-4869FF756F22}"/>
              </a:ext>
            </a:extLst>
          </p:cNvPr>
          <p:cNvSpPr txBox="1"/>
          <p:nvPr/>
        </p:nvSpPr>
        <p:spPr>
          <a:xfrm>
            <a:off x="1349866" y="342343"/>
            <a:ext cx="105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2</a:t>
            </a:r>
            <a:r>
              <a:rPr lang="el-GR" sz="600" dirty="0"/>
              <a:t>: Ανάλυση χρόνου και </a:t>
            </a:r>
          </a:p>
          <a:p>
            <a:pPr algn="ctr"/>
            <a:r>
              <a:rPr lang="el-GR" sz="600" dirty="0"/>
              <a:t>κόστους υλοποίησης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44DABE6-CD8C-AA9A-A49E-FCF4DBF5CF88}"/>
              </a:ext>
            </a:extLst>
          </p:cNvPr>
          <p:cNvSpPr txBox="1"/>
          <p:nvPr/>
        </p:nvSpPr>
        <p:spPr>
          <a:xfrm>
            <a:off x="1349866" y="592374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21</a:t>
            </a:r>
            <a:r>
              <a:rPr lang="en-US" sz="600" dirty="0"/>
              <a:t>/03/2023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DDBC0B7-AC20-2B5E-2586-CD09C5EFF2AC}"/>
              </a:ext>
            </a:extLst>
          </p:cNvPr>
          <p:cNvSpPr txBox="1"/>
          <p:nvPr/>
        </p:nvSpPr>
        <p:spPr>
          <a:xfrm>
            <a:off x="1883426" y="59359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</a:t>
            </a:r>
            <a:r>
              <a:rPr lang="el-GR" sz="600" dirty="0"/>
              <a:t>9</a:t>
            </a:r>
            <a:r>
              <a:rPr lang="en-US" sz="600" dirty="0"/>
              <a:t>/03/2023</a:t>
            </a: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2CD4CD3C-6A33-69A8-27DA-0CDE3985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66" y="1050763"/>
            <a:ext cx="1057557" cy="587664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3C0A859B-91F8-3957-EFEA-647A7BB39D8B}"/>
              </a:ext>
            </a:extLst>
          </p:cNvPr>
          <p:cNvSpPr txBox="1"/>
          <p:nvPr/>
        </p:nvSpPr>
        <p:spPr>
          <a:xfrm>
            <a:off x="1349286" y="1026805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3</a:t>
            </a:r>
            <a:endParaRPr lang="en-US" sz="6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FA1457C-C1DA-F0C2-9199-6BD6133C9E97}"/>
              </a:ext>
            </a:extLst>
          </p:cNvPr>
          <p:cNvSpPr txBox="1"/>
          <p:nvPr/>
        </p:nvSpPr>
        <p:spPr>
          <a:xfrm>
            <a:off x="1559046" y="1021697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0 ημ</a:t>
            </a:r>
            <a:endParaRPr lang="en-US" sz="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8FBA297-2F31-9AA6-9275-D15A2C695334}"/>
              </a:ext>
            </a:extLst>
          </p:cNvPr>
          <p:cNvSpPr txBox="1"/>
          <p:nvPr/>
        </p:nvSpPr>
        <p:spPr>
          <a:xfrm>
            <a:off x="1827167" y="103083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10 ημ</a:t>
            </a:r>
            <a:endParaRPr lang="en-US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A90433F-FB0D-35FB-D7FC-D86882222277}"/>
              </a:ext>
            </a:extLst>
          </p:cNvPr>
          <p:cNvSpPr txBox="1"/>
          <p:nvPr/>
        </p:nvSpPr>
        <p:spPr>
          <a:xfrm>
            <a:off x="2095582" y="1026805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0 ημ</a:t>
            </a:r>
            <a:endParaRPr lang="en-US" sz="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FD0A117-D489-A08F-BE85-9A6865CFCAB0}"/>
              </a:ext>
            </a:extLst>
          </p:cNvPr>
          <p:cNvSpPr txBox="1"/>
          <p:nvPr/>
        </p:nvSpPr>
        <p:spPr>
          <a:xfrm>
            <a:off x="1420181" y="1193769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3: Ανάλυση νομικών </a:t>
            </a:r>
          </a:p>
          <a:p>
            <a:pPr algn="ctr"/>
            <a:r>
              <a:rPr lang="el-GR" sz="600" dirty="0"/>
              <a:t>ζητημάτων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35A8904-C59B-79F4-2D67-7EDD53B3DE6E}"/>
              </a:ext>
            </a:extLst>
          </p:cNvPr>
          <p:cNvSpPr txBox="1"/>
          <p:nvPr/>
        </p:nvSpPr>
        <p:spPr>
          <a:xfrm>
            <a:off x="1345084" y="1456128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21</a:t>
            </a:r>
            <a:r>
              <a:rPr lang="en-US" sz="600" dirty="0"/>
              <a:t>/03/2023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4C6ABDA-3F97-2183-A791-4419E8D64AE6}"/>
              </a:ext>
            </a:extLst>
          </p:cNvPr>
          <p:cNvSpPr txBox="1"/>
          <p:nvPr/>
        </p:nvSpPr>
        <p:spPr>
          <a:xfrm>
            <a:off x="1878644" y="1457347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03</a:t>
            </a:r>
            <a:r>
              <a:rPr lang="en-US" sz="600" dirty="0"/>
              <a:t>/0</a:t>
            </a:r>
            <a:r>
              <a:rPr lang="el-GR" sz="600" dirty="0"/>
              <a:t>4</a:t>
            </a:r>
            <a:r>
              <a:rPr lang="en-US" sz="600" dirty="0"/>
              <a:t>/2023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BDCD10A7-FCDB-743A-788F-3E20C695E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21" y="192117"/>
            <a:ext cx="1057557" cy="587664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AFD71CF7-05F4-0E25-43C2-844762E9C8AC}"/>
              </a:ext>
            </a:extLst>
          </p:cNvPr>
          <p:cNvSpPr txBox="1"/>
          <p:nvPr/>
        </p:nvSpPr>
        <p:spPr>
          <a:xfrm>
            <a:off x="2604941" y="168159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4</a:t>
            </a:r>
            <a:endParaRPr lang="en-US" sz="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289FF86-C7F9-E56F-9BDB-4330ACB2EB1A}"/>
              </a:ext>
            </a:extLst>
          </p:cNvPr>
          <p:cNvSpPr txBox="1"/>
          <p:nvPr/>
        </p:nvSpPr>
        <p:spPr>
          <a:xfrm>
            <a:off x="2814701" y="163051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9275803-579F-B918-1713-595EB6217B22}"/>
              </a:ext>
            </a:extLst>
          </p:cNvPr>
          <p:cNvSpPr txBox="1"/>
          <p:nvPr/>
        </p:nvSpPr>
        <p:spPr>
          <a:xfrm>
            <a:off x="3082822" y="172184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10 ημ</a:t>
            </a:r>
            <a:endParaRPr lang="en-US" sz="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71E9ED-6C4E-44C8-3476-10B90E60F80C}"/>
              </a:ext>
            </a:extLst>
          </p:cNvPr>
          <p:cNvSpPr txBox="1"/>
          <p:nvPr/>
        </p:nvSpPr>
        <p:spPr>
          <a:xfrm>
            <a:off x="3351237" y="168159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96713A1-E366-9573-3890-DF0BA16EA878}"/>
              </a:ext>
            </a:extLst>
          </p:cNvPr>
          <p:cNvSpPr txBox="1"/>
          <p:nvPr/>
        </p:nvSpPr>
        <p:spPr>
          <a:xfrm>
            <a:off x="2638969" y="335123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4</a:t>
            </a:r>
            <a:r>
              <a:rPr lang="el-GR" sz="600" dirty="0"/>
              <a:t>: Ανάλυση ρίσκου και </a:t>
            </a:r>
          </a:p>
          <a:p>
            <a:pPr algn="ctr"/>
            <a:r>
              <a:rPr lang="el-GR" sz="600" dirty="0"/>
              <a:t>εφικτότητας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072C428-B631-5794-84DE-47DFE3B0C663}"/>
              </a:ext>
            </a:extLst>
          </p:cNvPr>
          <p:cNvSpPr txBox="1"/>
          <p:nvPr/>
        </p:nvSpPr>
        <p:spPr>
          <a:xfrm>
            <a:off x="2600739" y="597482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30</a:t>
            </a:r>
            <a:r>
              <a:rPr lang="en-US" sz="600" dirty="0"/>
              <a:t>/03/2023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856C23C-BBF0-AF66-A159-5C1CE643FD95}"/>
              </a:ext>
            </a:extLst>
          </p:cNvPr>
          <p:cNvSpPr txBox="1"/>
          <p:nvPr/>
        </p:nvSpPr>
        <p:spPr>
          <a:xfrm>
            <a:off x="3134299" y="598701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07</a:t>
            </a:r>
            <a:r>
              <a:rPr lang="en-US" sz="600" dirty="0"/>
              <a:t>/0</a:t>
            </a:r>
            <a:r>
              <a:rPr lang="el-GR" sz="600" dirty="0"/>
              <a:t>4</a:t>
            </a:r>
            <a:r>
              <a:rPr lang="en-US" sz="600" dirty="0"/>
              <a:t>/2023</a:t>
            </a:r>
          </a:p>
        </p:txBody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C05AA632-A230-4A8E-39D0-FCCB9ABF2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70" y="174899"/>
            <a:ext cx="1057557" cy="587664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1083B65A-9D9E-1926-5B58-B19460E7AF91}"/>
              </a:ext>
            </a:extLst>
          </p:cNvPr>
          <p:cNvSpPr txBox="1"/>
          <p:nvPr/>
        </p:nvSpPr>
        <p:spPr>
          <a:xfrm>
            <a:off x="4627890" y="15094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5</a:t>
            </a:r>
            <a:endParaRPr lang="en-US" sz="6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F1D9EEC-C016-A871-861F-57E5973E9C56}"/>
              </a:ext>
            </a:extLst>
          </p:cNvPr>
          <p:cNvSpPr txBox="1"/>
          <p:nvPr/>
        </p:nvSpPr>
        <p:spPr>
          <a:xfrm>
            <a:off x="4837650" y="14583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3136504-F8FA-422E-6047-FAA63836C104}"/>
              </a:ext>
            </a:extLst>
          </p:cNvPr>
          <p:cNvSpPr txBox="1"/>
          <p:nvPr/>
        </p:nvSpPr>
        <p:spPr>
          <a:xfrm>
            <a:off x="5105771" y="154966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1</a:t>
            </a:r>
            <a:r>
              <a:rPr lang="en-US" sz="600" dirty="0"/>
              <a:t>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1196CEA-41CA-B301-277B-FCB360783E3F}"/>
              </a:ext>
            </a:extLst>
          </p:cNvPr>
          <p:cNvSpPr txBox="1"/>
          <p:nvPr/>
        </p:nvSpPr>
        <p:spPr>
          <a:xfrm>
            <a:off x="5374186" y="15094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8BE8010-5962-B1E8-3395-44CA0C6FA444}"/>
              </a:ext>
            </a:extLst>
          </p:cNvPr>
          <p:cNvSpPr txBox="1"/>
          <p:nvPr/>
        </p:nvSpPr>
        <p:spPr>
          <a:xfrm>
            <a:off x="4638945" y="369179"/>
            <a:ext cx="1047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5</a:t>
            </a:r>
            <a:r>
              <a:rPr lang="el-GR" sz="600" dirty="0"/>
              <a:t>: Σχεδιασμός </a:t>
            </a:r>
            <a:r>
              <a:rPr lang="en-US" sz="600" dirty="0"/>
              <a:t>Use Cases</a:t>
            </a:r>
            <a:endParaRPr lang="el-GR" sz="6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07B0C7A-43E9-C7CE-5C28-6A33C1E8CB6B}"/>
              </a:ext>
            </a:extLst>
          </p:cNvPr>
          <p:cNvSpPr txBox="1"/>
          <p:nvPr/>
        </p:nvSpPr>
        <p:spPr>
          <a:xfrm>
            <a:off x="4623688" y="580264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10/04/2023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71E4F61-7358-FE2E-6ADE-1912FC79125C}"/>
              </a:ext>
            </a:extLst>
          </p:cNvPr>
          <p:cNvSpPr txBox="1"/>
          <p:nvPr/>
        </p:nvSpPr>
        <p:spPr>
          <a:xfrm>
            <a:off x="5157248" y="58148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27/0</a:t>
            </a:r>
            <a:r>
              <a:rPr lang="el-GR" sz="600" dirty="0"/>
              <a:t>4</a:t>
            </a:r>
            <a:r>
              <a:rPr lang="en-US" sz="600" dirty="0"/>
              <a:t>/2023</a:t>
            </a:r>
          </a:p>
        </p:txBody>
      </p:sp>
      <p:sp>
        <p:nvSpPr>
          <p:cNvPr id="249" name="Flowchart: Decision 248">
            <a:extLst>
              <a:ext uri="{FF2B5EF4-FFF2-40B4-BE49-F238E27FC236}">
                <a16:creationId xmlns:a16="http://schemas.microsoft.com/office/drawing/2014/main" id="{5EF9AF38-2546-ADE5-1947-CEEDDA10B398}"/>
              </a:ext>
            </a:extLst>
          </p:cNvPr>
          <p:cNvSpPr/>
          <p:nvPr/>
        </p:nvSpPr>
        <p:spPr>
          <a:xfrm>
            <a:off x="3832494" y="789107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510E12B-82E1-63AE-B2F3-675B7E8E7981}"/>
              </a:ext>
            </a:extLst>
          </p:cNvPr>
          <p:cNvSpPr txBox="1"/>
          <p:nvPr/>
        </p:nvSpPr>
        <p:spPr>
          <a:xfrm>
            <a:off x="3825006" y="923108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1</a:t>
            </a:r>
            <a:endParaRPr lang="en-US" sz="700" dirty="0"/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FB3FE93B-8EC7-C9D7-25B4-F29E39605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70" y="983168"/>
            <a:ext cx="1057557" cy="587664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F0989790-F6C9-101C-51F9-2F9A0C452189}"/>
              </a:ext>
            </a:extLst>
          </p:cNvPr>
          <p:cNvSpPr txBox="1"/>
          <p:nvPr/>
        </p:nvSpPr>
        <p:spPr>
          <a:xfrm>
            <a:off x="4627890" y="959210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6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5E39BA9-021B-B34C-23FC-E3E901960083}"/>
              </a:ext>
            </a:extLst>
          </p:cNvPr>
          <p:cNvSpPr txBox="1"/>
          <p:nvPr/>
        </p:nvSpPr>
        <p:spPr>
          <a:xfrm>
            <a:off x="4837650" y="95410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2438F21-AFAF-9513-6F4E-C367437A8371}"/>
              </a:ext>
            </a:extLst>
          </p:cNvPr>
          <p:cNvSpPr txBox="1"/>
          <p:nvPr/>
        </p:nvSpPr>
        <p:spPr>
          <a:xfrm>
            <a:off x="5105771" y="96323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1</a:t>
            </a:r>
            <a:r>
              <a:rPr lang="en-US" sz="600" dirty="0"/>
              <a:t>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DCA95C4-E205-7247-9E80-8F9708738D6F}"/>
              </a:ext>
            </a:extLst>
          </p:cNvPr>
          <p:cNvSpPr txBox="1"/>
          <p:nvPr/>
        </p:nvSpPr>
        <p:spPr>
          <a:xfrm>
            <a:off x="5374186" y="95921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D44DE47-4610-D4C7-B84C-441CD0D45891}"/>
              </a:ext>
            </a:extLst>
          </p:cNvPr>
          <p:cNvSpPr txBox="1"/>
          <p:nvPr/>
        </p:nvSpPr>
        <p:spPr>
          <a:xfrm>
            <a:off x="4625502" y="1125268"/>
            <a:ext cx="10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6</a:t>
            </a:r>
            <a:r>
              <a:rPr lang="el-GR" sz="600" dirty="0"/>
              <a:t>: Σχεδιασμός </a:t>
            </a:r>
            <a:r>
              <a:rPr lang="en-US" sz="600" dirty="0"/>
              <a:t>Domain Model</a:t>
            </a:r>
            <a:endParaRPr lang="el-GR" sz="6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D894899-D3CA-BB18-8ECE-AA0443E836AB}"/>
              </a:ext>
            </a:extLst>
          </p:cNvPr>
          <p:cNvSpPr txBox="1"/>
          <p:nvPr/>
        </p:nvSpPr>
        <p:spPr>
          <a:xfrm>
            <a:off x="4623688" y="138853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10/04/2023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F08B97D-500A-D701-D01F-08447FBBA3DB}"/>
              </a:ext>
            </a:extLst>
          </p:cNvPr>
          <p:cNvSpPr txBox="1"/>
          <p:nvPr/>
        </p:nvSpPr>
        <p:spPr>
          <a:xfrm>
            <a:off x="5157248" y="1389752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21/0</a:t>
            </a:r>
            <a:r>
              <a:rPr lang="el-GR" sz="600" dirty="0"/>
              <a:t>4</a:t>
            </a:r>
            <a:r>
              <a:rPr lang="en-US" sz="600" dirty="0"/>
              <a:t>/2023</a:t>
            </a:r>
          </a:p>
        </p:txBody>
      </p:sp>
      <p:pic>
        <p:nvPicPr>
          <p:cNvPr id="266" name="Picture 265">
            <a:extLst>
              <a:ext uri="{FF2B5EF4-FFF2-40B4-BE49-F238E27FC236}">
                <a16:creationId xmlns:a16="http://schemas.microsoft.com/office/drawing/2014/main" id="{D9703998-EEE1-AFF1-DB74-BF492B6B6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88" y="1807309"/>
            <a:ext cx="1057557" cy="587664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862856E5-6832-505D-5FA6-5D1AB92CF4EA}"/>
              </a:ext>
            </a:extLst>
          </p:cNvPr>
          <p:cNvSpPr txBox="1"/>
          <p:nvPr/>
        </p:nvSpPr>
        <p:spPr>
          <a:xfrm>
            <a:off x="4623108" y="1783351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7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879D23-FE08-5573-731A-9ACEDFBFD136}"/>
              </a:ext>
            </a:extLst>
          </p:cNvPr>
          <p:cNvSpPr txBox="1"/>
          <p:nvPr/>
        </p:nvSpPr>
        <p:spPr>
          <a:xfrm>
            <a:off x="4832868" y="177824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8314278-8FDB-9FE8-4C6E-C0181C3FA45B}"/>
              </a:ext>
            </a:extLst>
          </p:cNvPr>
          <p:cNvSpPr txBox="1"/>
          <p:nvPr/>
        </p:nvSpPr>
        <p:spPr>
          <a:xfrm>
            <a:off x="5100989" y="1787376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39E4351-F3E0-499D-60E7-EB50E7CAF70A}"/>
              </a:ext>
            </a:extLst>
          </p:cNvPr>
          <p:cNvSpPr txBox="1"/>
          <p:nvPr/>
        </p:nvSpPr>
        <p:spPr>
          <a:xfrm>
            <a:off x="5369404" y="178335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42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62C98C3-242C-D071-4BC2-A1289881B201}"/>
              </a:ext>
            </a:extLst>
          </p:cNvPr>
          <p:cNvSpPr txBox="1"/>
          <p:nvPr/>
        </p:nvSpPr>
        <p:spPr>
          <a:xfrm>
            <a:off x="4661786" y="1959167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7</a:t>
            </a:r>
            <a:r>
              <a:rPr lang="el-GR" sz="600" dirty="0"/>
              <a:t>: Αναθεώρηση</a:t>
            </a:r>
          </a:p>
          <a:p>
            <a:pPr algn="ctr"/>
            <a:r>
              <a:rPr lang="el-GR" sz="600" dirty="0"/>
              <a:t>προηγούμενης ανάλυσης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31E0E75-6F16-D172-A629-88A60EE1FF7E}"/>
              </a:ext>
            </a:extLst>
          </p:cNvPr>
          <p:cNvSpPr txBox="1"/>
          <p:nvPr/>
        </p:nvSpPr>
        <p:spPr>
          <a:xfrm>
            <a:off x="4618906" y="2212674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10/04/2023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ABEA1BF-800C-ECDF-1B3B-34C05181A005}"/>
              </a:ext>
            </a:extLst>
          </p:cNvPr>
          <p:cNvSpPr txBox="1"/>
          <p:nvPr/>
        </p:nvSpPr>
        <p:spPr>
          <a:xfrm>
            <a:off x="5152466" y="221389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</a:t>
            </a:r>
            <a:r>
              <a:rPr lang="el-GR" sz="600" dirty="0"/>
              <a:t>6</a:t>
            </a:r>
            <a:r>
              <a:rPr lang="en-US" sz="600" dirty="0"/>
              <a:t>/0</a:t>
            </a:r>
            <a:r>
              <a:rPr lang="el-GR" sz="600" dirty="0"/>
              <a:t>4</a:t>
            </a:r>
            <a:r>
              <a:rPr lang="en-US" sz="600" dirty="0"/>
              <a:t>/2023</a:t>
            </a:r>
          </a:p>
        </p:txBody>
      </p:sp>
      <p:pic>
        <p:nvPicPr>
          <p:cNvPr id="274" name="Picture 273">
            <a:extLst>
              <a:ext uri="{FF2B5EF4-FFF2-40B4-BE49-F238E27FC236}">
                <a16:creationId xmlns:a16="http://schemas.microsoft.com/office/drawing/2014/main" id="{2E56933C-9759-8AFD-E10F-8AC313C1D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40" y="169791"/>
            <a:ext cx="1057557" cy="587664"/>
          </a:xfrm>
          <a:prstGeom prst="rect">
            <a:avLst/>
          </a:prstGeom>
        </p:spPr>
      </p:pic>
      <p:sp>
        <p:nvSpPr>
          <p:cNvPr id="275" name="TextBox 274">
            <a:extLst>
              <a:ext uri="{FF2B5EF4-FFF2-40B4-BE49-F238E27FC236}">
                <a16:creationId xmlns:a16="http://schemas.microsoft.com/office/drawing/2014/main" id="{8C35E1BE-391A-39A7-978F-BF8030FB1D80}"/>
              </a:ext>
            </a:extLst>
          </p:cNvPr>
          <p:cNvSpPr txBox="1"/>
          <p:nvPr/>
        </p:nvSpPr>
        <p:spPr>
          <a:xfrm>
            <a:off x="5879360" y="145833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l-GR" sz="600" dirty="0"/>
              <a:t>8</a:t>
            </a:r>
            <a:endParaRPr lang="en-US" sz="6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FD602A5-D95D-A15C-6C70-6ED93A0CEC05}"/>
              </a:ext>
            </a:extLst>
          </p:cNvPr>
          <p:cNvSpPr txBox="1"/>
          <p:nvPr/>
        </p:nvSpPr>
        <p:spPr>
          <a:xfrm>
            <a:off x="6089120" y="140725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7FF4C15-1D94-7FC5-4AD8-740DB447EF8D}"/>
              </a:ext>
            </a:extLst>
          </p:cNvPr>
          <p:cNvSpPr txBox="1"/>
          <p:nvPr/>
        </p:nvSpPr>
        <p:spPr>
          <a:xfrm>
            <a:off x="6357241" y="149858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D442050-E13D-2501-6BB4-BEBD5DCE0704}"/>
              </a:ext>
            </a:extLst>
          </p:cNvPr>
          <p:cNvSpPr txBox="1"/>
          <p:nvPr/>
        </p:nvSpPr>
        <p:spPr>
          <a:xfrm>
            <a:off x="6625656" y="145833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18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FF09624-AF89-7F6C-7313-9E3BCD16D428}"/>
              </a:ext>
            </a:extLst>
          </p:cNvPr>
          <p:cNvSpPr txBox="1"/>
          <p:nvPr/>
        </p:nvSpPr>
        <p:spPr>
          <a:xfrm>
            <a:off x="6007806" y="321649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8: Σχεδιασμός</a:t>
            </a:r>
          </a:p>
          <a:p>
            <a:pPr algn="ctr"/>
            <a:r>
              <a:rPr lang="en-US" sz="600" dirty="0"/>
              <a:t>robustness diagram</a:t>
            </a:r>
            <a:endParaRPr lang="el-GR" sz="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9B2B28B-6A5B-F956-B98C-85A6F9A6B104}"/>
              </a:ext>
            </a:extLst>
          </p:cNvPr>
          <p:cNvSpPr txBox="1"/>
          <p:nvPr/>
        </p:nvSpPr>
        <p:spPr>
          <a:xfrm>
            <a:off x="5875158" y="575156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28/04/2023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FC418DB-BB00-AE22-795B-0F6B00B8F344}"/>
              </a:ext>
            </a:extLst>
          </p:cNvPr>
          <p:cNvSpPr txBox="1"/>
          <p:nvPr/>
        </p:nvSpPr>
        <p:spPr>
          <a:xfrm>
            <a:off x="6408718" y="576375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17/05/2023</a:t>
            </a:r>
          </a:p>
        </p:txBody>
      </p:sp>
      <p:pic>
        <p:nvPicPr>
          <p:cNvPr id="282" name="Picture 281">
            <a:extLst>
              <a:ext uri="{FF2B5EF4-FFF2-40B4-BE49-F238E27FC236}">
                <a16:creationId xmlns:a16="http://schemas.microsoft.com/office/drawing/2014/main" id="{FA1ACA42-026F-FF4D-8B10-5B49A8AA0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70" y="173816"/>
            <a:ext cx="1057557" cy="587664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BF464975-1F88-E315-DCFE-B05583388201}"/>
              </a:ext>
            </a:extLst>
          </p:cNvPr>
          <p:cNvSpPr txBox="1"/>
          <p:nvPr/>
        </p:nvSpPr>
        <p:spPr>
          <a:xfrm>
            <a:off x="7152490" y="14985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9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7B0CDC2-9985-D00E-2E4C-0115DA8F2BB8}"/>
              </a:ext>
            </a:extLst>
          </p:cNvPr>
          <p:cNvSpPr txBox="1"/>
          <p:nvPr/>
        </p:nvSpPr>
        <p:spPr>
          <a:xfrm>
            <a:off x="7362250" y="144750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10C9A5B0-6100-EF5E-5159-EFA508008C1C}"/>
              </a:ext>
            </a:extLst>
          </p:cNvPr>
          <p:cNvSpPr txBox="1"/>
          <p:nvPr/>
        </p:nvSpPr>
        <p:spPr>
          <a:xfrm>
            <a:off x="7630371" y="153883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BEA1B9F-0338-5476-E8AC-B57A306544F8}"/>
              </a:ext>
            </a:extLst>
          </p:cNvPr>
          <p:cNvSpPr txBox="1"/>
          <p:nvPr/>
        </p:nvSpPr>
        <p:spPr>
          <a:xfrm>
            <a:off x="7898786" y="149858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8AE3872-A5F5-4158-BA67-116D8E967389}"/>
              </a:ext>
            </a:extLst>
          </p:cNvPr>
          <p:cNvSpPr txBox="1"/>
          <p:nvPr/>
        </p:nvSpPr>
        <p:spPr>
          <a:xfrm>
            <a:off x="7303379" y="325674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9</a:t>
            </a:r>
            <a:r>
              <a:rPr lang="el-GR" sz="600" dirty="0"/>
              <a:t>: Σχεδιασμός</a:t>
            </a:r>
          </a:p>
          <a:p>
            <a:pPr algn="ctr"/>
            <a:r>
              <a:rPr lang="en-US" sz="600" dirty="0"/>
              <a:t>sequence diagram</a:t>
            </a:r>
            <a:endParaRPr lang="el-GR" sz="6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9679CF4-D96B-5D0C-F112-8AC92B960D2B}"/>
              </a:ext>
            </a:extLst>
          </p:cNvPr>
          <p:cNvSpPr txBox="1"/>
          <p:nvPr/>
        </p:nvSpPr>
        <p:spPr>
          <a:xfrm>
            <a:off x="7148288" y="579181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18/05/2023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74B5DA5-1F08-6EC6-32E1-5678911D8D32}"/>
              </a:ext>
            </a:extLst>
          </p:cNvPr>
          <p:cNvSpPr txBox="1"/>
          <p:nvPr/>
        </p:nvSpPr>
        <p:spPr>
          <a:xfrm>
            <a:off x="7681848" y="580400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06/06/2023</a:t>
            </a:r>
          </a:p>
        </p:txBody>
      </p:sp>
      <p:pic>
        <p:nvPicPr>
          <p:cNvPr id="298" name="Picture 297">
            <a:extLst>
              <a:ext uri="{FF2B5EF4-FFF2-40B4-BE49-F238E27FC236}">
                <a16:creationId xmlns:a16="http://schemas.microsoft.com/office/drawing/2014/main" id="{65A43BF3-7E4B-4DE0-D38E-623FD59FF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92" y="158559"/>
            <a:ext cx="1057557" cy="587664"/>
          </a:xfrm>
          <a:prstGeom prst="rect">
            <a:avLst/>
          </a:prstGeom>
        </p:spPr>
      </p:pic>
      <p:sp>
        <p:nvSpPr>
          <p:cNvPr id="299" name="TextBox 298">
            <a:extLst>
              <a:ext uri="{FF2B5EF4-FFF2-40B4-BE49-F238E27FC236}">
                <a16:creationId xmlns:a16="http://schemas.microsoft.com/office/drawing/2014/main" id="{853515E8-C5C8-66DD-1802-075C40B5473C}"/>
              </a:ext>
            </a:extLst>
          </p:cNvPr>
          <p:cNvSpPr txBox="1"/>
          <p:nvPr/>
        </p:nvSpPr>
        <p:spPr>
          <a:xfrm>
            <a:off x="8412712" y="13460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69FB4FD-1E3F-18C0-4637-587C38D3BD28}"/>
              </a:ext>
            </a:extLst>
          </p:cNvPr>
          <p:cNvSpPr txBox="1"/>
          <p:nvPr/>
        </p:nvSpPr>
        <p:spPr>
          <a:xfrm>
            <a:off x="8622472" y="12949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54CD02A-9F59-FBC3-6EF4-94136A61BBFA}"/>
              </a:ext>
            </a:extLst>
          </p:cNvPr>
          <p:cNvSpPr txBox="1"/>
          <p:nvPr/>
        </p:nvSpPr>
        <p:spPr>
          <a:xfrm>
            <a:off x="8890593" y="138626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2C89A4B-4B4B-2C8B-8EE1-FD1D208C9C87}"/>
              </a:ext>
            </a:extLst>
          </p:cNvPr>
          <p:cNvSpPr txBox="1"/>
          <p:nvPr/>
        </p:nvSpPr>
        <p:spPr>
          <a:xfrm>
            <a:off x="9159008" y="13460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13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C26D1F5-040D-01C8-2A6A-6FBD283ADFD2}"/>
              </a:ext>
            </a:extLst>
          </p:cNvPr>
          <p:cNvSpPr txBox="1"/>
          <p:nvPr/>
        </p:nvSpPr>
        <p:spPr>
          <a:xfrm>
            <a:off x="8563601" y="310417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10</a:t>
            </a:r>
            <a:r>
              <a:rPr lang="el-GR" sz="600" dirty="0"/>
              <a:t>: Σχεδιασμός</a:t>
            </a:r>
          </a:p>
          <a:p>
            <a:pPr algn="ctr"/>
            <a:r>
              <a:rPr lang="en-US" sz="600" dirty="0"/>
              <a:t>class diagram</a:t>
            </a:r>
            <a:endParaRPr lang="el-GR" sz="6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B9BBC4A-145C-31BB-93CF-E5AAAFCF63AF}"/>
              </a:ext>
            </a:extLst>
          </p:cNvPr>
          <p:cNvSpPr txBox="1"/>
          <p:nvPr/>
        </p:nvSpPr>
        <p:spPr>
          <a:xfrm>
            <a:off x="8408510" y="563924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07/06/2023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3B9FF11E-4056-E67F-9ECC-2959A78455CA}"/>
              </a:ext>
            </a:extLst>
          </p:cNvPr>
          <p:cNvSpPr txBox="1"/>
          <p:nvPr/>
        </p:nvSpPr>
        <p:spPr>
          <a:xfrm>
            <a:off x="8942070" y="565143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20/06/2023</a:t>
            </a:r>
          </a:p>
        </p:txBody>
      </p:sp>
      <p:pic>
        <p:nvPicPr>
          <p:cNvPr id="306" name="Picture 305">
            <a:extLst>
              <a:ext uri="{FF2B5EF4-FFF2-40B4-BE49-F238E27FC236}">
                <a16:creationId xmlns:a16="http://schemas.microsoft.com/office/drawing/2014/main" id="{A5CBEC5F-BC15-61A0-C3E8-A84420E8C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33" y="935325"/>
            <a:ext cx="1057557" cy="587664"/>
          </a:xfrm>
          <a:prstGeom prst="rect">
            <a:avLst/>
          </a:prstGeom>
        </p:spPr>
      </p:pic>
      <p:sp>
        <p:nvSpPr>
          <p:cNvPr id="307" name="TextBox 306">
            <a:extLst>
              <a:ext uri="{FF2B5EF4-FFF2-40B4-BE49-F238E27FC236}">
                <a16:creationId xmlns:a16="http://schemas.microsoft.com/office/drawing/2014/main" id="{E060370D-44A0-6264-0421-FB850526DC13}"/>
              </a:ext>
            </a:extLst>
          </p:cNvPr>
          <p:cNvSpPr txBox="1"/>
          <p:nvPr/>
        </p:nvSpPr>
        <p:spPr>
          <a:xfrm>
            <a:off x="8402953" y="91136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11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C0D63E5-0BBF-D4AD-D4EF-A01B32B248D5}"/>
              </a:ext>
            </a:extLst>
          </p:cNvPr>
          <p:cNvSpPr txBox="1"/>
          <p:nvPr/>
        </p:nvSpPr>
        <p:spPr>
          <a:xfrm>
            <a:off x="8612713" y="906259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2E9926A-08A0-A147-E287-E60BC63E2FFC}"/>
              </a:ext>
            </a:extLst>
          </p:cNvPr>
          <p:cNvSpPr txBox="1"/>
          <p:nvPr/>
        </p:nvSpPr>
        <p:spPr>
          <a:xfrm>
            <a:off x="8880834" y="915392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C62D964-E3FE-94A0-4818-6BBAC5C6B7F3}"/>
              </a:ext>
            </a:extLst>
          </p:cNvPr>
          <p:cNvSpPr txBox="1"/>
          <p:nvPr/>
        </p:nvSpPr>
        <p:spPr>
          <a:xfrm>
            <a:off x="9149249" y="911367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7423B27-A2FA-9041-6B2C-879C8EE5094A}"/>
              </a:ext>
            </a:extLst>
          </p:cNvPr>
          <p:cNvSpPr txBox="1"/>
          <p:nvPr/>
        </p:nvSpPr>
        <p:spPr>
          <a:xfrm>
            <a:off x="8555445" y="108718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</a:t>
            </a:r>
            <a:r>
              <a:rPr lang="el-GR" sz="600" dirty="0"/>
              <a:t>1: Σχεδιασμός</a:t>
            </a:r>
          </a:p>
          <a:p>
            <a:pPr algn="ctr"/>
            <a:r>
              <a:rPr lang="en-US" sz="600" dirty="0"/>
              <a:t>test cases</a:t>
            </a:r>
            <a:endParaRPr lang="el-GR" sz="6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A8B0AAC-03FA-CD8B-B594-900AF4C9A34B}"/>
              </a:ext>
            </a:extLst>
          </p:cNvPr>
          <p:cNvSpPr txBox="1"/>
          <p:nvPr/>
        </p:nvSpPr>
        <p:spPr>
          <a:xfrm>
            <a:off x="8398751" y="1340690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07/06/2023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9842458D-136C-1291-867B-F8DFC7DCCC19}"/>
              </a:ext>
            </a:extLst>
          </p:cNvPr>
          <p:cNvSpPr txBox="1"/>
          <p:nvPr/>
        </p:nvSpPr>
        <p:spPr>
          <a:xfrm>
            <a:off x="8932311" y="1341909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15/06/2023</a:t>
            </a:r>
          </a:p>
        </p:txBody>
      </p:sp>
      <p:sp>
        <p:nvSpPr>
          <p:cNvPr id="314" name="Flowchart: Decision 313">
            <a:extLst>
              <a:ext uri="{FF2B5EF4-FFF2-40B4-BE49-F238E27FC236}">
                <a16:creationId xmlns:a16="http://schemas.microsoft.com/office/drawing/2014/main" id="{50EF3D86-EE29-1293-E38A-6CDC918D0DCB}"/>
              </a:ext>
            </a:extLst>
          </p:cNvPr>
          <p:cNvSpPr/>
          <p:nvPr/>
        </p:nvSpPr>
        <p:spPr>
          <a:xfrm>
            <a:off x="9524288" y="1435086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F6E6F3E7-9DB0-9C9F-7153-523022F1E104}"/>
              </a:ext>
            </a:extLst>
          </p:cNvPr>
          <p:cNvSpPr txBox="1"/>
          <p:nvPr/>
        </p:nvSpPr>
        <p:spPr>
          <a:xfrm>
            <a:off x="9516800" y="1569087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</a:t>
            </a:r>
            <a:r>
              <a:rPr lang="en-US" sz="700" dirty="0"/>
              <a:t>2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9EF9EFB3-F9E8-DCEC-1829-55FE09C3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63" y="146449"/>
            <a:ext cx="1057557" cy="587664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AE6BFD97-AC2D-285C-42F0-5D468893597A}"/>
              </a:ext>
            </a:extLst>
          </p:cNvPr>
          <p:cNvSpPr txBox="1"/>
          <p:nvPr/>
        </p:nvSpPr>
        <p:spPr>
          <a:xfrm>
            <a:off x="10262083" y="12249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2FE59900-DD3D-60CB-B9E5-2A52274DD3F2}"/>
              </a:ext>
            </a:extLst>
          </p:cNvPr>
          <p:cNvSpPr txBox="1"/>
          <p:nvPr/>
        </p:nvSpPr>
        <p:spPr>
          <a:xfrm>
            <a:off x="10471843" y="11738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75BA641-136A-2D54-20A2-298ECF5FB1D5}"/>
              </a:ext>
            </a:extLst>
          </p:cNvPr>
          <p:cNvSpPr txBox="1"/>
          <p:nvPr/>
        </p:nvSpPr>
        <p:spPr>
          <a:xfrm>
            <a:off x="10739964" y="126516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F010D02-A32A-BD64-5D31-FA269FA2CC41}"/>
              </a:ext>
            </a:extLst>
          </p:cNvPr>
          <p:cNvSpPr txBox="1"/>
          <p:nvPr/>
        </p:nvSpPr>
        <p:spPr>
          <a:xfrm>
            <a:off x="11008379" y="12249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9B0BEEA-18EC-E070-0312-6726B0860B97}"/>
              </a:ext>
            </a:extLst>
          </p:cNvPr>
          <p:cNvSpPr txBox="1"/>
          <p:nvPr/>
        </p:nvSpPr>
        <p:spPr>
          <a:xfrm>
            <a:off x="10351871" y="281448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12</a:t>
            </a:r>
            <a:r>
              <a:rPr lang="el-GR" sz="600" dirty="0"/>
              <a:t>:</a:t>
            </a:r>
            <a:r>
              <a:rPr lang="en-US" sz="600" dirty="0"/>
              <a:t> Sprint 1:</a:t>
            </a:r>
          </a:p>
          <a:p>
            <a:pPr algn="ctr"/>
            <a:r>
              <a:rPr lang="en-US" sz="600" dirty="0"/>
              <a:t>Interface </a:t>
            </a:r>
            <a:r>
              <a:rPr lang="el-GR" sz="600" dirty="0"/>
              <a:t>Εφαρμογής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8BBAF19-BDD5-DFE4-F85D-63ED946A3EC7}"/>
              </a:ext>
            </a:extLst>
          </p:cNvPr>
          <p:cNvSpPr txBox="1"/>
          <p:nvPr/>
        </p:nvSpPr>
        <p:spPr>
          <a:xfrm>
            <a:off x="10257881" y="551814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21</a:t>
            </a:r>
            <a:r>
              <a:rPr lang="en-US" sz="600" dirty="0"/>
              <a:t>/06/2023</a:t>
            </a:r>
          </a:p>
        </p:txBody>
      </p:sp>
      <p:pic>
        <p:nvPicPr>
          <p:cNvPr id="323" name="Picture 322">
            <a:extLst>
              <a:ext uri="{FF2B5EF4-FFF2-40B4-BE49-F238E27FC236}">
                <a16:creationId xmlns:a16="http://schemas.microsoft.com/office/drawing/2014/main" id="{CBC11CFF-CCC6-1EBB-6E31-B6B05887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86" y="936201"/>
            <a:ext cx="1057557" cy="587664"/>
          </a:xfrm>
          <a:prstGeom prst="rect">
            <a:avLst/>
          </a:prstGeom>
        </p:spPr>
      </p:pic>
      <p:sp>
        <p:nvSpPr>
          <p:cNvPr id="324" name="TextBox 323">
            <a:extLst>
              <a:ext uri="{FF2B5EF4-FFF2-40B4-BE49-F238E27FC236}">
                <a16:creationId xmlns:a16="http://schemas.microsoft.com/office/drawing/2014/main" id="{5E77FDF0-BF1A-DEC4-BCA7-DEC10557A99A}"/>
              </a:ext>
            </a:extLst>
          </p:cNvPr>
          <p:cNvSpPr txBox="1"/>
          <p:nvPr/>
        </p:nvSpPr>
        <p:spPr>
          <a:xfrm>
            <a:off x="10261006" y="912243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</a:t>
            </a:r>
            <a:r>
              <a:rPr lang="el-GR" sz="600" dirty="0"/>
              <a:t>3</a:t>
            </a:r>
            <a:endParaRPr lang="en-US" sz="6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F4508D5C-0858-583C-DABC-9DC99899D7C8}"/>
              </a:ext>
            </a:extLst>
          </p:cNvPr>
          <p:cNvSpPr txBox="1"/>
          <p:nvPr/>
        </p:nvSpPr>
        <p:spPr>
          <a:xfrm>
            <a:off x="10470766" y="907135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14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62CDE22-ABD6-20BD-4C2A-23F8D51BEDE7}"/>
              </a:ext>
            </a:extLst>
          </p:cNvPr>
          <p:cNvSpPr txBox="1"/>
          <p:nvPr/>
        </p:nvSpPr>
        <p:spPr>
          <a:xfrm>
            <a:off x="10738887" y="916268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35 ημ</a:t>
            </a:r>
            <a:endParaRPr lang="en-US" sz="6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BF3AF92-2D7D-C338-0E67-94E16177D88D}"/>
              </a:ext>
            </a:extLst>
          </p:cNvPr>
          <p:cNvSpPr txBox="1"/>
          <p:nvPr/>
        </p:nvSpPr>
        <p:spPr>
          <a:xfrm>
            <a:off x="11007302" y="912243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E97CB05-4971-DF1B-9FA4-473726C5FA44}"/>
              </a:ext>
            </a:extLst>
          </p:cNvPr>
          <p:cNvSpPr txBox="1"/>
          <p:nvPr/>
        </p:nvSpPr>
        <p:spPr>
          <a:xfrm>
            <a:off x="10425521" y="1088059"/>
            <a:ext cx="72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</a:t>
            </a:r>
            <a:r>
              <a:rPr lang="el-GR" sz="600" dirty="0"/>
              <a:t>3: </a:t>
            </a:r>
            <a:r>
              <a:rPr lang="en-US" sz="600" dirty="0"/>
              <a:t>Sprint 2:</a:t>
            </a:r>
            <a:endParaRPr lang="el-GR" sz="600" dirty="0"/>
          </a:p>
          <a:p>
            <a:pPr algn="ctr"/>
            <a:r>
              <a:rPr lang="el-GR" sz="600" dirty="0"/>
              <a:t>Βάση Δεδομένων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123B636-C9E4-D75F-3B7E-E367067DF03B}"/>
              </a:ext>
            </a:extLst>
          </p:cNvPr>
          <p:cNvSpPr txBox="1"/>
          <p:nvPr/>
        </p:nvSpPr>
        <p:spPr>
          <a:xfrm>
            <a:off x="10256804" y="1341566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21</a:t>
            </a:r>
            <a:r>
              <a:rPr lang="en-US" sz="600" dirty="0"/>
              <a:t>/06/2023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F24920C-3764-CF5F-59CD-741CA100DF20}"/>
              </a:ext>
            </a:extLst>
          </p:cNvPr>
          <p:cNvSpPr txBox="1"/>
          <p:nvPr/>
        </p:nvSpPr>
        <p:spPr>
          <a:xfrm>
            <a:off x="10790364" y="1342785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08</a:t>
            </a:r>
            <a:r>
              <a:rPr lang="en-US" sz="600" dirty="0"/>
              <a:t>/0</a:t>
            </a:r>
            <a:r>
              <a:rPr lang="el-GR" sz="600" dirty="0"/>
              <a:t>8</a:t>
            </a:r>
            <a:r>
              <a:rPr lang="en-US" sz="600" dirty="0"/>
              <a:t>/2023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E6AEBF0-A60E-0DD5-927B-3FF4D57E7A97}"/>
              </a:ext>
            </a:extLst>
          </p:cNvPr>
          <p:cNvSpPr txBox="1"/>
          <p:nvPr/>
        </p:nvSpPr>
        <p:spPr>
          <a:xfrm>
            <a:off x="10743375" y="555686"/>
            <a:ext cx="5533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15/0</a:t>
            </a:r>
            <a:r>
              <a:rPr lang="el-GR" sz="600" dirty="0"/>
              <a:t>8</a:t>
            </a:r>
            <a:r>
              <a:rPr lang="en-US" sz="600" dirty="0"/>
              <a:t>/2023</a:t>
            </a:r>
          </a:p>
        </p:txBody>
      </p:sp>
      <p:pic>
        <p:nvPicPr>
          <p:cNvPr id="362" name="Picture 361">
            <a:extLst>
              <a:ext uri="{FF2B5EF4-FFF2-40B4-BE49-F238E27FC236}">
                <a16:creationId xmlns:a16="http://schemas.microsoft.com/office/drawing/2014/main" id="{2EF2E491-6A95-7757-2B5D-2E6C4E617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55" y="158559"/>
            <a:ext cx="1057557" cy="587664"/>
          </a:xfrm>
          <a:prstGeom prst="rect">
            <a:avLst/>
          </a:prstGeom>
        </p:spPr>
      </p:pic>
      <p:sp>
        <p:nvSpPr>
          <p:cNvPr id="363" name="TextBox 362">
            <a:extLst>
              <a:ext uri="{FF2B5EF4-FFF2-40B4-BE49-F238E27FC236}">
                <a16:creationId xmlns:a16="http://schemas.microsoft.com/office/drawing/2014/main" id="{E5F80F36-36B9-2298-6006-2AF30E76B48F}"/>
              </a:ext>
            </a:extLst>
          </p:cNvPr>
          <p:cNvSpPr txBox="1"/>
          <p:nvPr/>
        </p:nvSpPr>
        <p:spPr>
          <a:xfrm>
            <a:off x="11663375" y="13460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</a:t>
            </a:r>
            <a:r>
              <a:rPr lang="el-GR" sz="600" dirty="0"/>
              <a:t>4</a:t>
            </a:r>
            <a:endParaRPr lang="en-US" sz="6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35CE6770-A6F0-5BA0-DEC5-6552F95F3BDC}"/>
              </a:ext>
            </a:extLst>
          </p:cNvPr>
          <p:cNvSpPr txBox="1"/>
          <p:nvPr/>
        </p:nvSpPr>
        <p:spPr>
          <a:xfrm>
            <a:off x="11873135" y="12949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D3FED5DE-F65F-7C19-0FFC-901872D1D018}"/>
              </a:ext>
            </a:extLst>
          </p:cNvPr>
          <p:cNvSpPr txBox="1"/>
          <p:nvPr/>
        </p:nvSpPr>
        <p:spPr>
          <a:xfrm>
            <a:off x="12141256" y="138626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30 ημ</a:t>
            </a:r>
            <a:endParaRPr lang="en-US" sz="6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670CC7C-C3E7-A8B8-3BBE-E61516A38234}"/>
              </a:ext>
            </a:extLst>
          </p:cNvPr>
          <p:cNvSpPr txBox="1"/>
          <p:nvPr/>
        </p:nvSpPr>
        <p:spPr>
          <a:xfrm>
            <a:off x="12409671" y="13460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7A545B1-75E3-39CF-30F4-4B1698CD834D}"/>
              </a:ext>
            </a:extLst>
          </p:cNvPr>
          <p:cNvSpPr txBox="1"/>
          <p:nvPr/>
        </p:nvSpPr>
        <p:spPr>
          <a:xfrm>
            <a:off x="11687443" y="261362"/>
            <a:ext cx="101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</a:t>
            </a:r>
            <a:r>
              <a:rPr lang="el-GR" sz="600" dirty="0"/>
              <a:t>4: </a:t>
            </a:r>
            <a:r>
              <a:rPr lang="en-US" sz="600" dirty="0"/>
              <a:t>Sprint </a:t>
            </a:r>
            <a:r>
              <a:rPr lang="el-GR" sz="600" dirty="0"/>
              <a:t>3</a:t>
            </a:r>
            <a:r>
              <a:rPr lang="en-US" sz="600" dirty="0"/>
              <a:t>:</a:t>
            </a:r>
            <a:r>
              <a:rPr lang="el-GR" sz="600" dirty="0"/>
              <a:t> Υλοποίηση </a:t>
            </a:r>
            <a:r>
              <a:rPr lang="en-US" sz="600" dirty="0"/>
              <a:t>API + </a:t>
            </a:r>
            <a:r>
              <a:rPr lang="el-GR" sz="600" dirty="0"/>
              <a:t>Βελτίωση </a:t>
            </a:r>
            <a:r>
              <a:rPr lang="en-US" sz="600" dirty="0"/>
              <a:t>Sprint 1 </a:t>
            </a:r>
            <a:r>
              <a:rPr lang="el-GR" sz="600" dirty="0"/>
              <a:t>και 2</a:t>
            </a:r>
          </a:p>
          <a:p>
            <a:pPr algn="ctr"/>
            <a:endParaRPr lang="el-GR" sz="6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13D5C3A-FFA3-EDCB-CD4E-9DE15D30EFC8}"/>
              </a:ext>
            </a:extLst>
          </p:cNvPr>
          <p:cNvSpPr txBox="1"/>
          <p:nvPr/>
        </p:nvSpPr>
        <p:spPr>
          <a:xfrm>
            <a:off x="11659173" y="563924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16</a:t>
            </a:r>
            <a:r>
              <a:rPr lang="en-US" sz="600" dirty="0"/>
              <a:t>/0</a:t>
            </a:r>
            <a:r>
              <a:rPr lang="el-GR" sz="600" dirty="0"/>
              <a:t>8</a:t>
            </a:r>
            <a:r>
              <a:rPr lang="en-US" sz="600" dirty="0"/>
              <a:t>/2023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02C3809A-9EAA-471C-7D31-BB1EB0E702DA}"/>
              </a:ext>
            </a:extLst>
          </p:cNvPr>
          <p:cNvSpPr txBox="1"/>
          <p:nvPr/>
        </p:nvSpPr>
        <p:spPr>
          <a:xfrm>
            <a:off x="12192733" y="565143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26</a:t>
            </a:r>
            <a:r>
              <a:rPr lang="en-US" sz="600" dirty="0"/>
              <a:t>/0</a:t>
            </a:r>
            <a:r>
              <a:rPr lang="el-GR" sz="600" dirty="0"/>
              <a:t>9</a:t>
            </a:r>
            <a:r>
              <a:rPr lang="en-US" sz="600" dirty="0"/>
              <a:t>/2023</a:t>
            </a:r>
          </a:p>
        </p:txBody>
      </p:sp>
      <p:pic>
        <p:nvPicPr>
          <p:cNvPr id="378" name="Picture 377">
            <a:extLst>
              <a:ext uri="{FF2B5EF4-FFF2-40B4-BE49-F238E27FC236}">
                <a16:creationId xmlns:a16="http://schemas.microsoft.com/office/drawing/2014/main" id="{F3520407-FAAA-2F0B-F537-3E53B2535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8" y="2600848"/>
            <a:ext cx="1057557" cy="587664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E445BAF3-9204-8628-A5BF-B8CC0F63783C}"/>
              </a:ext>
            </a:extLst>
          </p:cNvPr>
          <p:cNvSpPr txBox="1"/>
          <p:nvPr/>
        </p:nvSpPr>
        <p:spPr>
          <a:xfrm>
            <a:off x="174318" y="257689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</a:t>
            </a:r>
            <a:r>
              <a:rPr lang="el-GR" sz="600" dirty="0"/>
              <a:t>5</a:t>
            </a:r>
            <a:endParaRPr lang="en-US" sz="600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830F9BB-A1A4-D1BE-218A-C68709546E58}"/>
              </a:ext>
            </a:extLst>
          </p:cNvPr>
          <p:cNvSpPr txBox="1"/>
          <p:nvPr/>
        </p:nvSpPr>
        <p:spPr>
          <a:xfrm>
            <a:off x="384078" y="257178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98EB01B-AC92-421E-7C26-0B940315428E}"/>
              </a:ext>
            </a:extLst>
          </p:cNvPr>
          <p:cNvSpPr txBox="1"/>
          <p:nvPr/>
        </p:nvSpPr>
        <p:spPr>
          <a:xfrm>
            <a:off x="652199" y="258091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40 ημ</a:t>
            </a:r>
            <a:endParaRPr lang="en-US" sz="600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EA99E154-13D5-A903-77AA-8FC17DE5C4EC}"/>
              </a:ext>
            </a:extLst>
          </p:cNvPr>
          <p:cNvSpPr txBox="1"/>
          <p:nvPr/>
        </p:nvSpPr>
        <p:spPr>
          <a:xfrm>
            <a:off x="920614" y="257689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60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B6101AF-BF5E-9680-2549-410E85EB2611}"/>
              </a:ext>
            </a:extLst>
          </p:cNvPr>
          <p:cNvSpPr txBox="1"/>
          <p:nvPr/>
        </p:nvSpPr>
        <p:spPr>
          <a:xfrm>
            <a:off x="196177" y="2692098"/>
            <a:ext cx="101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</a:t>
            </a:r>
            <a:r>
              <a:rPr lang="el-GR" sz="600" dirty="0"/>
              <a:t>5: </a:t>
            </a:r>
            <a:r>
              <a:rPr lang="en-US" sz="600" dirty="0"/>
              <a:t>Sprint </a:t>
            </a:r>
            <a:r>
              <a:rPr lang="el-GR" sz="600" dirty="0"/>
              <a:t>4</a:t>
            </a:r>
            <a:r>
              <a:rPr lang="en-US" sz="600" dirty="0"/>
              <a:t>: User </a:t>
            </a:r>
            <a:endParaRPr lang="el-GR" sz="600" dirty="0"/>
          </a:p>
          <a:p>
            <a:pPr algn="ctr"/>
            <a:r>
              <a:rPr lang="en-US" sz="600" dirty="0"/>
              <a:t>Registration and Account</a:t>
            </a:r>
          </a:p>
          <a:p>
            <a:pPr algn="ctr"/>
            <a:r>
              <a:rPr lang="en-US" sz="600" dirty="0"/>
              <a:t>Management</a:t>
            </a:r>
            <a:endParaRPr lang="el-GR" sz="6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5874E52F-6133-39B9-485B-8034C4C8E378}"/>
              </a:ext>
            </a:extLst>
          </p:cNvPr>
          <p:cNvSpPr txBox="1"/>
          <p:nvPr/>
        </p:nvSpPr>
        <p:spPr>
          <a:xfrm>
            <a:off x="170116" y="3006213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27/09/2023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C18BA77-A257-F4EA-2C51-CD1C483B0869}"/>
              </a:ext>
            </a:extLst>
          </p:cNvPr>
          <p:cNvSpPr txBox="1"/>
          <p:nvPr/>
        </p:nvSpPr>
        <p:spPr>
          <a:xfrm>
            <a:off x="703676" y="3007432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2</a:t>
            </a:r>
            <a:r>
              <a:rPr lang="en-US" sz="600" dirty="0"/>
              <a:t>1/11/2023</a:t>
            </a:r>
          </a:p>
        </p:txBody>
      </p:sp>
      <p:pic>
        <p:nvPicPr>
          <p:cNvPr id="386" name="Picture 385">
            <a:extLst>
              <a:ext uri="{FF2B5EF4-FFF2-40B4-BE49-F238E27FC236}">
                <a16:creationId xmlns:a16="http://schemas.microsoft.com/office/drawing/2014/main" id="{48D4C9EC-C872-6D70-265E-74945E649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04" y="2615207"/>
            <a:ext cx="1057557" cy="587664"/>
          </a:xfrm>
          <a:prstGeom prst="rect">
            <a:avLst/>
          </a:prstGeom>
        </p:spPr>
      </p:pic>
      <p:sp>
        <p:nvSpPr>
          <p:cNvPr id="387" name="TextBox 386">
            <a:extLst>
              <a:ext uri="{FF2B5EF4-FFF2-40B4-BE49-F238E27FC236}">
                <a16:creationId xmlns:a16="http://schemas.microsoft.com/office/drawing/2014/main" id="{6A60D651-384B-B388-8D8A-9E3382760301}"/>
              </a:ext>
            </a:extLst>
          </p:cNvPr>
          <p:cNvSpPr txBox="1"/>
          <p:nvPr/>
        </p:nvSpPr>
        <p:spPr>
          <a:xfrm>
            <a:off x="1566224" y="259124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16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0631072-8E24-543E-F7D8-BC7C652519CA}"/>
              </a:ext>
            </a:extLst>
          </p:cNvPr>
          <p:cNvSpPr txBox="1"/>
          <p:nvPr/>
        </p:nvSpPr>
        <p:spPr>
          <a:xfrm>
            <a:off x="1775984" y="2586141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8A83602-29EE-CA35-3630-BD4D3D153EF4}"/>
              </a:ext>
            </a:extLst>
          </p:cNvPr>
          <p:cNvSpPr txBox="1"/>
          <p:nvPr/>
        </p:nvSpPr>
        <p:spPr>
          <a:xfrm>
            <a:off x="2044105" y="2595274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40 ημ</a:t>
            </a:r>
            <a:endParaRPr lang="en-US" sz="6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28AC993-5226-FD1E-C42B-9B240E696BA5}"/>
              </a:ext>
            </a:extLst>
          </p:cNvPr>
          <p:cNvSpPr txBox="1"/>
          <p:nvPr/>
        </p:nvSpPr>
        <p:spPr>
          <a:xfrm>
            <a:off x="2312520" y="2591249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6</a:t>
            </a:r>
            <a:r>
              <a:rPr lang="el-GR" sz="600" dirty="0"/>
              <a:t>0 ημ</a:t>
            </a:r>
            <a:endParaRPr lang="en-US" sz="600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BB46E57B-A22B-BAB5-295F-FB729B97737F}"/>
              </a:ext>
            </a:extLst>
          </p:cNvPr>
          <p:cNvSpPr txBox="1"/>
          <p:nvPr/>
        </p:nvSpPr>
        <p:spPr>
          <a:xfrm>
            <a:off x="1580201" y="2756180"/>
            <a:ext cx="101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16</a:t>
            </a:r>
            <a:r>
              <a:rPr lang="el-GR" sz="600" dirty="0"/>
              <a:t>: </a:t>
            </a:r>
            <a:r>
              <a:rPr lang="en-US" sz="600" dirty="0"/>
              <a:t>Sprint 5:</a:t>
            </a:r>
            <a:endParaRPr lang="el-GR" sz="600" dirty="0"/>
          </a:p>
          <a:p>
            <a:pPr algn="ctr"/>
            <a:r>
              <a:rPr lang="en-US" sz="600" dirty="0"/>
              <a:t>Books Registration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53B065D-1A23-471F-D928-256E9393D652}"/>
              </a:ext>
            </a:extLst>
          </p:cNvPr>
          <p:cNvSpPr txBox="1"/>
          <p:nvPr/>
        </p:nvSpPr>
        <p:spPr>
          <a:xfrm>
            <a:off x="1562022" y="3020572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22/11/2023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C4693B03-F581-089E-1125-E0A8DBD30385}"/>
              </a:ext>
            </a:extLst>
          </p:cNvPr>
          <p:cNvSpPr txBox="1"/>
          <p:nvPr/>
        </p:nvSpPr>
        <p:spPr>
          <a:xfrm>
            <a:off x="2095582" y="3021791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16/01/2024</a:t>
            </a:r>
          </a:p>
        </p:txBody>
      </p:sp>
      <p:pic>
        <p:nvPicPr>
          <p:cNvPr id="394" name="Picture 393">
            <a:extLst>
              <a:ext uri="{FF2B5EF4-FFF2-40B4-BE49-F238E27FC236}">
                <a16:creationId xmlns:a16="http://schemas.microsoft.com/office/drawing/2014/main" id="{87AC225E-82AF-06C5-ECBC-6BBDE286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2" y="2601968"/>
            <a:ext cx="1057557" cy="587664"/>
          </a:xfrm>
          <a:prstGeom prst="rect">
            <a:avLst/>
          </a:prstGeom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79B80DFF-C1C8-3E0F-9786-C93DA08482E6}"/>
              </a:ext>
            </a:extLst>
          </p:cNvPr>
          <p:cNvSpPr txBox="1"/>
          <p:nvPr/>
        </p:nvSpPr>
        <p:spPr>
          <a:xfrm>
            <a:off x="2933552" y="257801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17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9B95457-5F84-8411-DADD-0FFB1665DD29}"/>
              </a:ext>
            </a:extLst>
          </p:cNvPr>
          <p:cNvSpPr txBox="1"/>
          <p:nvPr/>
        </p:nvSpPr>
        <p:spPr>
          <a:xfrm>
            <a:off x="3143312" y="257290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</a:t>
            </a:r>
            <a:r>
              <a:rPr lang="el-GR" sz="600" dirty="0"/>
              <a:t>0 ημ</a:t>
            </a:r>
            <a:endParaRPr lang="en-US" sz="6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A9E69B4-C1F3-82A2-7E74-43E711741F10}"/>
              </a:ext>
            </a:extLst>
          </p:cNvPr>
          <p:cNvSpPr txBox="1"/>
          <p:nvPr/>
        </p:nvSpPr>
        <p:spPr>
          <a:xfrm>
            <a:off x="3411433" y="258203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" dirty="0"/>
              <a:t>40 ημ</a:t>
            </a:r>
            <a:endParaRPr lang="en-US" sz="6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6A459662-C894-E451-393B-68017B528EA8}"/>
              </a:ext>
            </a:extLst>
          </p:cNvPr>
          <p:cNvSpPr txBox="1"/>
          <p:nvPr/>
        </p:nvSpPr>
        <p:spPr>
          <a:xfrm>
            <a:off x="3679848" y="257801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6</a:t>
            </a:r>
            <a:r>
              <a:rPr lang="el-GR" sz="600" dirty="0"/>
              <a:t>0 ημ</a:t>
            </a:r>
            <a:endParaRPr lang="en-US" sz="600" dirty="0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215AE04-8FCE-1A4B-1C0D-01606465BA3F}"/>
              </a:ext>
            </a:extLst>
          </p:cNvPr>
          <p:cNvSpPr txBox="1"/>
          <p:nvPr/>
        </p:nvSpPr>
        <p:spPr>
          <a:xfrm>
            <a:off x="2947529" y="2742941"/>
            <a:ext cx="103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17</a:t>
            </a:r>
            <a:r>
              <a:rPr lang="el-GR" sz="600" dirty="0"/>
              <a:t>: </a:t>
            </a:r>
            <a:r>
              <a:rPr lang="en-US" sz="600" dirty="0"/>
              <a:t>Sprint 6:</a:t>
            </a:r>
            <a:endParaRPr lang="el-GR" sz="600" dirty="0"/>
          </a:p>
          <a:p>
            <a:pPr algn="ctr"/>
            <a:r>
              <a:rPr lang="en-US" sz="600" dirty="0"/>
              <a:t>Books Rentals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0C1A18C6-D6E7-90AA-15B4-525FD2CC335F}"/>
              </a:ext>
            </a:extLst>
          </p:cNvPr>
          <p:cNvSpPr txBox="1"/>
          <p:nvPr/>
        </p:nvSpPr>
        <p:spPr>
          <a:xfrm>
            <a:off x="2929350" y="3007333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17/01/2024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B778F180-5613-170A-FDB4-19E25057B42C}"/>
              </a:ext>
            </a:extLst>
          </p:cNvPr>
          <p:cNvSpPr txBox="1"/>
          <p:nvPr/>
        </p:nvSpPr>
        <p:spPr>
          <a:xfrm>
            <a:off x="3462910" y="3008552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12/03/2024</a:t>
            </a:r>
          </a:p>
        </p:txBody>
      </p:sp>
      <p:pic>
        <p:nvPicPr>
          <p:cNvPr id="402" name="Picture 401">
            <a:extLst>
              <a:ext uri="{FF2B5EF4-FFF2-40B4-BE49-F238E27FC236}">
                <a16:creationId xmlns:a16="http://schemas.microsoft.com/office/drawing/2014/main" id="{5FA178A1-ADF1-F73F-1844-C79877F23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14" y="3376499"/>
            <a:ext cx="1057557" cy="587664"/>
          </a:xfrm>
          <a:prstGeom prst="rect">
            <a:avLst/>
          </a:prstGeom>
        </p:spPr>
      </p:pic>
      <p:sp>
        <p:nvSpPr>
          <p:cNvPr id="403" name="TextBox 402">
            <a:extLst>
              <a:ext uri="{FF2B5EF4-FFF2-40B4-BE49-F238E27FC236}">
                <a16:creationId xmlns:a16="http://schemas.microsoft.com/office/drawing/2014/main" id="{9953FB36-C3EE-9E40-F342-DCE1A16CB20D}"/>
              </a:ext>
            </a:extLst>
          </p:cNvPr>
          <p:cNvSpPr txBox="1"/>
          <p:nvPr/>
        </p:nvSpPr>
        <p:spPr>
          <a:xfrm>
            <a:off x="2924134" y="335254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18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FF0F3D17-D7BE-3990-0DF6-22C3A2C5F855}"/>
              </a:ext>
            </a:extLst>
          </p:cNvPr>
          <p:cNvSpPr txBox="1"/>
          <p:nvPr/>
        </p:nvSpPr>
        <p:spPr>
          <a:xfrm>
            <a:off x="3133894" y="3347433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5ECF22DE-02E3-1D6A-C0E1-534AD11DEF18}"/>
              </a:ext>
            </a:extLst>
          </p:cNvPr>
          <p:cNvSpPr txBox="1"/>
          <p:nvPr/>
        </p:nvSpPr>
        <p:spPr>
          <a:xfrm>
            <a:off x="3402015" y="3356566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FB93A42B-EF49-CD03-0843-3429028E7E98}"/>
              </a:ext>
            </a:extLst>
          </p:cNvPr>
          <p:cNvSpPr txBox="1"/>
          <p:nvPr/>
        </p:nvSpPr>
        <p:spPr>
          <a:xfrm>
            <a:off x="3670430" y="3352541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0EAE871-C9F4-576F-E4BF-9ED451A2F585}"/>
              </a:ext>
            </a:extLst>
          </p:cNvPr>
          <p:cNvSpPr txBox="1"/>
          <p:nvPr/>
        </p:nvSpPr>
        <p:spPr>
          <a:xfrm>
            <a:off x="2938111" y="3517472"/>
            <a:ext cx="1014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18</a:t>
            </a:r>
            <a:r>
              <a:rPr lang="el-GR" sz="600" dirty="0"/>
              <a:t>: </a:t>
            </a:r>
            <a:r>
              <a:rPr lang="en-US" sz="600" dirty="0"/>
              <a:t>Sprint 7:</a:t>
            </a:r>
            <a:endParaRPr lang="el-GR" sz="600" dirty="0"/>
          </a:p>
          <a:p>
            <a:pPr algn="ctr"/>
            <a:r>
              <a:rPr lang="en-US" sz="600" dirty="0"/>
              <a:t>Books Requests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0CFFC3F-1CE9-E253-77D4-6561CAA69165}"/>
              </a:ext>
            </a:extLst>
          </p:cNvPr>
          <p:cNvSpPr txBox="1"/>
          <p:nvPr/>
        </p:nvSpPr>
        <p:spPr>
          <a:xfrm>
            <a:off x="2919932" y="3781864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17/01/2024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61F0186-2B02-4191-791E-43F54613B700}"/>
              </a:ext>
            </a:extLst>
          </p:cNvPr>
          <p:cNvSpPr txBox="1"/>
          <p:nvPr/>
        </p:nvSpPr>
        <p:spPr>
          <a:xfrm>
            <a:off x="3453492" y="3783083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27/02/2024</a:t>
            </a:r>
          </a:p>
        </p:txBody>
      </p:sp>
      <p:pic>
        <p:nvPicPr>
          <p:cNvPr id="410" name="Picture 409">
            <a:extLst>
              <a:ext uri="{FF2B5EF4-FFF2-40B4-BE49-F238E27FC236}">
                <a16:creationId xmlns:a16="http://schemas.microsoft.com/office/drawing/2014/main" id="{586C1880-C55A-79B6-AE3B-94DB18E25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78" y="2601968"/>
            <a:ext cx="1057557" cy="587664"/>
          </a:xfrm>
          <a:prstGeom prst="rect">
            <a:avLst/>
          </a:prstGeom>
        </p:spPr>
      </p:pic>
      <p:sp>
        <p:nvSpPr>
          <p:cNvPr id="411" name="TextBox 410">
            <a:extLst>
              <a:ext uri="{FF2B5EF4-FFF2-40B4-BE49-F238E27FC236}">
                <a16:creationId xmlns:a16="http://schemas.microsoft.com/office/drawing/2014/main" id="{7C3767E9-443C-807C-3C59-4D045EF592B1}"/>
              </a:ext>
            </a:extLst>
          </p:cNvPr>
          <p:cNvSpPr txBox="1"/>
          <p:nvPr/>
        </p:nvSpPr>
        <p:spPr>
          <a:xfrm>
            <a:off x="4383298" y="257801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19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B0FAFA2E-6F48-E3D5-4825-639EA1021E8B}"/>
              </a:ext>
            </a:extLst>
          </p:cNvPr>
          <p:cNvSpPr txBox="1"/>
          <p:nvPr/>
        </p:nvSpPr>
        <p:spPr>
          <a:xfrm>
            <a:off x="4593058" y="257290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7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C406E67-7EAD-CD9C-CFA5-3C990D86AE4A}"/>
              </a:ext>
            </a:extLst>
          </p:cNvPr>
          <p:cNvSpPr txBox="1"/>
          <p:nvPr/>
        </p:nvSpPr>
        <p:spPr>
          <a:xfrm>
            <a:off x="4861179" y="258203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9E782D50-250C-5222-CEF7-B2FD028773A4}"/>
              </a:ext>
            </a:extLst>
          </p:cNvPr>
          <p:cNvSpPr txBox="1"/>
          <p:nvPr/>
        </p:nvSpPr>
        <p:spPr>
          <a:xfrm>
            <a:off x="5129594" y="257801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741CF5EA-EF32-E7CA-F5F2-3814088086DC}"/>
              </a:ext>
            </a:extLst>
          </p:cNvPr>
          <p:cNvSpPr txBox="1"/>
          <p:nvPr/>
        </p:nvSpPr>
        <p:spPr>
          <a:xfrm>
            <a:off x="4360755" y="2689382"/>
            <a:ext cx="112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19</a:t>
            </a:r>
            <a:r>
              <a:rPr lang="el-GR" sz="600" dirty="0"/>
              <a:t>: </a:t>
            </a:r>
            <a:r>
              <a:rPr lang="en-US" sz="600" dirty="0"/>
              <a:t>Sprint 8:</a:t>
            </a:r>
            <a:r>
              <a:rPr lang="el-GR" sz="600" dirty="0"/>
              <a:t> Υπόλοιπα</a:t>
            </a:r>
            <a:r>
              <a:rPr lang="en-US" sz="600" dirty="0"/>
              <a:t> features –</a:t>
            </a:r>
            <a:r>
              <a:rPr lang="el-GR" sz="600" dirty="0"/>
              <a:t> Βελτίωση Δουλειάς Προηγούμενων </a:t>
            </a:r>
            <a:r>
              <a:rPr lang="en-US" sz="600" dirty="0"/>
              <a:t>Sprint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4A72A1E-F6FB-67A3-6BCC-2D8FFFA647B7}"/>
              </a:ext>
            </a:extLst>
          </p:cNvPr>
          <p:cNvSpPr txBox="1"/>
          <p:nvPr/>
        </p:nvSpPr>
        <p:spPr>
          <a:xfrm>
            <a:off x="4379096" y="3007333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13/03/2024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0BAC4483-62AB-EB59-8099-77CE8FB36FA7}"/>
              </a:ext>
            </a:extLst>
          </p:cNvPr>
          <p:cNvSpPr txBox="1"/>
          <p:nvPr/>
        </p:nvSpPr>
        <p:spPr>
          <a:xfrm>
            <a:off x="4912656" y="3008552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09/04/2024</a:t>
            </a:r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7C6C7386-14C0-D60A-23E0-F48B09DD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95" y="2580915"/>
            <a:ext cx="1057557" cy="587664"/>
          </a:xfrm>
          <a:prstGeom prst="rect">
            <a:avLst/>
          </a:prstGeom>
        </p:spPr>
      </p:pic>
      <p:sp>
        <p:nvSpPr>
          <p:cNvPr id="419" name="TextBox 418">
            <a:extLst>
              <a:ext uri="{FF2B5EF4-FFF2-40B4-BE49-F238E27FC236}">
                <a16:creationId xmlns:a16="http://schemas.microsoft.com/office/drawing/2014/main" id="{BDD3C9EF-03D8-BAB7-ED34-4AC91DCB0582}"/>
              </a:ext>
            </a:extLst>
          </p:cNvPr>
          <p:cNvSpPr txBox="1"/>
          <p:nvPr/>
        </p:nvSpPr>
        <p:spPr>
          <a:xfrm>
            <a:off x="6708715" y="255695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20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4BD38EFB-730B-7553-FA7C-6F6D843235A9}"/>
              </a:ext>
            </a:extLst>
          </p:cNvPr>
          <p:cNvSpPr txBox="1"/>
          <p:nvPr/>
        </p:nvSpPr>
        <p:spPr>
          <a:xfrm>
            <a:off x="6918475" y="2551849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3793031-E0F3-025E-06DD-500024C8445B}"/>
              </a:ext>
            </a:extLst>
          </p:cNvPr>
          <p:cNvSpPr txBox="1"/>
          <p:nvPr/>
        </p:nvSpPr>
        <p:spPr>
          <a:xfrm>
            <a:off x="7186596" y="2560982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60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F507315-B317-E89F-F193-D60F7AE3B2E2}"/>
              </a:ext>
            </a:extLst>
          </p:cNvPr>
          <p:cNvSpPr txBox="1"/>
          <p:nvPr/>
        </p:nvSpPr>
        <p:spPr>
          <a:xfrm>
            <a:off x="7455011" y="2556957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90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8EAC59A7-56A6-4B79-8318-86063ED64527}"/>
              </a:ext>
            </a:extLst>
          </p:cNvPr>
          <p:cNvSpPr txBox="1"/>
          <p:nvPr/>
        </p:nvSpPr>
        <p:spPr>
          <a:xfrm>
            <a:off x="6727229" y="2724843"/>
            <a:ext cx="10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20</a:t>
            </a:r>
            <a:r>
              <a:rPr lang="el-GR" sz="600" dirty="0"/>
              <a:t>: </a:t>
            </a:r>
            <a:r>
              <a:rPr lang="en-US" sz="600" dirty="0"/>
              <a:t>Beta testing </a:t>
            </a:r>
            <a:r>
              <a:rPr lang="el-GR" sz="600" dirty="0"/>
              <a:t>και διόρθωση </a:t>
            </a:r>
            <a:r>
              <a:rPr lang="en-US" sz="600" dirty="0"/>
              <a:t>bugs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DA1BD190-1910-97F3-E2FF-B1EAAAD37541}"/>
              </a:ext>
            </a:extLst>
          </p:cNvPr>
          <p:cNvSpPr txBox="1"/>
          <p:nvPr/>
        </p:nvSpPr>
        <p:spPr>
          <a:xfrm>
            <a:off x="6704513" y="2986280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10/04/2024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06AE4C74-A4C0-E488-09DA-D7B141D19C5A}"/>
              </a:ext>
            </a:extLst>
          </p:cNvPr>
          <p:cNvSpPr txBox="1"/>
          <p:nvPr/>
        </p:nvSpPr>
        <p:spPr>
          <a:xfrm>
            <a:off x="7238073" y="2987499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02/07/2024</a:t>
            </a:r>
          </a:p>
        </p:txBody>
      </p:sp>
      <p:sp>
        <p:nvSpPr>
          <p:cNvPr id="426" name="Flowchart: Decision 425">
            <a:extLst>
              <a:ext uri="{FF2B5EF4-FFF2-40B4-BE49-F238E27FC236}">
                <a16:creationId xmlns:a16="http://schemas.microsoft.com/office/drawing/2014/main" id="{0865800D-6CD7-034F-CFD6-A7CB1033B6C6}"/>
              </a:ext>
            </a:extLst>
          </p:cNvPr>
          <p:cNvSpPr/>
          <p:nvPr/>
        </p:nvSpPr>
        <p:spPr>
          <a:xfrm>
            <a:off x="5775847" y="2629471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767B039C-CF87-8741-34CE-929C397C8AE9}"/>
              </a:ext>
            </a:extLst>
          </p:cNvPr>
          <p:cNvSpPr txBox="1"/>
          <p:nvPr/>
        </p:nvSpPr>
        <p:spPr>
          <a:xfrm>
            <a:off x="5768359" y="2763472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</a:t>
            </a:r>
            <a:r>
              <a:rPr lang="en-US" sz="700" dirty="0"/>
              <a:t>3</a:t>
            </a:r>
          </a:p>
        </p:txBody>
      </p:sp>
      <p:pic>
        <p:nvPicPr>
          <p:cNvPr id="428" name="Picture 427">
            <a:extLst>
              <a:ext uri="{FF2B5EF4-FFF2-40B4-BE49-F238E27FC236}">
                <a16:creationId xmlns:a16="http://schemas.microsoft.com/office/drawing/2014/main" id="{2D0D19D2-A186-A137-67DC-D3C1EF405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95" y="3375958"/>
            <a:ext cx="1057557" cy="587664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9910A65-FF01-BB84-C6C4-2DBD1A9F1F94}"/>
              </a:ext>
            </a:extLst>
          </p:cNvPr>
          <p:cNvSpPr txBox="1"/>
          <p:nvPr/>
        </p:nvSpPr>
        <p:spPr>
          <a:xfrm>
            <a:off x="6708715" y="3352000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600" dirty="0"/>
              <a:t>21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7F1431D8-5BF5-D2BD-446C-9BDAFABA2300}"/>
              </a:ext>
            </a:extLst>
          </p:cNvPr>
          <p:cNvSpPr txBox="1"/>
          <p:nvPr/>
        </p:nvSpPr>
        <p:spPr>
          <a:xfrm>
            <a:off x="6918475" y="3346892"/>
            <a:ext cx="369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62617E7-0FDC-BDC4-B899-5421C91723BB}"/>
              </a:ext>
            </a:extLst>
          </p:cNvPr>
          <p:cNvSpPr txBox="1"/>
          <p:nvPr/>
        </p:nvSpPr>
        <p:spPr>
          <a:xfrm>
            <a:off x="7186596" y="3356025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55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524D9286-D4B4-1473-FE8E-132C90201D09}"/>
              </a:ext>
            </a:extLst>
          </p:cNvPr>
          <p:cNvSpPr txBox="1"/>
          <p:nvPr/>
        </p:nvSpPr>
        <p:spPr>
          <a:xfrm>
            <a:off x="7455011" y="3352000"/>
            <a:ext cx="362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80</a:t>
            </a:r>
            <a:r>
              <a:rPr lang="el-GR" sz="600" dirty="0"/>
              <a:t> ημ</a:t>
            </a:r>
            <a:endParaRPr lang="en-US" sz="600" dirty="0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C97724E1-2D1B-3C66-7624-B25A45D917AB}"/>
              </a:ext>
            </a:extLst>
          </p:cNvPr>
          <p:cNvSpPr txBox="1"/>
          <p:nvPr/>
        </p:nvSpPr>
        <p:spPr>
          <a:xfrm>
            <a:off x="6636934" y="3473035"/>
            <a:ext cx="117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600" dirty="0"/>
              <a:t>ΤΥ </a:t>
            </a:r>
            <a:r>
              <a:rPr lang="en-US" sz="600" dirty="0"/>
              <a:t>2</a:t>
            </a:r>
            <a:r>
              <a:rPr lang="en-US" sz="600"/>
              <a:t>1</a:t>
            </a:r>
            <a:r>
              <a:rPr lang="el-GR" sz="600" dirty="0"/>
              <a:t>: </a:t>
            </a:r>
            <a:r>
              <a:rPr lang="en-US" sz="600" dirty="0"/>
              <a:t>Security audit </a:t>
            </a:r>
            <a:r>
              <a:rPr lang="el-GR" sz="600" dirty="0"/>
              <a:t>στην εφαρμογή και στα </a:t>
            </a:r>
            <a:r>
              <a:rPr lang="en-US" sz="600" dirty="0"/>
              <a:t>server </a:t>
            </a:r>
            <a:r>
              <a:rPr lang="el-GR" sz="600" dirty="0"/>
              <a:t>και εξάλειψη πιθανών ευπαθειών</a:t>
            </a:r>
            <a:endParaRPr lang="en-US" sz="600" dirty="0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7B235A1A-0F8A-44C6-D30C-80C6DC3C9C73}"/>
              </a:ext>
            </a:extLst>
          </p:cNvPr>
          <p:cNvSpPr txBox="1"/>
          <p:nvPr/>
        </p:nvSpPr>
        <p:spPr>
          <a:xfrm>
            <a:off x="6704513" y="3781323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10/04/2024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2C26428F-6CEB-FCE5-2699-5E3C3856A4C8}"/>
              </a:ext>
            </a:extLst>
          </p:cNvPr>
          <p:cNvSpPr txBox="1"/>
          <p:nvPr/>
        </p:nvSpPr>
        <p:spPr>
          <a:xfrm>
            <a:off x="7238073" y="3782542"/>
            <a:ext cx="5533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" dirty="0"/>
              <a:t>25</a:t>
            </a:r>
            <a:r>
              <a:rPr lang="en-US" sz="600" dirty="0"/>
              <a:t>/0</a:t>
            </a:r>
            <a:r>
              <a:rPr lang="el-GR" sz="600" dirty="0"/>
              <a:t>6</a:t>
            </a:r>
            <a:r>
              <a:rPr lang="en-US" sz="600" dirty="0"/>
              <a:t>/2024</a:t>
            </a:r>
          </a:p>
        </p:txBody>
      </p:sp>
      <p:sp>
        <p:nvSpPr>
          <p:cNvPr id="436" name="Flowchart: Decision 435">
            <a:extLst>
              <a:ext uri="{FF2B5EF4-FFF2-40B4-BE49-F238E27FC236}">
                <a16:creationId xmlns:a16="http://schemas.microsoft.com/office/drawing/2014/main" id="{8C97D0BA-8667-50D4-28FD-D458069A477D}"/>
              </a:ext>
            </a:extLst>
          </p:cNvPr>
          <p:cNvSpPr/>
          <p:nvPr/>
        </p:nvSpPr>
        <p:spPr>
          <a:xfrm>
            <a:off x="8153426" y="2631226"/>
            <a:ext cx="589150" cy="483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700" dirty="0"/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0BEF20AE-98E3-4212-7C06-E503518A1068}"/>
              </a:ext>
            </a:extLst>
          </p:cNvPr>
          <p:cNvSpPr txBox="1"/>
          <p:nvPr/>
        </p:nvSpPr>
        <p:spPr>
          <a:xfrm>
            <a:off x="8145938" y="2765227"/>
            <a:ext cx="5966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00" dirty="0"/>
              <a:t>Ορόσημο 4</a:t>
            </a:r>
            <a:endParaRPr lang="en-US" sz="700" dirty="0"/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6F276F4-F9CF-D025-093A-A893D959F888}"/>
              </a:ext>
            </a:extLst>
          </p:cNvPr>
          <p:cNvCxnSpPr>
            <a:cxnSpLocks/>
            <a:endCxn id="218" idx="1"/>
          </p:cNvCxnSpPr>
          <p:nvPr/>
        </p:nvCxnSpPr>
        <p:spPr>
          <a:xfrm>
            <a:off x="1179449" y="474685"/>
            <a:ext cx="170417" cy="6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5D437A42-072E-F446-8774-4227EB4DC78C}"/>
              </a:ext>
            </a:extLst>
          </p:cNvPr>
          <p:cNvCxnSpPr>
            <a:cxnSpLocks/>
            <a:endCxn id="225" idx="1"/>
          </p:cNvCxnSpPr>
          <p:nvPr/>
        </p:nvCxnSpPr>
        <p:spPr>
          <a:xfrm>
            <a:off x="1179449" y="466734"/>
            <a:ext cx="170417" cy="87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C5E7BBBA-EF8D-D50B-9E08-8D7BF012601A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2406705" y="480843"/>
            <a:ext cx="198816" cy="5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AEA70FAD-05AF-220D-A326-776289075FB3}"/>
              </a:ext>
            </a:extLst>
          </p:cNvPr>
          <p:cNvCxnSpPr>
            <a:cxnSpLocks/>
            <a:stCxn id="238" idx="3"/>
            <a:endCxn id="250" idx="1"/>
          </p:cNvCxnSpPr>
          <p:nvPr/>
        </p:nvCxnSpPr>
        <p:spPr>
          <a:xfrm>
            <a:off x="3645976" y="473623"/>
            <a:ext cx="179030" cy="549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8D465328-3DB0-D7BD-DED6-869D183AA519}"/>
              </a:ext>
            </a:extLst>
          </p:cNvPr>
          <p:cNvCxnSpPr>
            <a:cxnSpLocks/>
            <a:stCxn id="225" idx="3"/>
            <a:endCxn id="250" idx="1"/>
          </p:cNvCxnSpPr>
          <p:nvPr/>
        </p:nvCxnSpPr>
        <p:spPr>
          <a:xfrm flipV="1">
            <a:off x="2407423" y="1023136"/>
            <a:ext cx="1417583" cy="32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95338F4-B5AC-072C-36BB-E4D32CD17E9A}"/>
              </a:ext>
            </a:extLst>
          </p:cNvPr>
          <p:cNvCxnSpPr>
            <a:cxnSpLocks/>
            <a:stCxn id="250" idx="3"/>
            <a:endCxn id="266" idx="1"/>
          </p:cNvCxnSpPr>
          <p:nvPr/>
        </p:nvCxnSpPr>
        <p:spPr>
          <a:xfrm>
            <a:off x="4421644" y="1023136"/>
            <a:ext cx="202044" cy="107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1D461B34-A1B4-2F4F-6959-0F6D460D0FEF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>
            <a:off x="4421644" y="1023136"/>
            <a:ext cx="203858" cy="240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48737593-1B93-AB01-9C24-489970F53486}"/>
              </a:ext>
            </a:extLst>
          </p:cNvPr>
          <p:cNvCxnSpPr>
            <a:cxnSpLocks/>
            <a:stCxn id="250" idx="3"/>
            <a:endCxn id="241" idx="1"/>
          </p:cNvCxnSpPr>
          <p:nvPr/>
        </p:nvCxnSpPr>
        <p:spPr>
          <a:xfrm flipV="1">
            <a:off x="4421644" y="468731"/>
            <a:ext cx="206826" cy="5544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795913D0-7D4F-25DC-FD11-CE10F1E66FBC}"/>
              </a:ext>
            </a:extLst>
          </p:cNvPr>
          <p:cNvCxnSpPr>
            <a:cxnSpLocks/>
            <a:stCxn id="246" idx="3"/>
            <a:endCxn id="274" idx="1"/>
          </p:cNvCxnSpPr>
          <p:nvPr/>
        </p:nvCxnSpPr>
        <p:spPr>
          <a:xfrm>
            <a:off x="5686027" y="461512"/>
            <a:ext cx="193913" cy="2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1E4B0148-FB42-4E95-8680-1A92FB88F578}"/>
              </a:ext>
            </a:extLst>
          </p:cNvPr>
          <p:cNvCxnSpPr>
            <a:cxnSpLocks/>
            <a:stCxn id="256" idx="3"/>
            <a:endCxn id="274" idx="1"/>
          </p:cNvCxnSpPr>
          <p:nvPr/>
        </p:nvCxnSpPr>
        <p:spPr>
          <a:xfrm flipV="1">
            <a:off x="5680700" y="463623"/>
            <a:ext cx="199240" cy="800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AA0B0EFD-F70A-C179-3C24-FF7CEBDAE404}"/>
              </a:ext>
            </a:extLst>
          </p:cNvPr>
          <p:cNvCxnSpPr>
            <a:cxnSpLocks/>
            <a:stCxn id="274" idx="3"/>
            <a:endCxn id="282" idx="1"/>
          </p:cNvCxnSpPr>
          <p:nvPr/>
        </p:nvCxnSpPr>
        <p:spPr>
          <a:xfrm>
            <a:off x="6937497" y="463623"/>
            <a:ext cx="215573" cy="4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DA85C6E3-AA20-D46A-C4EB-ABDC6449F732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8209845" y="452391"/>
            <a:ext cx="203447" cy="5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C877B908-7C3C-5FC7-41DE-2C38F1797ACE}"/>
              </a:ext>
            </a:extLst>
          </p:cNvPr>
          <p:cNvCxnSpPr>
            <a:cxnSpLocks/>
            <a:stCxn id="306" idx="1"/>
          </p:cNvCxnSpPr>
          <p:nvPr/>
        </p:nvCxnSpPr>
        <p:spPr>
          <a:xfrm flipH="1" flipV="1">
            <a:off x="8209845" y="457499"/>
            <a:ext cx="193688" cy="771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F30A215-6448-E018-557C-0C02C3284956}"/>
              </a:ext>
            </a:extLst>
          </p:cNvPr>
          <p:cNvCxnSpPr>
            <a:cxnSpLocks/>
            <a:stCxn id="266" idx="3"/>
            <a:endCxn id="315" idx="1"/>
          </p:cNvCxnSpPr>
          <p:nvPr/>
        </p:nvCxnSpPr>
        <p:spPr>
          <a:xfrm flipV="1">
            <a:off x="5681245" y="1669115"/>
            <a:ext cx="3835555" cy="432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8941A9F5-5E16-A882-EAE0-93FB89B6ADAD}"/>
              </a:ext>
            </a:extLst>
          </p:cNvPr>
          <p:cNvCxnSpPr>
            <a:cxnSpLocks/>
            <a:stCxn id="306" idx="3"/>
            <a:endCxn id="315" idx="1"/>
          </p:cNvCxnSpPr>
          <p:nvPr/>
        </p:nvCxnSpPr>
        <p:spPr>
          <a:xfrm>
            <a:off x="9461090" y="1229157"/>
            <a:ext cx="55710" cy="439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5773EF80-A905-E586-9DA1-3D8A84ED6DBE}"/>
              </a:ext>
            </a:extLst>
          </p:cNvPr>
          <p:cNvCxnSpPr>
            <a:cxnSpLocks/>
            <a:stCxn id="315" idx="1"/>
            <a:endCxn id="298" idx="3"/>
          </p:cNvCxnSpPr>
          <p:nvPr/>
        </p:nvCxnSpPr>
        <p:spPr>
          <a:xfrm flipH="1" flipV="1">
            <a:off x="9470849" y="452391"/>
            <a:ext cx="45951" cy="12167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67601FA8-E4FD-20EE-B164-C657A2ABBFCB}"/>
              </a:ext>
            </a:extLst>
          </p:cNvPr>
          <p:cNvCxnSpPr>
            <a:cxnSpLocks/>
            <a:stCxn id="315" idx="3"/>
            <a:endCxn id="316" idx="1"/>
          </p:cNvCxnSpPr>
          <p:nvPr/>
        </p:nvCxnSpPr>
        <p:spPr>
          <a:xfrm flipV="1">
            <a:off x="10113438" y="440281"/>
            <a:ext cx="149225" cy="1228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DCDC0EDC-E76A-ADC4-484E-7E9339DEE145}"/>
              </a:ext>
            </a:extLst>
          </p:cNvPr>
          <p:cNvCxnSpPr>
            <a:cxnSpLocks/>
            <a:stCxn id="323" idx="1"/>
            <a:endCxn id="315" idx="3"/>
          </p:cNvCxnSpPr>
          <p:nvPr/>
        </p:nvCxnSpPr>
        <p:spPr>
          <a:xfrm flipH="1">
            <a:off x="10113438" y="1230033"/>
            <a:ext cx="148148" cy="439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935FCE2A-6437-2559-C713-D06E3BAA5611}"/>
              </a:ext>
            </a:extLst>
          </p:cNvPr>
          <p:cNvCxnSpPr>
            <a:cxnSpLocks/>
            <a:stCxn id="362" idx="1"/>
            <a:endCxn id="316" idx="3"/>
          </p:cNvCxnSpPr>
          <p:nvPr/>
        </p:nvCxnSpPr>
        <p:spPr>
          <a:xfrm flipH="1" flipV="1">
            <a:off x="11320220" y="440281"/>
            <a:ext cx="343735" cy="1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0B823018-2464-9D2E-31FE-B3FC7AD66A32}"/>
              </a:ext>
            </a:extLst>
          </p:cNvPr>
          <p:cNvCxnSpPr>
            <a:cxnSpLocks/>
            <a:stCxn id="362" idx="1"/>
            <a:endCxn id="323" idx="3"/>
          </p:cNvCxnSpPr>
          <p:nvPr/>
        </p:nvCxnSpPr>
        <p:spPr>
          <a:xfrm flipH="1">
            <a:off x="11319143" y="452391"/>
            <a:ext cx="344812" cy="777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E2AA7267-FBC7-BA8A-4FD4-79C0613936A3}"/>
              </a:ext>
            </a:extLst>
          </p:cNvPr>
          <p:cNvCxnSpPr>
            <a:cxnSpLocks/>
          </p:cNvCxnSpPr>
          <p:nvPr/>
        </p:nvCxnSpPr>
        <p:spPr>
          <a:xfrm flipH="1">
            <a:off x="12927054" y="446336"/>
            <a:ext cx="28393" cy="1995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4C3DD959-3492-C5BE-D8B7-0D36D9401A28}"/>
              </a:ext>
            </a:extLst>
          </p:cNvPr>
          <p:cNvCxnSpPr>
            <a:cxnSpLocks/>
          </p:cNvCxnSpPr>
          <p:nvPr/>
        </p:nvCxnSpPr>
        <p:spPr>
          <a:xfrm flipH="1">
            <a:off x="65616" y="2440231"/>
            <a:ext cx="12861438" cy="29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4CB654C-77CF-1113-88A8-84DD49DE00B2}"/>
              </a:ext>
            </a:extLst>
          </p:cNvPr>
          <p:cNvCxnSpPr>
            <a:cxnSpLocks/>
            <a:stCxn id="362" idx="3"/>
          </p:cNvCxnSpPr>
          <p:nvPr/>
        </p:nvCxnSpPr>
        <p:spPr>
          <a:xfrm>
            <a:off x="12721512" y="452391"/>
            <a:ext cx="248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E0CF7EB9-E739-D932-5150-7F600DC49C72}"/>
              </a:ext>
            </a:extLst>
          </p:cNvPr>
          <p:cNvCxnSpPr>
            <a:cxnSpLocks/>
          </p:cNvCxnSpPr>
          <p:nvPr/>
        </p:nvCxnSpPr>
        <p:spPr>
          <a:xfrm flipV="1">
            <a:off x="69231" y="2476246"/>
            <a:ext cx="0" cy="405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4A2F8BE4-50EF-AA75-2C1E-A93B9131B6FD}"/>
              </a:ext>
            </a:extLst>
          </p:cNvPr>
          <p:cNvCxnSpPr>
            <a:cxnSpLocks/>
            <a:stCxn id="383" idx="1"/>
          </p:cNvCxnSpPr>
          <p:nvPr/>
        </p:nvCxnSpPr>
        <p:spPr>
          <a:xfrm flipH="1">
            <a:off x="69231" y="2876764"/>
            <a:ext cx="1269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69E7B87E-E135-67B7-FBE8-A720BCEF8976}"/>
              </a:ext>
            </a:extLst>
          </p:cNvPr>
          <p:cNvCxnSpPr>
            <a:cxnSpLocks/>
            <a:stCxn id="391" idx="1"/>
            <a:endCxn id="378" idx="3"/>
          </p:cNvCxnSpPr>
          <p:nvPr/>
        </p:nvCxnSpPr>
        <p:spPr>
          <a:xfrm flipH="1">
            <a:off x="1232455" y="2894680"/>
            <a:ext cx="347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70C408D0-4755-A3E9-28EE-174961C6BED7}"/>
              </a:ext>
            </a:extLst>
          </p:cNvPr>
          <p:cNvCxnSpPr>
            <a:cxnSpLocks/>
            <a:stCxn id="394" idx="1"/>
          </p:cNvCxnSpPr>
          <p:nvPr/>
        </p:nvCxnSpPr>
        <p:spPr>
          <a:xfrm flipH="1">
            <a:off x="2616410" y="2895800"/>
            <a:ext cx="317722" cy="13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884309A1-5422-3CE0-96C1-58F216E83DC9}"/>
              </a:ext>
            </a:extLst>
          </p:cNvPr>
          <p:cNvCxnSpPr>
            <a:cxnSpLocks/>
          </p:cNvCxnSpPr>
          <p:nvPr/>
        </p:nvCxnSpPr>
        <p:spPr>
          <a:xfrm>
            <a:off x="2616410" y="2909039"/>
            <a:ext cx="313750" cy="746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B34A06DD-BDFD-196C-B268-C5B7EABAB8F9}"/>
              </a:ext>
            </a:extLst>
          </p:cNvPr>
          <p:cNvCxnSpPr>
            <a:cxnSpLocks/>
            <a:endCxn id="399" idx="3"/>
          </p:cNvCxnSpPr>
          <p:nvPr/>
        </p:nvCxnSpPr>
        <p:spPr>
          <a:xfrm flipH="1">
            <a:off x="3982271" y="2874048"/>
            <a:ext cx="396772" cy="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BEAFC55C-81CF-1071-56EE-CAB21CA3F3A5}"/>
              </a:ext>
            </a:extLst>
          </p:cNvPr>
          <p:cNvCxnSpPr>
            <a:cxnSpLocks/>
            <a:stCxn id="427" idx="1"/>
          </p:cNvCxnSpPr>
          <p:nvPr/>
        </p:nvCxnSpPr>
        <p:spPr>
          <a:xfrm flipH="1">
            <a:off x="5425207" y="2863500"/>
            <a:ext cx="343152" cy="4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465D371B-149B-EA79-DF33-0A42F4F88DDB}"/>
              </a:ext>
            </a:extLst>
          </p:cNvPr>
          <p:cNvCxnSpPr>
            <a:cxnSpLocks/>
          </p:cNvCxnSpPr>
          <p:nvPr/>
        </p:nvCxnSpPr>
        <p:spPr>
          <a:xfrm flipH="1">
            <a:off x="3982271" y="2874048"/>
            <a:ext cx="396227" cy="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6056582B-8D3D-2A01-6E03-8B7703E4FAD6}"/>
              </a:ext>
            </a:extLst>
          </p:cNvPr>
          <p:cNvCxnSpPr>
            <a:cxnSpLocks/>
            <a:stCxn id="423" idx="1"/>
            <a:endCxn id="427" idx="3"/>
          </p:cNvCxnSpPr>
          <p:nvPr/>
        </p:nvCxnSpPr>
        <p:spPr>
          <a:xfrm flipH="1">
            <a:off x="6364997" y="2863343"/>
            <a:ext cx="362232" cy="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69EC9484-5029-20A8-937E-37F5A00BEF36}"/>
              </a:ext>
            </a:extLst>
          </p:cNvPr>
          <p:cNvCxnSpPr>
            <a:cxnSpLocks/>
          </p:cNvCxnSpPr>
          <p:nvPr/>
        </p:nvCxnSpPr>
        <p:spPr>
          <a:xfrm flipH="1">
            <a:off x="3976962" y="2881999"/>
            <a:ext cx="391744" cy="773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CB0F22D8-266A-D22A-93F1-42C2BECD6B46}"/>
              </a:ext>
            </a:extLst>
          </p:cNvPr>
          <p:cNvCxnSpPr>
            <a:cxnSpLocks/>
            <a:stCxn id="427" idx="3"/>
          </p:cNvCxnSpPr>
          <p:nvPr/>
        </p:nvCxnSpPr>
        <p:spPr>
          <a:xfrm>
            <a:off x="6364997" y="2863500"/>
            <a:ext cx="351185" cy="794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8EAA42F8-6130-CDCA-A9C7-346648B35A75}"/>
              </a:ext>
            </a:extLst>
          </p:cNvPr>
          <p:cNvCxnSpPr>
            <a:cxnSpLocks/>
            <a:stCxn id="437" idx="1"/>
            <a:endCxn id="423" idx="3"/>
          </p:cNvCxnSpPr>
          <p:nvPr/>
        </p:nvCxnSpPr>
        <p:spPr>
          <a:xfrm flipH="1" flipV="1">
            <a:off x="7766853" y="2863343"/>
            <a:ext cx="379085" cy="1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4AEA6723-3662-A9AC-3913-6910D2DA06CE}"/>
              </a:ext>
            </a:extLst>
          </p:cNvPr>
          <p:cNvCxnSpPr>
            <a:cxnSpLocks/>
            <a:stCxn id="437" idx="1"/>
          </p:cNvCxnSpPr>
          <p:nvPr/>
        </p:nvCxnSpPr>
        <p:spPr>
          <a:xfrm flipH="1">
            <a:off x="7755092" y="2865255"/>
            <a:ext cx="390846" cy="792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5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</TotalTime>
  <Words>418</Words>
  <Application>Microsoft Office PowerPoint</Application>
  <PresentationFormat>Custom</PresentationFormat>
  <Paragraphs>168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ΚΑΠΑΔΟΥΚΑΣ ΓΡΗΓΟΡΙΟΣ ΓΕΩΡΓΙΟΣ</dc:creator>
  <cp:lastModifiedBy>ΚΑΠΑΔΟΥΚΑΣ ΓΡΗΓΟΡΙΟΣ ΓΕΩΡΓΙΟΣ</cp:lastModifiedBy>
  <cp:revision>6</cp:revision>
  <dcterms:created xsi:type="dcterms:W3CDTF">2023-03-25T19:37:02Z</dcterms:created>
  <dcterms:modified xsi:type="dcterms:W3CDTF">2023-03-25T23:55:58Z</dcterms:modified>
</cp:coreProperties>
</file>