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4400213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71" autoAdjust="0"/>
    <p:restoredTop sz="95033" autoAdjust="0"/>
  </p:normalViewPr>
  <p:slideViewPr>
    <p:cSldViewPr snapToGrid="0">
      <p:cViewPr>
        <p:scale>
          <a:sx n="125" d="100"/>
          <a:sy n="125" d="100"/>
        </p:scale>
        <p:origin x="72" y="-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BC4C-8B91-4383-B80B-5ECCF68D4B64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90588" y="1143000"/>
            <a:ext cx="8639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73C6-5CCF-4833-9E35-D78688ED2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8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52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6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9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03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7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71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90588" y="1143000"/>
            <a:ext cx="86391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73C6-5CCF-4833-9E35-D78688ED2C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6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41772"/>
            <a:ext cx="1080016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701528"/>
            <a:ext cx="1080016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73844"/>
            <a:ext cx="310504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73844"/>
            <a:ext cx="913513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282304"/>
            <a:ext cx="1242018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442098"/>
            <a:ext cx="1242018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369219"/>
            <a:ext cx="612009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369219"/>
            <a:ext cx="612009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73844"/>
            <a:ext cx="12420184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260872"/>
            <a:ext cx="609196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878806"/>
            <a:ext cx="609196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260872"/>
            <a:ext cx="612196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878806"/>
            <a:ext cx="6121966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42900"/>
            <a:ext cx="464444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40569"/>
            <a:ext cx="7290108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543050"/>
            <a:ext cx="464444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42900"/>
            <a:ext cx="464444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40569"/>
            <a:ext cx="7290108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543050"/>
            <a:ext cx="464444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73844"/>
            <a:ext cx="1242018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369219"/>
            <a:ext cx="1242018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767263"/>
            <a:ext cx="32400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767263"/>
            <a:ext cx="48600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767263"/>
            <a:ext cx="32400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673D7C95-ADBB-84F2-B99A-23D39706E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" y="969464"/>
            <a:ext cx="1057557" cy="587664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B0B9D844-E30E-B124-2338-3904DB9F2089}"/>
              </a:ext>
            </a:extLst>
          </p:cNvPr>
          <p:cNvSpPr txBox="1"/>
          <p:nvPr/>
        </p:nvSpPr>
        <p:spPr>
          <a:xfrm>
            <a:off x="103769" y="945506"/>
            <a:ext cx="223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EF0B3A6-CBB9-9D2F-CAA4-50D3A0554860}"/>
              </a:ext>
            </a:extLst>
          </p:cNvPr>
          <p:cNvSpPr txBox="1"/>
          <p:nvPr/>
        </p:nvSpPr>
        <p:spPr>
          <a:xfrm>
            <a:off x="313528" y="946640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FFDD2D0-DD0A-91C9-5B27-3C7FD2B3038E}"/>
              </a:ext>
            </a:extLst>
          </p:cNvPr>
          <p:cNvSpPr txBox="1"/>
          <p:nvPr/>
        </p:nvSpPr>
        <p:spPr>
          <a:xfrm>
            <a:off x="581650" y="949531"/>
            <a:ext cx="36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2A90EE-D5AB-555B-FC7A-AE5043EE677C}"/>
              </a:ext>
            </a:extLst>
          </p:cNvPr>
          <p:cNvSpPr txBox="1"/>
          <p:nvPr/>
        </p:nvSpPr>
        <p:spPr>
          <a:xfrm>
            <a:off x="850064" y="945507"/>
            <a:ext cx="389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6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7FB47C-90A9-DEA5-E59C-484834C6FEB9}"/>
              </a:ext>
            </a:extLst>
          </p:cNvPr>
          <p:cNvSpPr txBox="1"/>
          <p:nvPr/>
        </p:nvSpPr>
        <p:spPr>
          <a:xfrm>
            <a:off x="37177" y="1170963"/>
            <a:ext cx="11208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1: Εύρεση θέματος,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DDC8EEE-8E6D-9BA8-F49D-C596AEEDD36E}"/>
              </a:ext>
            </a:extLst>
          </p:cNvPr>
          <p:cNvSpPr txBox="1"/>
          <p:nvPr/>
        </p:nvSpPr>
        <p:spPr>
          <a:xfrm>
            <a:off x="99567" y="137482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01/03/2023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815E56-6486-C712-2FCA-FF49439FBEDC}"/>
              </a:ext>
            </a:extLst>
          </p:cNvPr>
          <p:cNvSpPr txBox="1"/>
          <p:nvPr/>
        </p:nvSpPr>
        <p:spPr>
          <a:xfrm>
            <a:off x="633127" y="137604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04/03/2023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F4345B97-4073-69A6-540D-11A03F0A9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48" y="187009"/>
            <a:ext cx="1057557" cy="58766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BCE6E30-D1FA-4B6A-E656-B8890786CD7E}"/>
              </a:ext>
            </a:extLst>
          </p:cNvPr>
          <p:cNvSpPr txBox="1"/>
          <p:nvPr/>
        </p:nvSpPr>
        <p:spPr>
          <a:xfrm>
            <a:off x="1354068" y="16305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2</a:t>
            </a:r>
            <a:endParaRPr lang="en-US" sz="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2E460EB-28DF-D165-D423-421D150DB6FA}"/>
              </a:ext>
            </a:extLst>
          </p:cNvPr>
          <p:cNvSpPr txBox="1"/>
          <p:nvPr/>
        </p:nvSpPr>
        <p:spPr>
          <a:xfrm>
            <a:off x="1563828" y="15794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1E84CAF-2918-A978-ADA1-9DBDF429436F}"/>
              </a:ext>
            </a:extLst>
          </p:cNvPr>
          <p:cNvSpPr txBox="1"/>
          <p:nvPr/>
        </p:nvSpPr>
        <p:spPr>
          <a:xfrm>
            <a:off x="1831949" y="16707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DB3226-8868-7DC5-FA73-AB09F4CD0278}"/>
              </a:ext>
            </a:extLst>
          </p:cNvPr>
          <p:cNvSpPr txBox="1"/>
          <p:nvPr/>
        </p:nvSpPr>
        <p:spPr>
          <a:xfrm>
            <a:off x="2100364" y="16305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76C2923-4CAF-D7F8-2DF9-4869FF756F22}"/>
              </a:ext>
            </a:extLst>
          </p:cNvPr>
          <p:cNvSpPr txBox="1"/>
          <p:nvPr/>
        </p:nvSpPr>
        <p:spPr>
          <a:xfrm>
            <a:off x="1349866" y="342343"/>
            <a:ext cx="105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</a:t>
            </a:r>
            <a:r>
              <a:rPr lang="el-GR" sz="600" dirty="0"/>
              <a:t>: Συγγραφή </a:t>
            </a:r>
            <a:r>
              <a:rPr lang="en-US" sz="600" dirty="0"/>
              <a:t>Team-plan v0.1</a:t>
            </a:r>
            <a:endParaRPr lang="el-GR" sz="6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44DABE6-CD8C-AA9A-A49E-FCF4DBF5CF88}"/>
              </a:ext>
            </a:extLst>
          </p:cNvPr>
          <p:cNvSpPr txBox="1"/>
          <p:nvPr/>
        </p:nvSpPr>
        <p:spPr>
          <a:xfrm>
            <a:off x="1349866" y="59237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05/03/2023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DDBC0B7-AC20-2B5E-2586-CD09C5EFF2AC}"/>
              </a:ext>
            </a:extLst>
          </p:cNvPr>
          <p:cNvSpPr txBox="1"/>
          <p:nvPr/>
        </p:nvSpPr>
        <p:spPr>
          <a:xfrm>
            <a:off x="1883426" y="59359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06/03/2023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2CD4CD3C-6A33-69A8-27DA-0CDE3985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71" y="974508"/>
            <a:ext cx="1057557" cy="587664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3C0A859B-91F8-3957-EFEA-647A7BB39D8B}"/>
              </a:ext>
            </a:extLst>
          </p:cNvPr>
          <p:cNvSpPr txBox="1"/>
          <p:nvPr/>
        </p:nvSpPr>
        <p:spPr>
          <a:xfrm>
            <a:off x="1341691" y="95055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3</a:t>
            </a:r>
            <a:endParaRPr lang="en-US" sz="6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FA1457C-C1DA-F0C2-9199-6BD6133C9E97}"/>
              </a:ext>
            </a:extLst>
          </p:cNvPr>
          <p:cNvSpPr txBox="1"/>
          <p:nvPr/>
        </p:nvSpPr>
        <p:spPr>
          <a:xfrm>
            <a:off x="1551451" y="94544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8FBA297-2F31-9AA6-9275-D15A2C695334}"/>
              </a:ext>
            </a:extLst>
          </p:cNvPr>
          <p:cNvSpPr txBox="1"/>
          <p:nvPr/>
        </p:nvSpPr>
        <p:spPr>
          <a:xfrm>
            <a:off x="1819572" y="954575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A90433F-FB0D-35FB-D7FC-D86882222277}"/>
              </a:ext>
            </a:extLst>
          </p:cNvPr>
          <p:cNvSpPr txBox="1"/>
          <p:nvPr/>
        </p:nvSpPr>
        <p:spPr>
          <a:xfrm>
            <a:off x="2087987" y="95055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FD0A117-D489-A08F-BE85-9A6865CFCAB0}"/>
              </a:ext>
            </a:extLst>
          </p:cNvPr>
          <p:cNvSpPr txBox="1"/>
          <p:nvPr/>
        </p:nvSpPr>
        <p:spPr>
          <a:xfrm>
            <a:off x="1414994" y="111751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3</a:t>
            </a:r>
            <a:r>
              <a:rPr lang="el-GR" sz="600" dirty="0"/>
              <a:t>: Συγγραφή</a:t>
            </a:r>
            <a:endParaRPr lang="en-US" sz="600" dirty="0"/>
          </a:p>
          <a:p>
            <a:pPr algn="ctr"/>
            <a:r>
              <a:rPr lang="en-US" sz="600" dirty="0"/>
              <a:t>Project-description v0.1</a:t>
            </a:r>
            <a:endParaRPr lang="el-GR" sz="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35A8904-C59B-79F4-2D67-7EDD53B3DE6E}"/>
              </a:ext>
            </a:extLst>
          </p:cNvPr>
          <p:cNvSpPr txBox="1"/>
          <p:nvPr/>
        </p:nvSpPr>
        <p:spPr>
          <a:xfrm>
            <a:off x="1337489" y="137987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05/03/2023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C6ABDA-3F97-2183-A791-4419E8D64AE6}"/>
              </a:ext>
            </a:extLst>
          </p:cNvPr>
          <p:cNvSpPr txBox="1"/>
          <p:nvPr/>
        </p:nvSpPr>
        <p:spPr>
          <a:xfrm>
            <a:off x="1871049" y="138109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07/03/2023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BDCD10A7-FCDB-743A-788F-3E20C695E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75" y="1731338"/>
            <a:ext cx="1057557" cy="587664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AFD71CF7-05F4-0E25-43C2-844762E9C8AC}"/>
              </a:ext>
            </a:extLst>
          </p:cNvPr>
          <p:cNvSpPr txBox="1"/>
          <p:nvPr/>
        </p:nvSpPr>
        <p:spPr>
          <a:xfrm>
            <a:off x="1330595" y="170738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4</a:t>
            </a:r>
            <a:endParaRPr lang="en-US" sz="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289FF86-C7F9-E56F-9BDB-4330ACB2EB1A}"/>
              </a:ext>
            </a:extLst>
          </p:cNvPr>
          <p:cNvSpPr txBox="1"/>
          <p:nvPr/>
        </p:nvSpPr>
        <p:spPr>
          <a:xfrm>
            <a:off x="1540355" y="170227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9275803-579F-B918-1713-595EB6217B22}"/>
              </a:ext>
            </a:extLst>
          </p:cNvPr>
          <p:cNvSpPr txBox="1"/>
          <p:nvPr/>
        </p:nvSpPr>
        <p:spPr>
          <a:xfrm>
            <a:off x="1808476" y="1711405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71E9ED-6C4E-44C8-3476-10B90E60F80C}"/>
              </a:ext>
            </a:extLst>
          </p:cNvPr>
          <p:cNvSpPr txBox="1"/>
          <p:nvPr/>
        </p:nvSpPr>
        <p:spPr>
          <a:xfrm>
            <a:off x="2076891" y="170738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96713A1-E366-9573-3890-DF0BA16EA878}"/>
              </a:ext>
            </a:extLst>
          </p:cNvPr>
          <p:cNvSpPr txBox="1"/>
          <p:nvPr/>
        </p:nvSpPr>
        <p:spPr>
          <a:xfrm>
            <a:off x="1511299" y="187434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4</a:t>
            </a:r>
            <a:r>
              <a:rPr lang="el-GR" sz="600" dirty="0"/>
              <a:t>: Συγγραφή</a:t>
            </a:r>
            <a:endParaRPr lang="en-US" sz="600" dirty="0"/>
          </a:p>
          <a:p>
            <a:pPr algn="ctr"/>
            <a:r>
              <a:rPr lang="en-US" sz="600" dirty="0"/>
              <a:t>Project-plan v0.1</a:t>
            </a:r>
            <a:endParaRPr lang="el-GR" sz="6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072C428-B631-5794-84DE-47DFE3B0C663}"/>
              </a:ext>
            </a:extLst>
          </p:cNvPr>
          <p:cNvSpPr txBox="1"/>
          <p:nvPr/>
        </p:nvSpPr>
        <p:spPr>
          <a:xfrm>
            <a:off x="1326393" y="213670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05/03/2023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856C23C-BBF0-AF66-A159-5C1CE643FD95}"/>
              </a:ext>
            </a:extLst>
          </p:cNvPr>
          <p:cNvSpPr txBox="1"/>
          <p:nvPr/>
        </p:nvSpPr>
        <p:spPr>
          <a:xfrm>
            <a:off x="1859953" y="213792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0</a:t>
            </a:r>
            <a:r>
              <a:rPr lang="en-US" sz="600" dirty="0"/>
              <a:t>6/03/2023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C05AA632-A230-4A8E-39D0-FCCB9ABF2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62" y="1305937"/>
            <a:ext cx="1057557" cy="58766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83B65A-9D9E-1926-5B58-B19460E7AF91}"/>
              </a:ext>
            </a:extLst>
          </p:cNvPr>
          <p:cNvSpPr txBox="1"/>
          <p:nvPr/>
        </p:nvSpPr>
        <p:spPr>
          <a:xfrm>
            <a:off x="2621982" y="128197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5</a:t>
            </a:r>
            <a:endParaRPr lang="en-US" sz="6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F1D9EEC-C016-A871-861F-57E5973E9C56}"/>
              </a:ext>
            </a:extLst>
          </p:cNvPr>
          <p:cNvSpPr txBox="1"/>
          <p:nvPr/>
        </p:nvSpPr>
        <p:spPr>
          <a:xfrm>
            <a:off x="2831742" y="1276871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3136504-F8FA-422E-6047-FAA63836C104}"/>
              </a:ext>
            </a:extLst>
          </p:cNvPr>
          <p:cNvSpPr txBox="1"/>
          <p:nvPr/>
        </p:nvSpPr>
        <p:spPr>
          <a:xfrm>
            <a:off x="3099863" y="1286004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1196CEA-41CA-B301-277B-FCB360783E3F}"/>
              </a:ext>
            </a:extLst>
          </p:cNvPr>
          <p:cNvSpPr txBox="1"/>
          <p:nvPr/>
        </p:nvSpPr>
        <p:spPr>
          <a:xfrm>
            <a:off x="3368278" y="1281979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8BE8010-5962-B1E8-3395-44CA0C6FA444}"/>
              </a:ext>
            </a:extLst>
          </p:cNvPr>
          <p:cNvSpPr txBox="1"/>
          <p:nvPr/>
        </p:nvSpPr>
        <p:spPr>
          <a:xfrm>
            <a:off x="2649399" y="1449938"/>
            <a:ext cx="102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5</a:t>
            </a:r>
            <a:r>
              <a:rPr lang="el-GR" sz="600" dirty="0"/>
              <a:t>: Συγγραφή</a:t>
            </a:r>
          </a:p>
          <a:p>
            <a:pPr algn="ctr"/>
            <a:r>
              <a:rPr lang="en-US" sz="600" dirty="0"/>
              <a:t>Team-risk-assessment v0.1</a:t>
            </a:r>
            <a:endParaRPr lang="el-GR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07B0C7A-43E9-C7CE-5C28-6A33C1E8CB6B}"/>
              </a:ext>
            </a:extLst>
          </p:cNvPr>
          <p:cNvSpPr txBox="1"/>
          <p:nvPr/>
        </p:nvSpPr>
        <p:spPr>
          <a:xfrm>
            <a:off x="2617780" y="171130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07/03/2023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71E4F61-7358-FE2E-6ADE-1912FC79125C}"/>
              </a:ext>
            </a:extLst>
          </p:cNvPr>
          <p:cNvSpPr txBox="1"/>
          <p:nvPr/>
        </p:nvSpPr>
        <p:spPr>
          <a:xfrm>
            <a:off x="3151340" y="1712521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09/03/2023</a:t>
            </a:r>
          </a:p>
        </p:txBody>
      </p:sp>
      <p:sp>
        <p:nvSpPr>
          <p:cNvPr id="249" name="Flowchart: Decision 248">
            <a:extLst>
              <a:ext uri="{FF2B5EF4-FFF2-40B4-BE49-F238E27FC236}">
                <a16:creationId xmlns:a16="http://schemas.microsoft.com/office/drawing/2014/main" id="{5EF9AF38-2546-ADE5-1947-CEEDDA10B398}"/>
              </a:ext>
            </a:extLst>
          </p:cNvPr>
          <p:cNvSpPr/>
          <p:nvPr/>
        </p:nvSpPr>
        <p:spPr>
          <a:xfrm>
            <a:off x="4982255" y="1175567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510E12B-82E1-63AE-B2F3-675B7E8E7981}"/>
              </a:ext>
            </a:extLst>
          </p:cNvPr>
          <p:cNvSpPr txBox="1"/>
          <p:nvPr/>
        </p:nvSpPr>
        <p:spPr>
          <a:xfrm>
            <a:off x="4974767" y="1309568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1</a:t>
            </a:r>
            <a:endParaRPr lang="en-US" sz="700" dirty="0"/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FB3FE93B-8EC7-C9D7-25B4-F29E39605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98" y="504964"/>
            <a:ext cx="1057557" cy="587664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F0989790-F6C9-101C-51F9-2F9A0C452189}"/>
              </a:ext>
            </a:extLst>
          </p:cNvPr>
          <p:cNvSpPr txBox="1"/>
          <p:nvPr/>
        </p:nvSpPr>
        <p:spPr>
          <a:xfrm>
            <a:off x="2632418" y="48100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6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5E39BA9-021B-B34C-23FC-E3E901960083}"/>
              </a:ext>
            </a:extLst>
          </p:cNvPr>
          <p:cNvSpPr txBox="1"/>
          <p:nvPr/>
        </p:nvSpPr>
        <p:spPr>
          <a:xfrm>
            <a:off x="2842178" y="475898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2438F21-AFAF-9513-6F4E-C367437A8371}"/>
              </a:ext>
            </a:extLst>
          </p:cNvPr>
          <p:cNvSpPr txBox="1"/>
          <p:nvPr/>
        </p:nvSpPr>
        <p:spPr>
          <a:xfrm>
            <a:off x="3110299" y="48503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DCA95C4-E205-7247-9E80-8F9708738D6F}"/>
              </a:ext>
            </a:extLst>
          </p:cNvPr>
          <p:cNvSpPr txBox="1"/>
          <p:nvPr/>
        </p:nvSpPr>
        <p:spPr>
          <a:xfrm>
            <a:off x="3378714" y="48100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D44DE47-4610-D4C7-B84C-441CD0D45891}"/>
              </a:ext>
            </a:extLst>
          </p:cNvPr>
          <p:cNvSpPr txBox="1"/>
          <p:nvPr/>
        </p:nvSpPr>
        <p:spPr>
          <a:xfrm>
            <a:off x="2630030" y="647064"/>
            <a:ext cx="10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6</a:t>
            </a:r>
            <a:r>
              <a:rPr lang="el-GR" sz="600" dirty="0"/>
              <a:t>: Συγγραφή</a:t>
            </a:r>
          </a:p>
          <a:p>
            <a:pPr algn="ctr"/>
            <a:r>
              <a:rPr lang="en-US" sz="600" dirty="0"/>
              <a:t>Risk-assessment v0.1</a:t>
            </a:r>
            <a:endParaRPr lang="el-GR" sz="6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D894899-D3CA-BB18-8ECE-AA0443E836AB}"/>
              </a:ext>
            </a:extLst>
          </p:cNvPr>
          <p:cNvSpPr txBox="1"/>
          <p:nvPr/>
        </p:nvSpPr>
        <p:spPr>
          <a:xfrm>
            <a:off x="2628216" y="910329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07/03/2023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F08B97D-500A-D701-D01F-08447FBBA3DB}"/>
              </a:ext>
            </a:extLst>
          </p:cNvPr>
          <p:cNvSpPr txBox="1"/>
          <p:nvPr/>
        </p:nvSpPr>
        <p:spPr>
          <a:xfrm>
            <a:off x="3161776" y="911548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09/03/2023</a:t>
            </a:r>
          </a:p>
        </p:txBody>
      </p:sp>
      <p:pic>
        <p:nvPicPr>
          <p:cNvPr id="266" name="Picture 265">
            <a:extLst>
              <a:ext uri="{FF2B5EF4-FFF2-40B4-BE49-F238E27FC236}">
                <a16:creationId xmlns:a16="http://schemas.microsoft.com/office/drawing/2014/main" id="{D9703998-EEE1-AFF1-DB74-BF492B6B6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80" y="966179"/>
            <a:ext cx="1057557" cy="587664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862856E5-6832-505D-5FA6-5D1AB92CF4EA}"/>
              </a:ext>
            </a:extLst>
          </p:cNvPr>
          <p:cNvSpPr txBox="1"/>
          <p:nvPr/>
        </p:nvSpPr>
        <p:spPr>
          <a:xfrm>
            <a:off x="3861400" y="94222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879D23-FE08-5573-731A-9ACEDFBFD136}"/>
              </a:ext>
            </a:extLst>
          </p:cNvPr>
          <p:cNvSpPr txBox="1"/>
          <p:nvPr/>
        </p:nvSpPr>
        <p:spPr>
          <a:xfrm>
            <a:off x="4071160" y="93711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8314278-8FDB-9FE8-4C6E-C0181C3FA45B}"/>
              </a:ext>
            </a:extLst>
          </p:cNvPr>
          <p:cNvSpPr txBox="1"/>
          <p:nvPr/>
        </p:nvSpPr>
        <p:spPr>
          <a:xfrm>
            <a:off x="4339281" y="94624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39E4351-F3E0-499D-60E7-EB50E7CAF70A}"/>
              </a:ext>
            </a:extLst>
          </p:cNvPr>
          <p:cNvSpPr txBox="1"/>
          <p:nvPr/>
        </p:nvSpPr>
        <p:spPr>
          <a:xfrm>
            <a:off x="4607696" y="94222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62C98C3-242C-D071-4BC2-A1289881B201}"/>
              </a:ext>
            </a:extLst>
          </p:cNvPr>
          <p:cNvSpPr txBox="1"/>
          <p:nvPr/>
        </p:nvSpPr>
        <p:spPr>
          <a:xfrm>
            <a:off x="3946937" y="111010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7</a:t>
            </a:r>
            <a:r>
              <a:rPr lang="el-GR" sz="600" dirty="0"/>
              <a:t>: Συγγραφή</a:t>
            </a:r>
            <a:endParaRPr lang="en-US" sz="600" dirty="0"/>
          </a:p>
          <a:p>
            <a:pPr algn="ctr"/>
            <a:r>
              <a:rPr lang="en-US" sz="600" dirty="0"/>
              <a:t>Feasibility-study v0.1</a:t>
            </a:r>
            <a:endParaRPr lang="el-GR" sz="6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31E0E75-6F16-D172-A629-88A60EE1FF7E}"/>
              </a:ext>
            </a:extLst>
          </p:cNvPr>
          <p:cNvSpPr txBox="1"/>
          <p:nvPr/>
        </p:nvSpPr>
        <p:spPr>
          <a:xfrm>
            <a:off x="3857198" y="137154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11/03/2023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ABEA1BF-800C-ECDF-1B3B-34C05181A005}"/>
              </a:ext>
            </a:extLst>
          </p:cNvPr>
          <p:cNvSpPr txBox="1"/>
          <p:nvPr/>
        </p:nvSpPr>
        <p:spPr>
          <a:xfrm>
            <a:off x="4390758" y="137276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13/03/2023</a:t>
            </a: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2E56933C-9759-8AFD-E10F-8AC313C1D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75" y="184313"/>
            <a:ext cx="1057557" cy="587664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8C35E1BE-391A-39A7-978F-BF8030FB1D80}"/>
              </a:ext>
            </a:extLst>
          </p:cNvPr>
          <p:cNvSpPr txBox="1"/>
          <p:nvPr/>
        </p:nvSpPr>
        <p:spPr>
          <a:xfrm>
            <a:off x="5751095" y="16035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8</a:t>
            </a:r>
            <a:endParaRPr lang="en-US" sz="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FD602A5-D95D-A15C-6C70-6ED93A0CEC05}"/>
              </a:ext>
            </a:extLst>
          </p:cNvPr>
          <p:cNvSpPr txBox="1"/>
          <p:nvPr/>
        </p:nvSpPr>
        <p:spPr>
          <a:xfrm>
            <a:off x="5960855" y="155247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7FF4C15-1D94-7FC5-4AD8-740DB447EF8D}"/>
              </a:ext>
            </a:extLst>
          </p:cNvPr>
          <p:cNvSpPr txBox="1"/>
          <p:nvPr/>
        </p:nvSpPr>
        <p:spPr>
          <a:xfrm>
            <a:off x="6228976" y="16438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D442050-E13D-2501-6BB4-BEBD5DCE0704}"/>
              </a:ext>
            </a:extLst>
          </p:cNvPr>
          <p:cNvSpPr txBox="1"/>
          <p:nvPr/>
        </p:nvSpPr>
        <p:spPr>
          <a:xfrm>
            <a:off x="6497391" y="16035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FF09624-AF89-7F6C-7313-9E3BCD16D428}"/>
              </a:ext>
            </a:extLst>
          </p:cNvPr>
          <p:cNvSpPr txBox="1"/>
          <p:nvPr/>
        </p:nvSpPr>
        <p:spPr>
          <a:xfrm>
            <a:off x="5754461" y="325644"/>
            <a:ext cx="1047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8: Συγγραφή </a:t>
            </a:r>
            <a:r>
              <a:rPr lang="en-US" sz="600" dirty="0"/>
              <a:t>Use-cases v0.1</a:t>
            </a:r>
            <a:endParaRPr lang="el-GR" sz="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9B2B28B-6A5B-F956-B98C-85A6F9A6B104}"/>
              </a:ext>
            </a:extLst>
          </p:cNvPr>
          <p:cNvSpPr txBox="1"/>
          <p:nvPr/>
        </p:nvSpPr>
        <p:spPr>
          <a:xfrm>
            <a:off x="5746893" y="589678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14/03/2023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FC418DB-BB00-AE22-795B-0F6B00B8F344}"/>
              </a:ext>
            </a:extLst>
          </p:cNvPr>
          <p:cNvSpPr txBox="1"/>
          <p:nvPr/>
        </p:nvSpPr>
        <p:spPr>
          <a:xfrm>
            <a:off x="6280453" y="590897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26/03/2023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FA1ACA42-026F-FF4D-8B10-5B49A8AA0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33" y="938258"/>
            <a:ext cx="1057557" cy="587664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BF464975-1F88-E315-DCFE-B05583388201}"/>
              </a:ext>
            </a:extLst>
          </p:cNvPr>
          <p:cNvSpPr txBox="1"/>
          <p:nvPr/>
        </p:nvSpPr>
        <p:spPr>
          <a:xfrm>
            <a:off x="5751253" y="91430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7B0CDC2-9985-D00E-2E4C-0115DA8F2BB8}"/>
              </a:ext>
            </a:extLst>
          </p:cNvPr>
          <p:cNvSpPr txBox="1"/>
          <p:nvPr/>
        </p:nvSpPr>
        <p:spPr>
          <a:xfrm>
            <a:off x="5961013" y="90919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0C9A5B0-6100-EF5E-5159-EFA508008C1C}"/>
              </a:ext>
            </a:extLst>
          </p:cNvPr>
          <p:cNvSpPr txBox="1"/>
          <p:nvPr/>
        </p:nvSpPr>
        <p:spPr>
          <a:xfrm>
            <a:off x="6229134" y="91832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BEA1B9F-0338-5476-E8AC-B57A306544F8}"/>
              </a:ext>
            </a:extLst>
          </p:cNvPr>
          <p:cNvSpPr txBox="1"/>
          <p:nvPr/>
        </p:nvSpPr>
        <p:spPr>
          <a:xfrm>
            <a:off x="6497549" y="91430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AE3872-A5F5-4158-BA67-116D8E967389}"/>
              </a:ext>
            </a:extLst>
          </p:cNvPr>
          <p:cNvSpPr txBox="1"/>
          <p:nvPr/>
        </p:nvSpPr>
        <p:spPr>
          <a:xfrm>
            <a:off x="5881307" y="109011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9</a:t>
            </a:r>
            <a:r>
              <a:rPr lang="el-GR" sz="600" dirty="0"/>
              <a:t>: Συγγραφή</a:t>
            </a:r>
            <a:endParaRPr lang="en-US" sz="600" dirty="0"/>
          </a:p>
          <a:p>
            <a:pPr algn="ctr"/>
            <a:r>
              <a:rPr lang="en-US" sz="600" dirty="0"/>
              <a:t>Domain-model v0.1</a:t>
            </a:r>
            <a:endParaRPr lang="el-GR" sz="6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9679CF4-D96B-5D0C-F112-8AC92B960D2B}"/>
              </a:ext>
            </a:extLst>
          </p:cNvPr>
          <p:cNvSpPr txBox="1"/>
          <p:nvPr/>
        </p:nvSpPr>
        <p:spPr>
          <a:xfrm>
            <a:off x="5747051" y="134362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14/03/2023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74B5DA5-1F08-6EC6-32E1-5678911D8D32}"/>
              </a:ext>
            </a:extLst>
          </p:cNvPr>
          <p:cNvSpPr txBox="1"/>
          <p:nvPr/>
        </p:nvSpPr>
        <p:spPr>
          <a:xfrm>
            <a:off x="6280611" y="134484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23/03/2023</a:t>
            </a:r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65A43BF3-7E4B-4DE0-D38E-623FD59F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01" y="1678945"/>
            <a:ext cx="1057557" cy="587664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853515E8-C5C8-66DD-1802-075C40B5473C}"/>
              </a:ext>
            </a:extLst>
          </p:cNvPr>
          <p:cNvSpPr txBox="1"/>
          <p:nvPr/>
        </p:nvSpPr>
        <p:spPr>
          <a:xfrm>
            <a:off x="5770521" y="165498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69FB4FD-1E3F-18C0-4637-587C38D3BD28}"/>
              </a:ext>
            </a:extLst>
          </p:cNvPr>
          <p:cNvSpPr txBox="1"/>
          <p:nvPr/>
        </p:nvSpPr>
        <p:spPr>
          <a:xfrm>
            <a:off x="5980281" y="1649879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54CD02A-9F59-FBC3-6EF4-94136A61BBFA}"/>
              </a:ext>
            </a:extLst>
          </p:cNvPr>
          <p:cNvSpPr txBox="1"/>
          <p:nvPr/>
        </p:nvSpPr>
        <p:spPr>
          <a:xfrm>
            <a:off x="6248402" y="1659012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7 ημ</a:t>
            </a:r>
            <a:endParaRPr lang="en-US" sz="6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C89A4B-4B4B-2C8B-8EE1-FD1D208C9C87}"/>
              </a:ext>
            </a:extLst>
          </p:cNvPr>
          <p:cNvSpPr txBox="1"/>
          <p:nvPr/>
        </p:nvSpPr>
        <p:spPr>
          <a:xfrm>
            <a:off x="6516817" y="1654987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C26D1F5-040D-01C8-2A6A-6FBD283ADFD2}"/>
              </a:ext>
            </a:extLst>
          </p:cNvPr>
          <p:cNvSpPr txBox="1"/>
          <p:nvPr/>
        </p:nvSpPr>
        <p:spPr>
          <a:xfrm>
            <a:off x="5762776" y="1830977"/>
            <a:ext cx="110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10</a:t>
            </a:r>
            <a:r>
              <a:rPr lang="el-GR" sz="600" dirty="0"/>
              <a:t>: Αναθεώρηση τεχνικών</a:t>
            </a:r>
          </a:p>
          <a:p>
            <a:pPr algn="ctr"/>
            <a:r>
              <a:rPr lang="el-GR" sz="600" dirty="0"/>
              <a:t>κειμένων 1</a:t>
            </a:r>
            <a:r>
              <a:rPr lang="el-GR" sz="600" baseline="30000" dirty="0"/>
              <a:t>ου</a:t>
            </a:r>
            <a:r>
              <a:rPr lang="el-GR" sz="600" dirty="0"/>
              <a:t> παραδοτέου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B9BBC4A-145C-31BB-93CF-E5AAAFCF63AF}"/>
              </a:ext>
            </a:extLst>
          </p:cNvPr>
          <p:cNvSpPr txBox="1"/>
          <p:nvPr/>
        </p:nvSpPr>
        <p:spPr>
          <a:xfrm>
            <a:off x="5766319" y="2084310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14</a:t>
            </a:r>
            <a:r>
              <a:rPr lang="en-US" sz="600" dirty="0"/>
              <a:t>/0</a:t>
            </a:r>
            <a:r>
              <a:rPr lang="el-GR" sz="600" dirty="0"/>
              <a:t>3</a:t>
            </a:r>
            <a:r>
              <a:rPr lang="en-US" sz="600" dirty="0"/>
              <a:t>/2023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B9FF11E-4056-E67F-9ECC-2959A78455CA}"/>
              </a:ext>
            </a:extLst>
          </p:cNvPr>
          <p:cNvSpPr txBox="1"/>
          <p:nvPr/>
        </p:nvSpPr>
        <p:spPr>
          <a:xfrm>
            <a:off x="6261064" y="208570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20/0</a:t>
            </a:r>
            <a:r>
              <a:rPr lang="el-GR" sz="600" dirty="0"/>
              <a:t>3</a:t>
            </a:r>
            <a:r>
              <a:rPr lang="en-US" sz="600" dirty="0"/>
              <a:t>/2023</a:t>
            </a:r>
          </a:p>
        </p:txBody>
      </p:sp>
      <p:pic>
        <p:nvPicPr>
          <p:cNvPr id="306" name="Picture 305">
            <a:extLst>
              <a:ext uri="{FF2B5EF4-FFF2-40B4-BE49-F238E27FC236}">
                <a16:creationId xmlns:a16="http://schemas.microsoft.com/office/drawing/2014/main" id="{A5CBEC5F-BC15-61A0-C3E8-A84420E8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75" y="2983800"/>
            <a:ext cx="1057557" cy="587664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E060370D-44A0-6264-0421-FB850526DC13}"/>
              </a:ext>
            </a:extLst>
          </p:cNvPr>
          <p:cNvSpPr txBox="1"/>
          <p:nvPr/>
        </p:nvSpPr>
        <p:spPr>
          <a:xfrm>
            <a:off x="8140495" y="295984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0D63E5-0BBF-D4AD-D4EF-A01B32B248D5}"/>
              </a:ext>
            </a:extLst>
          </p:cNvPr>
          <p:cNvSpPr txBox="1"/>
          <p:nvPr/>
        </p:nvSpPr>
        <p:spPr>
          <a:xfrm>
            <a:off x="8350255" y="2954734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 </a:t>
            </a:r>
            <a:r>
              <a:rPr lang="el-GR" sz="600" dirty="0"/>
              <a:t>ημ</a:t>
            </a:r>
            <a:endParaRPr lang="en-US" sz="6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2E9926A-08A0-A147-E287-E60BC63E2FFC}"/>
              </a:ext>
            </a:extLst>
          </p:cNvPr>
          <p:cNvSpPr txBox="1"/>
          <p:nvPr/>
        </p:nvSpPr>
        <p:spPr>
          <a:xfrm>
            <a:off x="8618376" y="2963867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C62D964-E3FE-94A0-4818-6BBAC5C6B7F3}"/>
              </a:ext>
            </a:extLst>
          </p:cNvPr>
          <p:cNvSpPr txBox="1"/>
          <p:nvPr/>
        </p:nvSpPr>
        <p:spPr>
          <a:xfrm>
            <a:off x="8886791" y="2959842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7423B27-A2FA-9041-6B2C-879C8EE5094A}"/>
              </a:ext>
            </a:extLst>
          </p:cNvPr>
          <p:cNvSpPr txBox="1"/>
          <p:nvPr/>
        </p:nvSpPr>
        <p:spPr>
          <a:xfrm>
            <a:off x="8141507" y="313565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1: Δημιουργία </a:t>
            </a:r>
            <a:r>
              <a:rPr lang="en-US" sz="600" dirty="0"/>
              <a:t>Interface</a:t>
            </a:r>
          </a:p>
          <a:p>
            <a:pPr algn="ctr"/>
            <a:r>
              <a:rPr lang="en-US" sz="600" dirty="0"/>
              <a:t>Project-code v0.1</a:t>
            </a:r>
            <a:endParaRPr lang="el-GR" sz="6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A8B0AAC-03FA-CD8B-B594-900AF4C9A34B}"/>
              </a:ext>
            </a:extLst>
          </p:cNvPr>
          <p:cNvSpPr txBox="1"/>
          <p:nvPr/>
        </p:nvSpPr>
        <p:spPr>
          <a:xfrm>
            <a:off x="8136293" y="3389165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24/0</a:t>
            </a:r>
            <a:r>
              <a:rPr lang="el-GR" sz="600" dirty="0"/>
              <a:t>3</a:t>
            </a:r>
            <a:r>
              <a:rPr lang="en-US" sz="600" dirty="0"/>
              <a:t>/2023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842458D-136C-1291-867B-F8DFC7DCCC19}"/>
              </a:ext>
            </a:extLst>
          </p:cNvPr>
          <p:cNvSpPr txBox="1"/>
          <p:nvPr/>
        </p:nvSpPr>
        <p:spPr>
          <a:xfrm>
            <a:off x="8669853" y="339038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17/0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sp>
        <p:nvSpPr>
          <p:cNvPr id="314" name="Flowchart: Decision 313">
            <a:extLst>
              <a:ext uri="{FF2B5EF4-FFF2-40B4-BE49-F238E27FC236}">
                <a16:creationId xmlns:a16="http://schemas.microsoft.com/office/drawing/2014/main" id="{50EF3D86-EE29-1293-E38A-6CDC918D0DCB}"/>
              </a:ext>
            </a:extLst>
          </p:cNvPr>
          <p:cNvSpPr/>
          <p:nvPr/>
        </p:nvSpPr>
        <p:spPr>
          <a:xfrm>
            <a:off x="7251580" y="1243281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6E6F3E7-9DB0-9C9F-7153-523022F1E104}"/>
              </a:ext>
            </a:extLst>
          </p:cNvPr>
          <p:cNvSpPr txBox="1"/>
          <p:nvPr/>
        </p:nvSpPr>
        <p:spPr>
          <a:xfrm>
            <a:off x="7244092" y="1377282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2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9EF9EFB3-F9E8-DCEC-1829-55FE09C3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65" y="59319"/>
            <a:ext cx="1057557" cy="587664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AE6BFD97-AC2D-285C-42F0-5D468893597A}"/>
              </a:ext>
            </a:extLst>
          </p:cNvPr>
          <p:cNvSpPr txBox="1"/>
          <p:nvPr/>
        </p:nvSpPr>
        <p:spPr>
          <a:xfrm>
            <a:off x="8159785" y="3536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FE59900-DD3D-60CB-B9E5-2A52274DD3F2}"/>
              </a:ext>
            </a:extLst>
          </p:cNvPr>
          <p:cNvSpPr txBox="1"/>
          <p:nvPr/>
        </p:nvSpPr>
        <p:spPr>
          <a:xfrm>
            <a:off x="8369545" y="3025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75BA641-136A-2D54-20A2-298ECF5FB1D5}"/>
              </a:ext>
            </a:extLst>
          </p:cNvPr>
          <p:cNvSpPr txBox="1"/>
          <p:nvPr/>
        </p:nvSpPr>
        <p:spPr>
          <a:xfrm>
            <a:off x="8637666" y="3177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F010D02-A32A-BD64-5D31-FA269FA2CC41}"/>
              </a:ext>
            </a:extLst>
          </p:cNvPr>
          <p:cNvSpPr txBox="1"/>
          <p:nvPr/>
        </p:nvSpPr>
        <p:spPr>
          <a:xfrm>
            <a:off x="8906081" y="3536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9B0BEEA-18EC-E070-0312-6726B0860B97}"/>
              </a:ext>
            </a:extLst>
          </p:cNvPr>
          <p:cNvSpPr txBox="1"/>
          <p:nvPr/>
        </p:nvSpPr>
        <p:spPr>
          <a:xfrm>
            <a:off x="8183050" y="194318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12</a:t>
            </a:r>
            <a:r>
              <a:rPr lang="el-GR" sz="600" dirty="0"/>
              <a:t>:</a:t>
            </a:r>
            <a:r>
              <a:rPr lang="en-US" sz="600" dirty="0"/>
              <a:t> </a:t>
            </a:r>
            <a:r>
              <a:rPr lang="el-GR" sz="600" dirty="0"/>
              <a:t>Δημιουργία Βάσης</a:t>
            </a:r>
          </a:p>
          <a:p>
            <a:pPr algn="ctr"/>
            <a:r>
              <a:rPr lang="el-GR" sz="600" dirty="0"/>
              <a:t>Δεδομένων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8BBAF19-BDD5-DFE4-F85D-63ED946A3EC7}"/>
              </a:ext>
            </a:extLst>
          </p:cNvPr>
          <p:cNvSpPr txBox="1"/>
          <p:nvPr/>
        </p:nvSpPr>
        <p:spPr>
          <a:xfrm>
            <a:off x="8155583" y="46468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27</a:t>
            </a:r>
            <a:r>
              <a:rPr lang="en-US" sz="600" dirty="0"/>
              <a:t>/0</a:t>
            </a:r>
            <a:r>
              <a:rPr lang="el-GR" sz="600" dirty="0"/>
              <a:t>3</a:t>
            </a:r>
            <a:r>
              <a:rPr lang="en-US" sz="600" dirty="0"/>
              <a:t>/2023</a:t>
            </a:r>
          </a:p>
        </p:txBody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CBC11CFF-CCC6-1EBB-6E31-B6B05887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47" y="789618"/>
            <a:ext cx="1057557" cy="587664"/>
          </a:xfrm>
          <a:prstGeom prst="rect">
            <a:avLst/>
          </a:prstGeom>
        </p:spPr>
      </p:pic>
      <p:sp>
        <p:nvSpPr>
          <p:cNvPr id="324" name="TextBox 323">
            <a:extLst>
              <a:ext uri="{FF2B5EF4-FFF2-40B4-BE49-F238E27FC236}">
                <a16:creationId xmlns:a16="http://schemas.microsoft.com/office/drawing/2014/main" id="{5E77FDF0-BF1A-DEC4-BCA7-DEC10557A99A}"/>
              </a:ext>
            </a:extLst>
          </p:cNvPr>
          <p:cNvSpPr txBox="1"/>
          <p:nvPr/>
        </p:nvSpPr>
        <p:spPr>
          <a:xfrm>
            <a:off x="8164567" y="76566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3</a:t>
            </a:r>
            <a:endParaRPr lang="en-US" sz="6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4508D5C-0858-583C-DABC-9DC99899D7C8}"/>
              </a:ext>
            </a:extLst>
          </p:cNvPr>
          <p:cNvSpPr txBox="1"/>
          <p:nvPr/>
        </p:nvSpPr>
        <p:spPr>
          <a:xfrm>
            <a:off x="8374327" y="76055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62CDE22-ABD6-20BD-4C2A-23F8D51BEDE7}"/>
              </a:ext>
            </a:extLst>
          </p:cNvPr>
          <p:cNvSpPr txBox="1"/>
          <p:nvPr/>
        </p:nvSpPr>
        <p:spPr>
          <a:xfrm>
            <a:off x="8648139" y="75655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BF3AF92-2D7D-C338-0E67-94E16177D88D}"/>
              </a:ext>
            </a:extLst>
          </p:cNvPr>
          <p:cNvSpPr txBox="1"/>
          <p:nvPr/>
        </p:nvSpPr>
        <p:spPr>
          <a:xfrm>
            <a:off x="8910863" y="76566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E97CB05-4971-DF1B-9FA4-473726C5FA44}"/>
              </a:ext>
            </a:extLst>
          </p:cNvPr>
          <p:cNvSpPr txBox="1"/>
          <p:nvPr/>
        </p:nvSpPr>
        <p:spPr>
          <a:xfrm>
            <a:off x="8160365" y="923369"/>
            <a:ext cx="105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3: Δημιουργία </a:t>
            </a:r>
            <a:r>
              <a:rPr lang="en-US" sz="600" dirty="0"/>
              <a:t>Robustness-diagram v0.1</a:t>
            </a:r>
            <a:r>
              <a:rPr lang="el-GR" sz="600" dirty="0"/>
              <a:t> 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123B636-C9E4-D75F-3B7E-E367067DF03B}"/>
              </a:ext>
            </a:extLst>
          </p:cNvPr>
          <p:cNvSpPr txBox="1"/>
          <p:nvPr/>
        </p:nvSpPr>
        <p:spPr>
          <a:xfrm>
            <a:off x="8160365" y="119498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</a:t>
            </a:r>
            <a:r>
              <a:rPr lang="en-US" sz="600" dirty="0"/>
              <a:t>7/03/2023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F24920C-3764-CF5F-59CD-741CA100DF20}"/>
              </a:ext>
            </a:extLst>
          </p:cNvPr>
          <p:cNvSpPr txBox="1"/>
          <p:nvPr/>
        </p:nvSpPr>
        <p:spPr>
          <a:xfrm>
            <a:off x="8693925" y="119620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20/04/2023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E6AEBF0-A60E-0DD5-927B-3FF4D57E7A97}"/>
              </a:ext>
            </a:extLst>
          </p:cNvPr>
          <p:cNvSpPr txBox="1"/>
          <p:nvPr/>
        </p:nvSpPr>
        <p:spPr>
          <a:xfrm>
            <a:off x="8641077" y="468556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20</a:t>
            </a:r>
            <a:r>
              <a:rPr lang="en-US" sz="600" dirty="0"/>
              <a:t>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2EF2E491-6A95-7757-2B5D-2E6C4E61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79" y="1537533"/>
            <a:ext cx="1057557" cy="587664"/>
          </a:xfrm>
          <a:prstGeom prst="rect">
            <a:avLst/>
          </a:prstGeom>
        </p:spPr>
      </p:pic>
      <p:sp>
        <p:nvSpPr>
          <p:cNvPr id="363" name="TextBox 362">
            <a:extLst>
              <a:ext uri="{FF2B5EF4-FFF2-40B4-BE49-F238E27FC236}">
                <a16:creationId xmlns:a16="http://schemas.microsoft.com/office/drawing/2014/main" id="{E5F80F36-36B9-2298-6006-2AF30E76B48F}"/>
              </a:ext>
            </a:extLst>
          </p:cNvPr>
          <p:cNvSpPr txBox="1"/>
          <p:nvPr/>
        </p:nvSpPr>
        <p:spPr>
          <a:xfrm>
            <a:off x="8140499" y="151357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4</a:t>
            </a:r>
            <a:endParaRPr lang="en-US" sz="6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5CE6770-A6F0-5BA0-DEC5-6552F95F3BDC}"/>
              </a:ext>
            </a:extLst>
          </p:cNvPr>
          <p:cNvSpPr txBox="1"/>
          <p:nvPr/>
        </p:nvSpPr>
        <p:spPr>
          <a:xfrm>
            <a:off x="8350259" y="1508467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 </a:t>
            </a:r>
            <a:r>
              <a:rPr lang="el-GR" sz="600" dirty="0"/>
              <a:t>ημ</a:t>
            </a:r>
            <a:endParaRPr lang="en-US" sz="6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3FED5DE-F65F-7C19-0FFC-901872D1D018}"/>
              </a:ext>
            </a:extLst>
          </p:cNvPr>
          <p:cNvSpPr txBox="1"/>
          <p:nvPr/>
        </p:nvSpPr>
        <p:spPr>
          <a:xfrm>
            <a:off x="8618380" y="151760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670CC7C-C3E7-A8B8-3BBE-E61516A38234}"/>
              </a:ext>
            </a:extLst>
          </p:cNvPr>
          <p:cNvSpPr txBox="1"/>
          <p:nvPr/>
        </p:nvSpPr>
        <p:spPr>
          <a:xfrm>
            <a:off x="8886795" y="151357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7A545B1-75E3-39CF-30F4-4B1698CD834D}"/>
              </a:ext>
            </a:extLst>
          </p:cNvPr>
          <p:cNvSpPr txBox="1"/>
          <p:nvPr/>
        </p:nvSpPr>
        <p:spPr>
          <a:xfrm>
            <a:off x="8165450" y="1628087"/>
            <a:ext cx="10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4:</a:t>
            </a:r>
            <a:r>
              <a:rPr lang="en-US" sz="600" dirty="0"/>
              <a:t> </a:t>
            </a:r>
            <a:r>
              <a:rPr lang="el-GR" sz="600" dirty="0"/>
              <a:t>Πιθανή Αναθεώρηση </a:t>
            </a:r>
            <a:r>
              <a:rPr lang="en-US" sz="600" dirty="0"/>
              <a:t>Use-cases v0.2</a:t>
            </a:r>
            <a:endParaRPr lang="el-GR" sz="6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13D5C3A-FFA3-EDCB-CD4E-9DE15D30EFC8}"/>
              </a:ext>
            </a:extLst>
          </p:cNvPr>
          <p:cNvSpPr txBox="1"/>
          <p:nvPr/>
        </p:nvSpPr>
        <p:spPr>
          <a:xfrm>
            <a:off x="8136297" y="194289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27/03/2023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2C3809A-9EAA-471C-7D31-BB1EB0E702DA}"/>
              </a:ext>
            </a:extLst>
          </p:cNvPr>
          <p:cNvSpPr txBox="1"/>
          <p:nvPr/>
        </p:nvSpPr>
        <p:spPr>
          <a:xfrm>
            <a:off x="8669857" y="1944117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02/04/2023</a:t>
            </a:r>
          </a:p>
        </p:txBody>
      </p:sp>
      <p:pic>
        <p:nvPicPr>
          <p:cNvPr id="378" name="Picture 377">
            <a:extLst>
              <a:ext uri="{FF2B5EF4-FFF2-40B4-BE49-F238E27FC236}">
                <a16:creationId xmlns:a16="http://schemas.microsoft.com/office/drawing/2014/main" id="{F3520407-FAAA-2F0B-F537-3E53B2535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3" y="2250673"/>
            <a:ext cx="1057557" cy="587664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E445BAF3-9204-8628-A5BF-B8CC0F63783C}"/>
              </a:ext>
            </a:extLst>
          </p:cNvPr>
          <p:cNvSpPr txBox="1"/>
          <p:nvPr/>
        </p:nvSpPr>
        <p:spPr>
          <a:xfrm>
            <a:off x="8148053" y="222671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5</a:t>
            </a:r>
            <a:endParaRPr lang="en-US" sz="6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830F9BB-A1A4-D1BE-218A-C68709546E58}"/>
              </a:ext>
            </a:extLst>
          </p:cNvPr>
          <p:cNvSpPr txBox="1"/>
          <p:nvPr/>
        </p:nvSpPr>
        <p:spPr>
          <a:xfrm>
            <a:off x="8357813" y="2221607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98EB01B-AC92-421E-7C26-0B940315428E}"/>
              </a:ext>
            </a:extLst>
          </p:cNvPr>
          <p:cNvSpPr txBox="1"/>
          <p:nvPr/>
        </p:nvSpPr>
        <p:spPr>
          <a:xfrm>
            <a:off x="8625934" y="223074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EA99E154-13D5-A903-77AA-8FC17DE5C4EC}"/>
              </a:ext>
            </a:extLst>
          </p:cNvPr>
          <p:cNvSpPr txBox="1"/>
          <p:nvPr/>
        </p:nvSpPr>
        <p:spPr>
          <a:xfrm>
            <a:off x="8894349" y="222671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B6101AF-BF5E-9680-2549-410E85EB2611}"/>
              </a:ext>
            </a:extLst>
          </p:cNvPr>
          <p:cNvSpPr txBox="1"/>
          <p:nvPr/>
        </p:nvSpPr>
        <p:spPr>
          <a:xfrm>
            <a:off x="8169194" y="2392766"/>
            <a:ext cx="101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5: Αναθεώρηση </a:t>
            </a:r>
            <a:r>
              <a:rPr lang="en-US" sz="600" dirty="0"/>
              <a:t>Domain-model v0.2</a:t>
            </a:r>
            <a:endParaRPr lang="el-GR" sz="6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874E52F-6133-39B9-485B-8034C4C8E378}"/>
              </a:ext>
            </a:extLst>
          </p:cNvPr>
          <p:cNvSpPr txBox="1"/>
          <p:nvPr/>
        </p:nvSpPr>
        <p:spPr>
          <a:xfrm>
            <a:off x="8143851" y="265603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27/03/2023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C18BA77-A257-F4EA-2C51-CD1C483B0869}"/>
              </a:ext>
            </a:extLst>
          </p:cNvPr>
          <p:cNvSpPr txBox="1"/>
          <p:nvPr/>
        </p:nvSpPr>
        <p:spPr>
          <a:xfrm>
            <a:off x="8677411" y="2657257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02/04/2023</a:t>
            </a:r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48D4C9EC-C872-6D70-265E-74945E64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48" y="1562412"/>
            <a:ext cx="1057557" cy="587664"/>
          </a:xfrm>
          <a:prstGeom prst="rect">
            <a:avLst/>
          </a:prstGeom>
        </p:spPr>
      </p:pic>
      <p:sp>
        <p:nvSpPr>
          <p:cNvPr id="387" name="TextBox 386">
            <a:extLst>
              <a:ext uri="{FF2B5EF4-FFF2-40B4-BE49-F238E27FC236}">
                <a16:creationId xmlns:a16="http://schemas.microsoft.com/office/drawing/2014/main" id="{6A60D651-384B-B388-8D8A-9E3382760301}"/>
              </a:ext>
            </a:extLst>
          </p:cNvPr>
          <p:cNvSpPr txBox="1"/>
          <p:nvPr/>
        </p:nvSpPr>
        <p:spPr>
          <a:xfrm>
            <a:off x="10348868" y="153845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18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0631072-8E24-543E-F7D8-BC7C652519CA}"/>
              </a:ext>
            </a:extLst>
          </p:cNvPr>
          <p:cNvSpPr txBox="1"/>
          <p:nvPr/>
        </p:nvSpPr>
        <p:spPr>
          <a:xfrm>
            <a:off x="10558628" y="1533346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8A83602-29EE-CA35-3630-BD4D3D153EF4}"/>
              </a:ext>
            </a:extLst>
          </p:cNvPr>
          <p:cNvSpPr txBox="1"/>
          <p:nvPr/>
        </p:nvSpPr>
        <p:spPr>
          <a:xfrm>
            <a:off x="10826749" y="1542479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28AC993-5226-FD1E-C42B-9B240E696BA5}"/>
              </a:ext>
            </a:extLst>
          </p:cNvPr>
          <p:cNvSpPr txBox="1"/>
          <p:nvPr/>
        </p:nvSpPr>
        <p:spPr>
          <a:xfrm>
            <a:off x="11095164" y="1538454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B46E57B-A22B-BAB5-295F-FB729B97737F}"/>
              </a:ext>
            </a:extLst>
          </p:cNvPr>
          <p:cNvSpPr txBox="1"/>
          <p:nvPr/>
        </p:nvSpPr>
        <p:spPr>
          <a:xfrm>
            <a:off x="10362845" y="1703385"/>
            <a:ext cx="101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18</a:t>
            </a:r>
            <a:r>
              <a:rPr lang="el-GR" sz="600" dirty="0"/>
              <a:t>: Δημιουργία </a:t>
            </a:r>
            <a:r>
              <a:rPr lang="en-US" sz="600" dirty="0"/>
              <a:t>Sequence-diagrams v0.1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53B065D-1A23-471F-D928-256E9393D652}"/>
              </a:ext>
            </a:extLst>
          </p:cNvPr>
          <p:cNvSpPr txBox="1"/>
          <p:nvPr/>
        </p:nvSpPr>
        <p:spPr>
          <a:xfrm>
            <a:off x="10344666" y="1967777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21/04/2023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4693B03-F581-089E-1125-E0A8DBD30385}"/>
              </a:ext>
            </a:extLst>
          </p:cNvPr>
          <p:cNvSpPr txBox="1"/>
          <p:nvPr/>
        </p:nvSpPr>
        <p:spPr>
          <a:xfrm>
            <a:off x="10878226" y="1968996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07/05/2023</a:t>
            </a:r>
          </a:p>
        </p:txBody>
      </p:sp>
      <p:pic>
        <p:nvPicPr>
          <p:cNvPr id="394" name="Picture 393">
            <a:extLst>
              <a:ext uri="{FF2B5EF4-FFF2-40B4-BE49-F238E27FC236}">
                <a16:creationId xmlns:a16="http://schemas.microsoft.com/office/drawing/2014/main" id="{87AC225E-82AF-06C5-ECBC-6BBDE286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609" y="2271886"/>
            <a:ext cx="1057557" cy="587664"/>
          </a:xfrm>
          <a:prstGeom prst="rect">
            <a:avLst/>
          </a:prstGeom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79B80DFF-C1C8-3E0F-9786-C93DA08482E6}"/>
              </a:ext>
            </a:extLst>
          </p:cNvPr>
          <p:cNvSpPr txBox="1"/>
          <p:nvPr/>
        </p:nvSpPr>
        <p:spPr>
          <a:xfrm>
            <a:off x="10331029" y="224792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19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9B95457-5F84-8411-DADD-0FFB1665DD29}"/>
              </a:ext>
            </a:extLst>
          </p:cNvPr>
          <p:cNvSpPr txBox="1"/>
          <p:nvPr/>
        </p:nvSpPr>
        <p:spPr>
          <a:xfrm>
            <a:off x="10540789" y="2242820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A9E69B4-C1F3-82A2-7E74-43E711741F10}"/>
              </a:ext>
            </a:extLst>
          </p:cNvPr>
          <p:cNvSpPr txBox="1"/>
          <p:nvPr/>
        </p:nvSpPr>
        <p:spPr>
          <a:xfrm>
            <a:off x="10808910" y="2251953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A459662-C894-E451-393B-68017B528EA8}"/>
              </a:ext>
            </a:extLst>
          </p:cNvPr>
          <p:cNvSpPr txBox="1"/>
          <p:nvPr/>
        </p:nvSpPr>
        <p:spPr>
          <a:xfrm>
            <a:off x="11077325" y="2247928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215AE04-8FCE-1A4B-1C0D-01606465BA3F}"/>
              </a:ext>
            </a:extLst>
          </p:cNvPr>
          <p:cNvSpPr txBox="1"/>
          <p:nvPr/>
        </p:nvSpPr>
        <p:spPr>
          <a:xfrm>
            <a:off x="10325716" y="2365758"/>
            <a:ext cx="103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19</a:t>
            </a:r>
            <a:r>
              <a:rPr lang="el-GR" sz="600" dirty="0"/>
              <a:t>: Πιθανή Αναθεώρηση </a:t>
            </a:r>
            <a:r>
              <a:rPr lang="en-US" sz="600" dirty="0"/>
              <a:t>Use-cases v0.3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C1A18C6-D6E7-90AA-15B4-525FD2CC335F}"/>
              </a:ext>
            </a:extLst>
          </p:cNvPr>
          <p:cNvSpPr txBox="1"/>
          <p:nvPr/>
        </p:nvSpPr>
        <p:spPr>
          <a:xfrm>
            <a:off x="10326827" y="2677251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21/04/2023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778F180-5613-170A-FDB4-19E25057B42C}"/>
              </a:ext>
            </a:extLst>
          </p:cNvPr>
          <p:cNvSpPr txBox="1"/>
          <p:nvPr/>
        </p:nvSpPr>
        <p:spPr>
          <a:xfrm>
            <a:off x="10860387" y="2678470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27/04/2023</a:t>
            </a:r>
          </a:p>
        </p:txBody>
      </p:sp>
      <p:pic>
        <p:nvPicPr>
          <p:cNvPr id="402" name="Picture 401">
            <a:extLst>
              <a:ext uri="{FF2B5EF4-FFF2-40B4-BE49-F238E27FC236}">
                <a16:creationId xmlns:a16="http://schemas.microsoft.com/office/drawing/2014/main" id="{5FA178A1-ADF1-F73F-1844-C79877F2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572" y="3009086"/>
            <a:ext cx="1057557" cy="587664"/>
          </a:xfrm>
          <a:prstGeom prst="rect">
            <a:avLst/>
          </a:prstGeom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9953FB36-C3EE-9E40-F342-DCE1A16CB20D}"/>
              </a:ext>
            </a:extLst>
          </p:cNvPr>
          <p:cNvSpPr txBox="1"/>
          <p:nvPr/>
        </p:nvSpPr>
        <p:spPr>
          <a:xfrm>
            <a:off x="10325992" y="298512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FF0F3D17-D7BE-3990-0DF6-22C3A2C5F855}"/>
              </a:ext>
            </a:extLst>
          </p:cNvPr>
          <p:cNvSpPr txBox="1"/>
          <p:nvPr/>
        </p:nvSpPr>
        <p:spPr>
          <a:xfrm>
            <a:off x="10535752" y="2980020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ECF22DE-02E3-1D6A-C0E1-534AD11DEF18}"/>
              </a:ext>
            </a:extLst>
          </p:cNvPr>
          <p:cNvSpPr txBox="1"/>
          <p:nvPr/>
        </p:nvSpPr>
        <p:spPr>
          <a:xfrm>
            <a:off x="10803873" y="2989153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B93A42B-EF49-CD03-0843-3429028E7E98}"/>
              </a:ext>
            </a:extLst>
          </p:cNvPr>
          <p:cNvSpPr txBox="1"/>
          <p:nvPr/>
        </p:nvSpPr>
        <p:spPr>
          <a:xfrm>
            <a:off x="11072288" y="2985128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0EAE871-C9F4-576F-E4BF-9ED451A2F585}"/>
              </a:ext>
            </a:extLst>
          </p:cNvPr>
          <p:cNvSpPr txBox="1"/>
          <p:nvPr/>
        </p:nvSpPr>
        <p:spPr>
          <a:xfrm>
            <a:off x="10345460" y="3100336"/>
            <a:ext cx="10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20</a:t>
            </a:r>
            <a:r>
              <a:rPr lang="el-GR" sz="600" dirty="0"/>
              <a:t>: Πιθανή Αναθεώρηση </a:t>
            </a:r>
            <a:r>
              <a:rPr lang="en-US" sz="600" dirty="0"/>
              <a:t>Domain-model v0.3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0CFFC3F-1CE9-E253-77D4-6561CAA69165}"/>
              </a:ext>
            </a:extLst>
          </p:cNvPr>
          <p:cNvSpPr txBox="1"/>
          <p:nvPr/>
        </p:nvSpPr>
        <p:spPr>
          <a:xfrm>
            <a:off x="10321790" y="3414451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21/04/2023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1F0186-2B02-4191-791E-43F54613B700}"/>
              </a:ext>
            </a:extLst>
          </p:cNvPr>
          <p:cNvSpPr txBox="1"/>
          <p:nvPr/>
        </p:nvSpPr>
        <p:spPr>
          <a:xfrm>
            <a:off x="10855350" y="3415670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27/04/2023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586C1880-C55A-79B6-AE3B-94DB18E25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17" y="53564"/>
            <a:ext cx="1057557" cy="587664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7C3767E9-443C-807C-3C59-4D045EF592B1}"/>
              </a:ext>
            </a:extLst>
          </p:cNvPr>
          <p:cNvSpPr txBox="1"/>
          <p:nvPr/>
        </p:nvSpPr>
        <p:spPr>
          <a:xfrm>
            <a:off x="10359537" y="2960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16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B0FAFA2E-6F48-E3D5-4825-639EA1021E8B}"/>
              </a:ext>
            </a:extLst>
          </p:cNvPr>
          <p:cNvSpPr txBox="1"/>
          <p:nvPr/>
        </p:nvSpPr>
        <p:spPr>
          <a:xfrm>
            <a:off x="10569297" y="24498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C406E67-7EAD-CD9C-CFA5-3C990D86AE4A}"/>
              </a:ext>
            </a:extLst>
          </p:cNvPr>
          <p:cNvSpPr txBox="1"/>
          <p:nvPr/>
        </p:nvSpPr>
        <p:spPr>
          <a:xfrm>
            <a:off x="10837418" y="3363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36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E782D50-250C-5222-CEF7-B2FD028773A4}"/>
              </a:ext>
            </a:extLst>
          </p:cNvPr>
          <p:cNvSpPr txBox="1"/>
          <p:nvPr/>
        </p:nvSpPr>
        <p:spPr>
          <a:xfrm>
            <a:off x="11105833" y="2960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39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741CF5EA-EF32-E7CA-F5F2-3814088086DC}"/>
              </a:ext>
            </a:extLst>
          </p:cNvPr>
          <p:cNvSpPr txBox="1"/>
          <p:nvPr/>
        </p:nvSpPr>
        <p:spPr>
          <a:xfrm>
            <a:off x="10336994" y="140978"/>
            <a:ext cx="11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16</a:t>
            </a:r>
            <a:r>
              <a:rPr lang="el-GR" sz="600" dirty="0"/>
              <a:t>: Υλοποίηση κώδικα για τα </a:t>
            </a:r>
            <a:r>
              <a:rPr lang="en-US" sz="600" dirty="0"/>
              <a:t>use cases 1-4 (</a:t>
            </a:r>
            <a:r>
              <a:rPr lang="el-GR" sz="600" dirty="0"/>
              <a:t>κομμάτι </a:t>
            </a:r>
            <a:r>
              <a:rPr lang="en-US" sz="600" dirty="0"/>
              <a:t>Project-code v0.x)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4A72A1E-F6FB-67A3-6BCC-2D8FFFA647B7}"/>
              </a:ext>
            </a:extLst>
          </p:cNvPr>
          <p:cNvSpPr txBox="1"/>
          <p:nvPr/>
        </p:nvSpPr>
        <p:spPr>
          <a:xfrm>
            <a:off x="10355335" y="45892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21/04/2023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BAC4483-62AB-EB59-8099-77CE8FB36FA7}"/>
              </a:ext>
            </a:extLst>
          </p:cNvPr>
          <p:cNvSpPr txBox="1"/>
          <p:nvPr/>
        </p:nvSpPr>
        <p:spPr>
          <a:xfrm>
            <a:off x="10888895" y="46014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26/05/2023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7C6C7386-14C0-D60A-23E0-F48B09DD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50" y="805934"/>
            <a:ext cx="1057557" cy="587664"/>
          </a:xfrm>
          <a:prstGeom prst="rect">
            <a:avLst/>
          </a:prstGeom>
        </p:spPr>
      </p:pic>
      <p:sp>
        <p:nvSpPr>
          <p:cNvPr id="419" name="TextBox 418">
            <a:extLst>
              <a:ext uri="{FF2B5EF4-FFF2-40B4-BE49-F238E27FC236}">
                <a16:creationId xmlns:a16="http://schemas.microsoft.com/office/drawing/2014/main" id="{BDD3C9EF-03D8-BAB7-ED34-4AC91DCB0582}"/>
              </a:ext>
            </a:extLst>
          </p:cNvPr>
          <p:cNvSpPr txBox="1"/>
          <p:nvPr/>
        </p:nvSpPr>
        <p:spPr>
          <a:xfrm>
            <a:off x="10350695" y="78417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17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4BD38EFB-730B-7553-FA7C-6F6D843235A9}"/>
              </a:ext>
            </a:extLst>
          </p:cNvPr>
          <p:cNvSpPr txBox="1"/>
          <p:nvPr/>
        </p:nvSpPr>
        <p:spPr>
          <a:xfrm>
            <a:off x="10558628" y="779736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3793031-E0F3-025E-06DD-500024C8445B}"/>
              </a:ext>
            </a:extLst>
          </p:cNvPr>
          <p:cNvSpPr txBox="1"/>
          <p:nvPr/>
        </p:nvSpPr>
        <p:spPr>
          <a:xfrm>
            <a:off x="10828451" y="78600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F507315-B317-E89F-F193-D60F7AE3B2E2}"/>
              </a:ext>
            </a:extLst>
          </p:cNvPr>
          <p:cNvSpPr txBox="1"/>
          <p:nvPr/>
        </p:nvSpPr>
        <p:spPr>
          <a:xfrm>
            <a:off x="11095164" y="78399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EAC59A7-56A6-4B79-8318-86063ED64527}"/>
              </a:ext>
            </a:extLst>
          </p:cNvPr>
          <p:cNvSpPr txBox="1"/>
          <p:nvPr/>
        </p:nvSpPr>
        <p:spPr>
          <a:xfrm>
            <a:off x="10369083" y="895362"/>
            <a:ext cx="10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17</a:t>
            </a:r>
            <a:r>
              <a:rPr lang="el-GR" sz="600" dirty="0"/>
              <a:t>: Υλοποίηση κώδικα για τα </a:t>
            </a:r>
            <a:r>
              <a:rPr lang="en-US" sz="600" dirty="0"/>
              <a:t>use cases 5-8 (</a:t>
            </a:r>
            <a:r>
              <a:rPr lang="el-GR" sz="600" dirty="0"/>
              <a:t>κομμάτι </a:t>
            </a:r>
            <a:r>
              <a:rPr lang="en-US" sz="600" dirty="0"/>
              <a:t>Project-code v0.x)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DA1BD190-1910-97F3-E2FF-B1EAAAD37541}"/>
              </a:ext>
            </a:extLst>
          </p:cNvPr>
          <p:cNvSpPr txBox="1"/>
          <p:nvPr/>
        </p:nvSpPr>
        <p:spPr>
          <a:xfrm>
            <a:off x="10346368" y="121129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21/04/2023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6AE4C74-A4C0-E488-09DA-D7B141D19C5A}"/>
              </a:ext>
            </a:extLst>
          </p:cNvPr>
          <p:cNvSpPr txBox="1"/>
          <p:nvPr/>
        </p:nvSpPr>
        <p:spPr>
          <a:xfrm>
            <a:off x="10879928" y="121251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24/05/2023</a:t>
            </a:r>
          </a:p>
        </p:txBody>
      </p:sp>
      <p:sp>
        <p:nvSpPr>
          <p:cNvPr id="426" name="Flowchart: Decision 425">
            <a:extLst>
              <a:ext uri="{FF2B5EF4-FFF2-40B4-BE49-F238E27FC236}">
                <a16:creationId xmlns:a16="http://schemas.microsoft.com/office/drawing/2014/main" id="{0865800D-6CD7-034F-CFD6-A7CB1033B6C6}"/>
              </a:ext>
            </a:extLst>
          </p:cNvPr>
          <p:cNvSpPr/>
          <p:nvPr/>
        </p:nvSpPr>
        <p:spPr>
          <a:xfrm>
            <a:off x="9541451" y="1324956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767B039C-CF87-8741-34CE-929C397C8AE9}"/>
              </a:ext>
            </a:extLst>
          </p:cNvPr>
          <p:cNvSpPr txBox="1"/>
          <p:nvPr/>
        </p:nvSpPr>
        <p:spPr>
          <a:xfrm>
            <a:off x="9533963" y="1458957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3</a:t>
            </a:r>
          </a:p>
        </p:txBody>
      </p:sp>
      <p:pic>
        <p:nvPicPr>
          <p:cNvPr id="428" name="Picture 427">
            <a:extLst>
              <a:ext uri="{FF2B5EF4-FFF2-40B4-BE49-F238E27FC236}">
                <a16:creationId xmlns:a16="http://schemas.microsoft.com/office/drawing/2014/main" id="{2D0D19D2-A186-A137-67DC-D3C1EF40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133" y="2077397"/>
            <a:ext cx="1057557" cy="587664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9910A65-FF01-BB84-C6C4-2DBD1A9F1F94}"/>
              </a:ext>
            </a:extLst>
          </p:cNvPr>
          <p:cNvSpPr txBox="1"/>
          <p:nvPr/>
        </p:nvSpPr>
        <p:spPr>
          <a:xfrm>
            <a:off x="12264553" y="205343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7F1431D8-5BF5-D2BD-446C-9BDAFABA2300}"/>
              </a:ext>
            </a:extLst>
          </p:cNvPr>
          <p:cNvSpPr txBox="1"/>
          <p:nvPr/>
        </p:nvSpPr>
        <p:spPr>
          <a:xfrm>
            <a:off x="12474313" y="2048331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62617E7-0FDC-BDC4-B899-5421C91723BB}"/>
              </a:ext>
            </a:extLst>
          </p:cNvPr>
          <p:cNvSpPr txBox="1"/>
          <p:nvPr/>
        </p:nvSpPr>
        <p:spPr>
          <a:xfrm>
            <a:off x="12742434" y="2057464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24D9286-D4B4-1473-FE8E-132C90201D09}"/>
              </a:ext>
            </a:extLst>
          </p:cNvPr>
          <p:cNvSpPr txBox="1"/>
          <p:nvPr/>
        </p:nvSpPr>
        <p:spPr>
          <a:xfrm>
            <a:off x="13010849" y="2053439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97724E1-2D1B-3C66-7624-B25A45D917AB}"/>
              </a:ext>
            </a:extLst>
          </p:cNvPr>
          <p:cNvSpPr txBox="1"/>
          <p:nvPr/>
        </p:nvSpPr>
        <p:spPr>
          <a:xfrm>
            <a:off x="12274528" y="2205763"/>
            <a:ext cx="10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21</a:t>
            </a:r>
            <a:r>
              <a:rPr lang="el-GR" sz="600" dirty="0"/>
              <a:t>: Δημιουργία</a:t>
            </a:r>
            <a:endParaRPr lang="en-US" sz="600" dirty="0"/>
          </a:p>
          <a:p>
            <a:pPr algn="ctr"/>
            <a:r>
              <a:rPr lang="en-US" sz="600" dirty="0"/>
              <a:t>Class-diagram v0.1</a:t>
            </a:r>
            <a:r>
              <a:rPr lang="el-GR" sz="600" dirty="0"/>
              <a:t> </a:t>
            </a:r>
            <a:endParaRPr lang="en-US" sz="600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B235A1A-0F8A-44C6-D30C-80C6DC3C9C73}"/>
              </a:ext>
            </a:extLst>
          </p:cNvPr>
          <p:cNvSpPr txBox="1"/>
          <p:nvPr/>
        </p:nvSpPr>
        <p:spPr>
          <a:xfrm>
            <a:off x="12260351" y="248276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08/05/2023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C26428F-6CEB-FCE5-2699-5E3C3856A4C8}"/>
              </a:ext>
            </a:extLst>
          </p:cNvPr>
          <p:cNvSpPr txBox="1"/>
          <p:nvPr/>
        </p:nvSpPr>
        <p:spPr>
          <a:xfrm>
            <a:off x="12793911" y="2483981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</a:t>
            </a:r>
            <a:r>
              <a:rPr lang="en-US" sz="600" dirty="0"/>
              <a:t>2/05/2023</a:t>
            </a:r>
          </a:p>
        </p:txBody>
      </p:sp>
      <p:sp>
        <p:nvSpPr>
          <p:cNvPr id="436" name="Flowchart: Decision 435">
            <a:extLst>
              <a:ext uri="{FF2B5EF4-FFF2-40B4-BE49-F238E27FC236}">
                <a16:creationId xmlns:a16="http://schemas.microsoft.com/office/drawing/2014/main" id="{8C97D0BA-8667-50D4-28FD-D458069A477D}"/>
              </a:ext>
            </a:extLst>
          </p:cNvPr>
          <p:cNvSpPr/>
          <p:nvPr/>
        </p:nvSpPr>
        <p:spPr>
          <a:xfrm>
            <a:off x="11567931" y="2321982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0BEF20AE-98E3-4212-7C06-E503518A1068}"/>
              </a:ext>
            </a:extLst>
          </p:cNvPr>
          <p:cNvSpPr txBox="1"/>
          <p:nvPr/>
        </p:nvSpPr>
        <p:spPr>
          <a:xfrm>
            <a:off x="11560443" y="2455983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4</a:t>
            </a:r>
            <a:endParaRPr lang="en-US" sz="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DC378-F2A7-911C-458E-F4F41CBC1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464" y="2840908"/>
            <a:ext cx="1057557" cy="587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8FBB1-09AA-285E-018E-1CF61FBBB4CA}"/>
              </a:ext>
            </a:extLst>
          </p:cNvPr>
          <p:cNvSpPr txBox="1"/>
          <p:nvPr/>
        </p:nvSpPr>
        <p:spPr>
          <a:xfrm>
            <a:off x="12257884" y="281695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6384A-6D83-E2E6-047E-9804ED4F0255}"/>
              </a:ext>
            </a:extLst>
          </p:cNvPr>
          <p:cNvSpPr txBox="1"/>
          <p:nvPr/>
        </p:nvSpPr>
        <p:spPr>
          <a:xfrm>
            <a:off x="12467644" y="281184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7988B-9153-8A14-96C2-26A4AAB01B89}"/>
              </a:ext>
            </a:extLst>
          </p:cNvPr>
          <p:cNvSpPr txBox="1"/>
          <p:nvPr/>
        </p:nvSpPr>
        <p:spPr>
          <a:xfrm>
            <a:off x="12735765" y="282097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11789-D541-635C-F373-CACF61793FF9}"/>
              </a:ext>
            </a:extLst>
          </p:cNvPr>
          <p:cNvSpPr txBox="1"/>
          <p:nvPr/>
        </p:nvSpPr>
        <p:spPr>
          <a:xfrm>
            <a:off x="13004180" y="281695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A1B7F-17AF-FAE7-F93E-C03770B406F6}"/>
              </a:ext>
            </a:extLst>
          </p:cNvPr>
          <p:cNvSpPr txBox="1"/>
          <p:nvPr/>
        </p:nvSpPr>
        <p:spPr>
          <a:xfrm>
            <a:off x="12260351" y="2975206"/>
            <a:ext cx="105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22</a:t>
            </a:r>
            <a:r>
              <a:rPr lang="el-GR" sz="600" dirty="0"/>
              <a:t>: Συγγραφή</a:t>
            </a:r>
            <a:endParaRPr lang="en-US" sz="600" dirty="0"/>
          </a:p>
          <a:p>
            <a:pPr algn="ctr"/>
            <a:r>
              <a:rPr lang="en-US" sz="600" dirty="0"/>
              <a:t>Test-cases v0.1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7FA3B-2B0E-DD1F-DE04-F8E1F5FC610A}"/>
              </a:ext>
            </a:extLst>
          </p:cNvPr>
          <p:cNvSpPr txBox="1"/>
          <p:nvPr/>
        </p:nvSpPr>
        <p:spPr>
          <a:xfrm>
            <a:off x="12253682" y="324627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08/05/2023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D86D8-F238-50BD-1235-54C1263DC00F}"/>
              </a:ext>
            </a:extLst>
          </p:cNvPr>
          <p:cNvSpPr txBox="1"/>
          <p:nvPr/>
        </p:nvSpPr>
        <p:spPr>
          <a:xfrm>
            <a:off x="12787242" y="324749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</a:t>
            </a:r>
            <a:r>
              <a:rPr lang="en-US" sz="600" dirty="0"/>
              <a:t>2/05/2023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AD406B-5612-5B5E-1459-244EE1BB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98" y="3064303"/>
            <a:ext cx="1057557" cy="587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BDED16-003E-7E23-0018-7EC02B821DD6}"/>
              </a:ext>
            </a:extLst>
          </p:cNvPr>
          <p:cNvSpPr txBox="1"/>
          <p:nvPr/>
        </p:nvSpPr>
        <p:spPr>
          <a:xfrm>
            <a:off x="1279118" y="3040345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245E9-F118-C2BD-9173-E4E2CAF78379}"/>
              </a:ext>
            </a:extLst>
          </p:cNvPr>
          <p:cNvSpPr txBox="1"/>
          <p:nvPr/>
        </p:nvSpPr>
        <p:spPr>
          <a:xfrm>
            <a:off x="1488878" y="3035237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71572-4D8C-763B-495E-1970327853CD}"/>
              </a:ext>
            </a:extLst>
          </p:cNvPr>
          <p:cNvSpPr txBox="1"/>
          <p:nvPr/>
        </p:nvSpPr>
        <p:spPr>
          <a:xfrm>
            <a:off x="1756999" y="3044370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D265-B5C7-BBF8-9CFF-27C74E6B81F4}"/>
              </a:ext>
            </a:extLst>
          </p:cNvPr>
          <p:cNvSpPr txBox="1"/>
          <p:nvPr/>
        </p:nvSpPr>
        <p:spPr>
          <a:xfrm>
            <a:off x="2025414" y="304034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1A37F-BD83-DB6E-4279-88149B0E6E1A}"/>
              </a:ext>
            </a:extLst>
          </p:cNvPr>
          <p:cNvSpPr txBox="1"/>
          <p:nvPr/>
        </p:nvSpPr>
        <p:spPr>
          <a:xfrm>
            <a:off x="1299787" y="3192669"/>
            <a:ext cx="102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23</a:t>
            </a:r>
            <a:r>
              <a:rPr lang="el-GR" sz="600" dirty="0"/>
              <a:t>: Υλοποίηση τελικού κώδικα </a:t>
            </a:r>
            <a:r>
              <a:rPr lang="en-US" sz="600" dirty="0"/>
              <a:t>Project-code v0.1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31A-846A-9DDC-5A29-932E9818D1E2}"/>
              </a:ext>
            </a:extLst>
          </p:cNvPr>
          <p:cNvSpPr txBox="1"/>
          <p:nvPr/>
        </p:nvSpPr>
        <p:spPr>
          <a:xfrm>
            <a:off x="1274916" y="346966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27/05/2023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CFAA2-8CBD-484D-1652-2497F2BB3DB8}"/>
              </a:ext>
            </a:extLst>
          </p:cNvPr>
          <p:cNvSpPr txBox="1"/>
          <p:nvPr/>
        </p:nvSpPr>
        <p:spPr>
          <a:xfrm>
            <a:off x="1808476" y="3470887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02/06/2023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C0C952-E3F7-4233-DBC9-D88F9081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76" y="3809584"/>
            <a:ext cx="1057557" cy="5876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650C4F-2F2C-6D09-881A-4A480A831E48}"/>
              </a:ext>
            </a:extLst>
          </p:cNvPr>
          <p:cNvSpPr txBox="1"/>
          <p:nvPr/>
        </p:nvSpPr>
        <p:spPr>
          <a:xfrm>
            <a:off x="1284596" y="378562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039D35-B68B-9226-103B-D4B5BD191BE2}"/>
              </a:ext>
            </a:extLst>
          </p:cNvPr>
          <p:cNvSpPr txBox="1"/>
          <p:nvPr/>
        </p:nvSpPr>
        <p:spPr>
          <a:xfrm>
            <a:off x="1494356" y="3780518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AA17A6-F536-C059-C77E-C9EFEFBF715B}"/>
              </a:ext>
            </a:extLst>
          </p:cNvPr>
          <p:cNvSpPr txBox="1"/>
          <p:nvPr/>
        </p:nvSpPr>
        <p:spPr>
          <a:xfrm>
            <a:off x="1762477" y="378965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A72AE-A568-D4F5-D494-D282C2F091CD}"/>
              </a:ext>
            </a:extLst>
          </p:cNvPr>
          <p:cNvSpPr txBox="1"/>
          <p:nvPr/>
        </p:nvSpPr>
        <p:spPr>
          <a:xfrm>
            <a:off x="2030892" y="378562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C3DEF-3C48-E14B-F7AC-67FEC02AB5FC}"/>
              </a:ext>
            </a:extLst>
          </p:cNvPr>
          <p:cNvSpPr txBox="1"/>
          <p:nvPr/>
        </p:nvSpPr>
        <p:spPr>
          <a:xfrm>
            <a:off x="1299787" y="3937950"/>
            <a:ext cx="1024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24</a:t>
            </a:r>
            <a:r>
              <a:rPr lang="el-GR" sz="600" dirty="0"/>
              <a:t>: Τελευταίες αλλαγές για εκδόσεις </a:t>
            </a:r>
            <a:r>
              <a:rPr lang="en-US" sz="600" dirty="0"/>
              <a:t>v1.0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BFA21-019E-9D4C-A193-44817C959D6B}"/>
              </a:ext>
            </a:extLst>
          </p:cNvPr>
          <p:cNvSpPr txBox="1"/>
          <p:nvPr/>
        </p:nvSpPr>
        <p:spPr>
          <a:xfrm>
            <a:off x="1280394" y="421494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27/05/2023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192AA-E889-B7E0-0D43-31283DE50348}"/>
              </a:ext>
            </a:extLst>
          </p:cNvPr>
          <p:cNvSpPr txBox="1"/>
          <p:nvPr/>
        </p:nvSpPr>
        <p:spPr>
          <a:xfrm>
            <a:off x="1813954" y="421616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31/05/2023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37D7C6-8516-E193-E87D-DFDC3292B150}"/>
              </a:ext>
            </a:extLst>
          </p:cNvPr>
          <p:cNvCxnSpPr>
            <a:cxnSpLocks/>
            <a:stCxn id="210" idx="3"/>
            <a:endCxn id="218" idx="1"/>
          </p:cNvCxnSpPr>
          <p:nvPr/>
        </p:nvCxnSpPr>
        <p:spPr>
          <a:xfrm flipV="1">
            <a:off x="1157999" y="480843"/>
            <a:ext cx="191867" cy="782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23A01-9D9C-16D8-8526-1F51997FFF81}"/>
              </a:ext>
            </a:extLst>
          </p:cNvPr>
          <p:cNvCxnSpPr>
            <a:cxnSpLocks/>
            <a:stCxn id="210" idx="3"/>
            <a:endCxn id="225" idx="1"/>
          </p:cNvCxnSpPr>
          <p:nvPr/>
        </p:nvCxnSpPr>
        <p:spPr>
          <a:xfrm>
            <a:off x="1157999" y="1263296"/>
            <a:ext cx="184272" cy="5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8EE9A1-66B0-9311-DEFA-AFC1B42A01CB}"/>
              </a:ext>
            </a:extLst>
          </p:cNvPr>
          <p:cNvCxnSpPr>
            <a:cxnSpLocks/>
            <a:stCxn id="210" idx="3"/>
            <a:endCxn id="233" idx="1"/>
          </p:cNvCxnSpPr>
          <p:nvPr/>
        </p:nvCxnSpPr>
        <p:spPr>
          <a:xfrm>
            <a:off x="1157999" y="1263296"/>
            <a:ext cx="173176" cy="76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9FDD-93B7-F571-F240-2E6C04B6B23A}"/>
              </a:ext>
            </a:extLst>
          </p:cNvPr>
          <p:cNvCxnSpPr>
            <a:cxnSpLocks/>
            <a:stCxn id="218" idx="3"/>
          </p:cNvCxnSpPr>
          <p:nvPr/>
        </p:nvCxnSpPr>
        <p:spPr>
          <a:xfrm>
            <a:off x="2400590" y="480843"/>
            <a:ext cx="241052" cy="801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9B0BF6-A611-D75B-54CD-F9634543ED85}"/>
              </a:ext>
            </a:extLst>
          </p:cNvPr>
          <p:cNvCxnSpPr>
            <a:cxnSpLocks/>
            <a:stCxn id="218" idx="3"/>
            <a:endCxn id="256" idx="1"/>
          </p:cNvCxnSpPr>
          <p:nvPr/>
        </p:nvCxnSpPr>
        <p:spPr>
          <a:xfrm>
            <a:off x="2400590" y="480843"/>
            <a:ext cx="229440" cy="30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C92A6B-29D3-4DCE-478B-4A6DADB062ED}"/>
              </a:ext>
            </a:extLst>
          </p:cNvPr>
          <p:cNvCxnSpPr>
            <a:cxnSpLocks/>
            <a:stCxn id="225" idx="3"/>
            <a:endCxn id="256" idx="1"/>
          </p:cNvCxnSpPr>
          <p:nvPr/>
        </p:nvCxnSpPr>
        <p:spPr>
          <a:xfrm flipV="1">
            <a:off x="2399828" y="785564"/>
            <a:ext cx="230202" cy="482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5F39A3-2BA8-623B-4CED-7538F71DA6C9}"/>
              </a:ext>
            </a:extLst>
          </p:cNvPr>
          <p:cNvCxnSpPr>
            <a:cxnSpLocks/>
            <a:stCxn id="256" idx="1"/>
            <a:endCxn id="233" idx="3"/>
          </p:cNvCxnSpPr>
          <p:nvPr/>
        </p:nvCxnSpPr>
        <p:spPr>
          <a:xfrm flipH="1">
            <a:off x="2388732" y="785564"/>
            <a:ext cx="241298" cy="1239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CED3E4-C237-F1EE-5B4D-3F8B2956A5FD}"/>
              </a:ext>
            </a:extLst>
          </p:cNvPr>
          <p:cNvCxnSpPr>
            <a:cxnSpLocks/>
            <a:stCxn id="246" idx="3"/>
            <a:endCxn id="266" idx="1"/>
          </p:cNvCxnSpPr>
          <p:nvPr/>
        </p:nvCxnSpPr>
        <p:spPr>
          <a:xfrm flipV="1">
            <a:off x="3677245" y="1260011"/>
            <a:ext cx="184735" cy="32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ACBD44-0C37-5BD2-5722-128FA857EEF5}"/>
              </a:ext>
            </a:extLst>
          </p:cNvPr>
          <p:cNvCxnSpPr>
            <a:cxnSpLocks/>
            <a:stCxn id="266" idx="1"/>
            <a:endCxn id="256" idx="3"/>
          </p:cNvCxnSpPr>
          <p:nvPr/>
        </p:nvCxnSpPr>
        <p:spPr>
          <a:xfrm flipH="1" flipV="1">
            <a:off x="3685228" y="785564"/>
            <a:ext cx="176752" cy="474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D8E679-AF5F-594F-1AFB-75A82C75D132}"/>
              </a:ext>
            </a:extLst>
          </p:cNvPr>
          <p:cNvCxnSpPr>
            <a:cxnSpLocks/>
            <a:stCxn id="266" idx="3"/>
            <a:endCxn id="250" idx="1"/>
          </p:cNvCxnSpPr>
          <p:nvPr/>
        </p:nvCxnSpPr>
        <p:spPr>
          <a:xfrm>
            <a:off x="4919537" y="1260011"/>
            <a:ext cx="55230" cy="149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E69BFB93-5BA5-7722-3565-05C6EBF6D55E}"/>
              </a:ext>
            </a:extLst>
          </p:cNvPr>
          <p:cNvCxnSpPr>
            <a:cxnSpLocks/>
            <a:stCxn id="250" idx="3"/>
            <a:endCxn id="279" idx="1"/>
          </p:cNvCxnSpPr>
          <p:nvPr/>
        </p:nvCxnSpPr>
        <p:spPr>
          <a:xfrm flipV="1">
            <a:off x="5571405" y="464144"/>
            <a:ext cx="183056" cy="94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12601370-295A-B38F-DDDB-E168E9E3F6B6}"/>
              </a:ext>
            </a:extLst>
          </p:cNvPr>
          <p:cNvCxnSpPr>
            <a:cxnSpLocks/>
            <a:stCxn id="282" idx="1"/>
            <a:endCxn id="250" idx="3"/>
          </p:cNvCxnSpPr>
          <p:nvPr/>
        </p:nvCxnSpPr>
        <p:spPr>
          <a:xfrm flipH="1">
            <a:off x="5571405" y="1232090"/>
            <a:ext cx="180428" cy="17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0BDD846-7848-32F3-8EC1-5EAC8B0C18C3}"/>
              </a:ext>
            </a:extLst>
          </p:cNvPr>
          <p:cNvCxnSpPr>
            <a:cxnSpLocks/>
            <a:stCxn id="303" idx="1"/>
            <a:endCxn id="250" idx="3"/>
          </p:cNvCxnSpPr>
          <p:nvPr/>
        </p:nvCxnSpPr>
        <p:spPr>
          <a:xfrm flipH="1" flipV="1">
            <a:off x="5571405" y="1409596"/>
            <a:ext cx="191371" cy="559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146EA8D-A19D-C9F5-FCDF-DC8981A40B9F}"/>
              </a:ext>
            </a:extLst>
          </p:cNvPr>
          <p:cNvCxnSpPr>
            <a:cxnSpLocks/>
            <a:stCxn id="315" idx="1"/>
            <a:endCxn id="279" idx="3"/>
          </p:cNvCxnSpPr>
          <p:nvPr/>
        </p:nvCxnSpPr>
        <p:spPr>
          <a:xfrm flipH="1" flipV="1">
            <a:off x="6802131" y="464144"/>
            <a:ext cx="441961" cy="101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783F4E7-2081-ACAC-FD2C-8D91F70E25F4}"/>
              </a:ext>
            </a:extLst>
          </p:cNvPr>
          <p:cNvCxnSpPr>
            <a:cxnSpLocks/>
            <a:stCxn id="282" idx="3"/>
            <a:endCxn id="315" idx="1"/>
          </p:cNvCxnSpPr>
          <p:nvPr/>
        </p:nvCxnSpPr>
        <p:spPr>
          <a:xfrm>
            <a:off x="6809390" y="1232090"/>
            <a:ext cx="434702" cy="245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FF80EA15-BFF3-495A-2AD4-7D1AB61AAFD9}"/>
              </a:ext>
            </a:extLst>
          </p:cNvPr>
          <p:cNvCxnSpPr>
            <a:cxnSpLocks/>
            <a:stCxn id="282" idx="3"/>
            <a:endCxn id="311" idx="1"/>
          </p:cNvCxnSpPr>
          <p:nvPr/>
        </p:nvCxnSpPr>
        <p:spPr>
          <a:xfrm>
            <a:off x="6809390" y="1232090"/>
            <a:ext cx="1332117" cy="204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EDC210DE-A23D-0E34-E474-17780BF54404}"/>
              </a:ext>
            </a:extLst>
          </p:cNvPr>
          <p:cNvCxnSpPr>
            <a:cxnSpLocks/>
            <a:endCxn id="315" idx="1"/>
          </p:cNvCxnSpPr>
          <p:nvPr/>
        </p:nvCxnSpPr>
        <p:spPr>
          <a:xfrm flipV="1">
            <a:off x="6816012" y="1477310"/>
            <a:ext cx="428080" cy="492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E80D3F13-2F41-510B-F655-D185EB23E024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 flipV="1">
            <a:off x="7840730" y="353151"/>
            <a:ext cx="319635" cy="1124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C653F4A8-759A-6E60-2D9D-BCACBB4EC421}"/>
              </a:ext>
            </a:extLst>
          </p:cNvPr>
          <p:cNvCxnSpPr>
            <a:cxnSpLocks/>
            <a:stCxn id="328" idx="1"/>
            <a:endCxn id="315" idx="3"/>
          </p:cNvCxnSpPr>
          <p:nvPr/>
        </p:nvCxnSpPr>
        <p:spPr>
          <a:xfrm flipH="1">
            <a:off x="7840730" y="1061869"/>
            <a:ext cx="319635" cy="415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3E2A8157-55B5-646B-D3FF-EFBF1C007908}"/>
              </a:ext>
            </a:extLst>
          </p:cNvPr>
          <p:cNvCxnSpPr>
            <a:cxnSpLocks/>
            <a:stCxn id="362" idx="1"/>
            <a:endCxn id="315" idx="3"/>
          </p:cNvCxnSpPr>
          <p:nvPr/>
        </p:nvCxnSpPr>
        <p:spPr>
          <a:xfrm flipH="1" flipV="1">
            <a:off x="7840730" y="1477310"/>
            <a:ext cx="300349" cy="35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F504203C-58AC-0BE3-9488-790D799F9EEE}"/>
              </a:ext>
            </a:extLst>
          </p:cNvPr>
          <p:cNvCxnSpPr>
            <a:cxnSpLocks/>
            <a:stCxn id="378" idx="1"/>
            <a:endCxn id="315" idx="3"/>
          </p:cNvCxnSpPr>
          <p:nvPr/>
        </p:nvCxnSpPr>
        <p:spPr>
          <a:xfrm flipH="1" flipV="1">
            <a:off x="7840730" y="1477310"/>
            <a:ext cx="307903" cy="1067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810C520D-81CE-59B9-0633-B2F4D4F77E01}"/>
              </a:ext>
            </a:extLst>
          </p:cNvPr>
          <p:cNvCxnSpPr>
            <a:cxnSpLocks/>
            <a:stCxn id="427" idx="1"/>
            <a:endCxn id="316" idx="3"/>
          </p:cNvCxnSpPr>
          <p:nvPr/>
        </p:nvCxnSpPr>
        <p:spPr>
          <a:xfrm flipH="1" flipV="1">
            <a:off x="9217922" y="353151"/>
            <a:ext cx="316041" cy="1205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4CFD5F5E-5168-CCF9-10C6-03109A56ADEF}"/>
              </a:ext>
            </a:extLst>
          </p:cNvPr>
          <p:cNvCxnSpPr>
            <a:cxnSpLocks/>
            <a:stCxn id="328" idx="3"/>
            <a:endCxn id="427" idx="1"/>
          </p:cNvCxnSpPr>
          <p:nvPr/>
        </p:nvCxnSpPr>
        <p:spPr>
          <a:xfrm>
            <a:off x="9217922" y="1061869"/>
            <a:ext cx="316041" cy="49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6942B18E-D8FC-C612-6E22-ACFC7FF3CB81}"/>
              </a:ext>
            </a:extLst>
          </p:cNvPr>
          <p:cNvCxnSpPr>
            <a:cxnSpLocks/>
            <a:stCxn id="362" idx="3"/>
            <a:endCxn id="426" idx="1"/>
          </p:cNvCxnSpPr>
          <p:nvPr/>
        </p:nvCxnSpPr>
        <p:spPr>
          <a:xfrm flipV="1">
            <a:off x="9198636" y="1566679"/>
            <a:ext cx="342815" cy="26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86D2278D-E0BE-61F9-AB99-29F238E67A17}"/>
              </a:ext>
            </a:extLst>
          </p:cNvPr>
          <p:cNvCxnSpPr>
            <a:cxnSpLocks/>
            <a:stCxn id="383" idx="3"/>
            <a:endCxn id="427" idx="1"/>
          </p:cNvCxnSpPr>
          <p:nvPr/>
        </p:nvCxnSpPr>
        <p:spPr>
          <a:xfrm flipV="1">
            <a:off x="9184192" y="1558985"/>
            <a:ext cx="349771" cy="97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965CDF3-F478-5DE6-B792-44E8F1617FDF}"/>
              </a:ext>
            </a:extLst>
          </p:cNvPr>
          <p:cNvCxnSpPr>
            <a:cxnSpLocks/>
            <a:stCxn id="311" idx="3"/>
            <a:endCxn id="427" idx="1"/>
          </p:cNvCxnSpPr>
          <p:nvPr/>
        </p:nvCxnSpPr>
        <p:spPr>
          <a:xfrm flipV="1">
            <a:off x="9198207" y="1558985"/>
            <a:ext cx="335756" cy="171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6FEE4A3-7BDB-01AE-DABB-A0093BCE3DD3}"/>
              </a:ext>
            </a:extLst>
          </p:cNvPr>
          <p:cNvCxnSpPr>
            <a:cxnSpLocks/>
            <a:stCxn id="427" idx="3"/>
            <a:endCxn id="415" idx="1"/>
          </p:cNvCxnSpPr>
          <p:nvPr/>
        </p:nvCxnSpPr>
        <p:spPr>
          <a:xfrm flipV="1">
            <a:off x="10130601" y="325644"/>
            <a:ext cx="206393" cy="1233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563436A-5E03-09B7-DB47-41592A824FC9}"/>
              </a:ext>
            </a:extLst>
          </p:cNvPr>
          <p:cNvCxnSpPr>
            <a:cxnSpLocks/>
            <a:stCxn id="427" idx="3"/>
            <a:endCxn id="423" idx="1"/>
          </p:cNvCxnSpPr>
          <p:nvPr/>
        </p:nvCxnSpPr>
        <p:spPr>
          <a:xfrm flipV="1">
            <a:off x="10130601" y="1080028"/>
            <a:ext cx="238482" cy="478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97ABF2-6CF9-9BC9-9C82-46B4336FC4AB}"/>
              </a:ext>
            </a:extLst>
          </p:cNvPr>
          <p:cNvCxnSpPr>
            <a:cxnSpLocks/>
            <a:stCxn id="426" idx="3"/>
            <a:endCxn id="391" idx="1"/>
          </p:cNvCxnSpPr>
          <p:nvPr/>
        </p:nvCxnSpPr>
        <p:spPr>
          <a:xfrm>
            <a:off x="10130601" y="1566679"/>
            <a:ext cx="232244" cy="27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CD1B18F-E667-8533-893D-77701AD777DD}"/>
              </a:ext>
            </a:extLst>
          </p:cNvPr>
          <p:cNvCxnSpPr>
            <a:cxnSpLocks/>
            <a:stCxn id="427" idx="3"/>
            <a:endCxn id="399" idx="1"/>
          </p:cNvCxnSpPr>
          <p:nvPr/>
        </p:nvCxnSpPr>
        <p:spPr>
          <a:xfrm>
            <a:off x="10130601" y="1558985"/>
            <a:ext cx="195115" cy="99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9102412-C079-0CBC-EC33-F3AEE1F21D55}"/>
              </a:ext>
            </a:extLst>
          </p:cNvPr>
          <p:cNvCxnSpPr>
            <a:cxnSpLocks/>
            <a:stCxn id="427" idx="3"/>
            <a:endCxn id="407" idx="1"/>
          </p:cNvCxnSpPr>
          <p:nvPr/>
        </p:nvCxnSpPr>
        <p:spPr>
          <a:xfrm>
            <a:off x="10130601" y="1558985"/>
            <a:ext cx="214859" cy="1726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9" name="Flowchart: Decision 578">
            <a:extLst>
              <a:ext uri="{FF2B5EF4-FFF2-40B4-BE49-F238E27FC236}">
                <a16:creationId xmlns:a16="http://schemas.microsoft.com/office/drawing/2014/main" id="{E1CD790B-6F4A-B5C2-EBCE-96BE9794672B}"/>
              </a:ext>
            </a:extLst>
          </p:cNvPr>
          <p:cNvSpPr/>
          <p:nvPr/>
        </p:nvSpPr>
        <p:spPr>
          <a:xfrm>
            <a:off x="13565294" y="1199290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CF766B17-6DB8-DCDC-788E-13766C860438}"/>
              </a:ext>
            </a:extLst>
          </p:cNvPr>
          <p:cNvSpPr txBox="1"/>
          <p:nvPr/>
        </p:nvSpPr>
        <p:spPr>
          <a:xfrm>
            <a:off x="13557806" y="1333291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5</a:t>
            </a:r>
          </a:p>
        </p:txBody>
      </p:sp>
      <p:sp>
        <p:nvSpPr>
          <p:cNvPr id="590" name="Flowchart: Decision 589">
            <a:extLst>
              <a:ext uri="{FF2B5EF4-FFF2-40B4-BE49-F238E27FC236}">
                <a16:creationId xmlns:a16="http://schemas.microsoft.com/office/drawing/2014/main" id="{B2223869-7FA4-0360-CE64-9C6D9987FD91}"/>
              </a:ext>
            </a:extLst>
          </p:cNvPr>
          <p:cNvSpPr/>
          <p:nvPr/>
        </p:nvSpPr>
        <p:spPr>
          <a:xfrm>
            <a:off x="2850967" y="3446462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B22C196B-BC18-8BA6-2469-EE7A4E1EB088}"/>
              </a:ext>
            </a:extLst>
          </p:cNvPr>
          <p:cNvSpPr txBox="1"/>
          <p:nvPr/>
        </p:nvSpPr>
        <p:spPr>
          <a:xfrm>
            <a:off x="2843479" y="3580463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6</a:t>
            </a:r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CFD9F187-E751-C03B-F0B8-03C55B3C6671}"/>
              </a:ext>
            </a:extLst>
          </p:cNvPr>
          <p:cNvCxnSpPr>
            <a:cxnSpLocks/>
            <a:stCxn id="437" idx="1"/>
            <a:endCxn id="386" idx="3"/>
          </p:cNvCxnSpPr>
          <p:nvPr/>
        </p:nvCxnSpPr>
        <p:spPr>
          <a:xfrm flipH="1" flipV="1">
            <a:off x="11407005" y="1856244"/>
            <a:ext cx="153438" cy="69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F440EEB4-A5AD-A36B-8EF9-7E78CBF5EE4D}"/>
              </a:ext>
            </a:extLst>
          </p:cNvPr>
          <p:cNvCxnSpPr>
            <a:cxnSpLocks/>
            <a:stCxn id="437" idx="1"/>
            <a:endCxn id="399" idx="3"/>
          </p:cNvCxnSpPr>
          <p:nvPr/>
        </p:nvCxnSpPr>
        <p:spPr>
          <a:xfrm flipH="1" flipV="1">
            <a:off x="11360458" y="2550424"/>
            <a:ext cx="199985" cy="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67CAF7BB-CE02-832D-C3E6-EA8B671F130E}"/>
              </a:ext>
            </a:extLst>
          </p:cNvPr>
          <p:cNvCxnSpPr>
            <a:cxnSpLocks/>
            <a:stCxn id="437" idx="1"/>
            <a:endCxn id="407" idx="3"/>
          </p:cNvCxnSpPr>
          <p:nvPr/>
        </p:nvCxnSpPr>
        <p:spPr>
          <a:xfrm flipH="1">
            <a:off x="11360458" y="2556011"/>
            <a:ext cx="199985" cy="728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575AD1DD-6C54-FC24-2A04-094186C13AE4}"/>
              </a:ext>
            </a:extLst>
          </p:cNvPr>
          <p:cNvCxnSpPr>
            <a:cxnSpLocks/>
            <a:stCxn id="437" idx="3"/>
            <a:endCxn id="433" idx="1"/>
          </p:cNvCxnSpPr>
          <p:nvPr/>
        </p:nvCxnSpPr>
        <p:spPr>
          <a:xfrm flipV="1">
            <a:off x="12157081" y="2344263"/>
            <a:ext cx="117447" cy="211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1F076796-EF74-B5D6-1B44-EC731F3D31F7}"/>
              </a:ext>
            </a:extLst>
          </p:cNvPr>
          <p:cNvCxnSpPr>
            <a:cxnSpLocks/>
            <a:stCxn id="437" idx="3"/>
            <a:endCxn id="7" idx="1"/>
          </p:cNvCxnSpPr>
          <p:nvPr/>
        </p:nvCxnSpPr>
        <p:spPr>
          <a:xfrm>
            <a:off x="12157081" y="2556011"/>
            <a:ext cx="103270" cy="55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C75D7942-24B4-F4A9-7A44-0D7FECCEA2FC}"/>
              </a:ext>
            </a:extLst>
          </p:cNvPr>
          <p:cNvCxnSpPr>
            <a:cxnSpLocks/>
            <a:stCxn id="580" idx="1"/>
          </p:cNvCxnSpPr>
          <p:nvPr/>
        </p:nvCxnSpPr>
        <p:spPr>
          <a:xfrm flipH="1" flipV="1">
            <a:off x="11406746" y="325644"/>
            <a:ext cx="2151060" cy="1107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DEF280A-21FE-E690-A8AF-28DAE9D87B97}"/>
              </a:ext>
            </a:extLst>
          </p:cNvPr>
          <p:cNvCxnSpPr>
            <a:cxnSpLocks/>
            <a:stCxn id="580" idx="1"/>
            <a:endCxn id="423" idx="3"/>
          </p:cNvCxnSpPr>
          <p:nvPr/>
        </p:nvCxnSpPr>
        <p:spPr>
          <a:xfrm flipH="1" flipV="1">
            <a:off x="11408707" y="1080028"/>
            <a:ext cx="2149099" cy="353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3AE9EF0-9495-ED22-96BE-96713242EAB4}"/>
              </a:ext>
            </a:extLst>
          </p:cNvPr>
          <p:cNvCxnSpPr>
            <a:cxnSpLocks/>
            <a:stCxn id="580" idx="1"/>
            <a:endCxn id="433" idx="3"/>
          </p:cNvCxnSpPr>
          <p:nvPr/>
        </p:nvCxnSpPr>
        <p:spPr>
          <a:xfrm flipH="1">
            <a:off x="13316021" y="1433319"/>
            <a:ext cx="241785" cy="91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93B6FE-B0CB-82CD-3D19-04355CE4FF5A}"/>
              </a:ext>
            </a:extLst>
          </p:cNvPr>
          <p:cNvCxnSpPr>
            <a:cxnSpLocks/>
            <a:stCxn id="580" idx="1"/>
            <a:endCxn id="7" idx="3"/>
          </p:cNvCxnSpPr>
          <p:nvPr/>
        </p:nvCxnSpPr>
        <p:spPr>
          <a:xfrm flipH="1">
            <a:off x="13316021" y="1433319"/>
            <a:ext cx="241785" cy="168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90A1A97-9D64-3D0F-98FC-A23DB8C182AC}"/>
              </a:ext>
            </a:extLst>
          </p:cNvPr>
          <p:cNvCxnSpPr>
            <a:cxnSpLocks/>
            <a:endCxn id="580" idx="3"/>
          </p:cNvCxnSpPr>
          <p:nvPr/>
        </p:nvCxnSpPr>
        <p:spPr>
          <a:xfrm flipV="1">
            <a:off x="14101959" y="1433319"/>
            <a:ext cx="52485" cy="2540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02DC86E-3BA2-CF9C-D6DC-F0D31A25349A}"/>
              </a:ext>
            </a:extLst>
          </p:cNvPr>
          <p:cNvCxnSpPr>
            <a:cxnSpLocks/>
          </p:cNvCxnSpPr>
          <p:nvPr/>
        </p:nvCxnSpPr>
        <p:spPr>
          <a:xfrm>
            <a:off x="6732616" y="3921105"/>
            <a:ext cx="7381630" cy="44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BFFB8C6-7BA0-6A56-021F-A8B8A56A19D4}"/>
              </a:ext>
            </a:extLst>
          </p:cNvPr>
          <p:cNvCxnSpPr>
            <a:cxnSpLocks/>
          </p:cNvCxnSpPr>
          <p:nvPr/>
        </p:nvCxnSpPr>
        <p:spPr>
          <a:xfrm flipV="1">
            <a:off x="6736102" y="2442599"/>
            <a:ext cx="9520" cy="1474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8EB76FE-E032-86D9-B679-509F0004E444}"/>
              </a:ext>
            </a:extLst>
          </p:cNvPr>
          <p:cNvCxnSpPr>
            <a:cxnSpLocks/>
          </p:cNvCxnSpPr>
          <p:nvPr/>
        </p:nvCxnSpPr>
        <p:spPr>
          <a:xfrm flipV="1">
            <a:off x="771442" y="2450137"/>
            <a:ext cx="5969420" cy="11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B1EB1CB-A674-B3DF-35C3-096F04302A04}"/>
              </a:ext>
            </a:extLst>
          </p:cNvPr>
          <p:cNvCxnSpPr>
            <a:cxnSpLocks/>
          </p:cNvCxnSpPr>
          <p:nvPr/>
        </p:nvCxnSpPr>
        <p:spPr>
          <a:xfrm>
            <a:off x="771442" y="2461902"/>
            <a:ext cx="7121" cy="869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02AB5D7-40A8-DF07-C5A6-7A39D10AC51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78563" y="3323342"/>
            <a:ext cx="521224" cy="7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520DDA7-98B5-A182-2F24-6A1742841703}"/>
              </a:ext>
            </a:extLst>
          </p:cNvPr>
          <p:cNvCxnSpPr>
            <a:cxnSpLocks/>
          </p:cNvCxnSpPr>
          <p:nvPr/>
        </p:nvCxnSpPr>
        <p:spPr>
          <a:xfrm flipV="1">
            <a:off x="770716" y="3309748"/>
            <a:ext cx="7403" cy="766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530F6F2A-5E9C-2F7C-5339-5BDE6945FF0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62950" y="4076449"/>
            <a:ext cx="5368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75255AD3-E439-DDE1-2FAB-51A099E21B49}"/>
              </a:ext>
            </a:extLst>
          </p:cNvPr>
          <p:cNvCxnSpPr>
            <a:cxnSpLocks/>
            <a:stCxn id="15" idx="3"/>
            <a:endCxn id="591" idx="1"/>
          </p:cNvCxnSpPr>
          <p:nvPr/>
        </p:nvCxnSpPr>
        <p:spPr>
          <a:xfrm>
            <a:off x="2324220" y="3331169"/>
            <a:ext cx="519259" cy="349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ECF2732-6D10-2B0B-2F09-43814FB61DD2}"/>
              </a:ext>
            </a:extLst>
          </p:cNvPr>
          <p:cNvCxnSpPr>
            <a:cxnSpLocks/>
            <a:stCxn id="591" idx="1"/>
            <a:endCxn id="23" idx="3"/>
          </p:cNvCxnSpPr>
          <p:nvPr/>
        </p:nvCxnSpPr>
        <p:spPr>
          <a:xfrm flipH="1">
            <a:off x="2324220" y="3680491"/>
            <a:ext cx="519259" cy="395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5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</TotalTime>
  <Words>432</Words>
  <Application>Microsoft Office PowerPoint</Application>
  <PresentationFormat>Custom</PresentationFormat>
  <Paragraphs>186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ΚΑΠΑΔΟΥΚΑΣ ΓΡΗΓΟΡΙΟΣ ΓΕΩΡΓΙΟΣ</dc:creator>
  <cp:lastModifiedBy>ΚΑΠΑΔΟΥΚΑΣ ΓΡΗΓΟΡΙΟΣ ΓΕΩΡΓΙΟΣ</cp:lastModifiedBy>
  <cp:revision>8</cp:revision>
  <dcterms:created xsi:type="dcterms:W3CDTF">2023-03-25T19:37:02Z</dcterms:created>
  <dcterms:modified xsi:type="dcterms:W3CDTF">2023-03-26T01:03:10Z</dcterms:modified>
</cp:coreProperties>
</file>