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4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5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  <p:sldMasterId id="2147483696" r:id="rId3"/>
    <p:sldMasterId id="2147483720" r:id="rId4"/>
    <p:sldMasterId id="2147483793" r:id="rId5"/>
    <p:sldMasterId id="2147483805" r:id="rId6"/>
  </p:sldMasterIdLst>
  <p:notesMasterIdLst>
    <p:notesMasterId r:id="rId34"/>
  </p:notesMasterIdLst>
  <p:sldIdLst>
    <p:sldId id="340" r:id="rId7"/>
    <p:sldId id="341" r:id="rId8"/>
    <p:sldId id="302" r:id="rId9"/>
    <p:sldId id="317" r:id="rId10"/>
    <p:sldId id="313" r:id="rId11"/>
    <p:sldId id="323" r:id="rId12"/>
    <p:sldId id="324" r:id="rId13"/>
    <p:sldId id="325" r:id="rId14"/>
    <p:sldId id="326" r:id="rId15"/>
    <p:sldId id="305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06" r:id="rId26"/>
    <p:sldId id="336" r:id="rId27"/>
    <p:sldId id="337" r:id="rId28"/>
    <p:sldId id="338" r:id="rId29"/>
    <p:sldId id="339" r:id="rId30"/>
    <p:sldId id="311" r:id="rId31"/>
    <p:sldId id="310" r:id="rId32"/>
    <p:sldId id="315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9E39"/>
    <a:srgbClr val="FFC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0502" autoAdjust="0"/>
  </p:normalViewPr>
  <p:slideViewPr>
    <p:cSldViewPr snapToGrid="0" snapToObjects="1">
      <p:cViewPr varScale="1">
        <p:scale>
          <a:sx n="118" d="100"/>
          <a:sy n="118" d="100"/>
        </p:scale>
        <p:origin x="163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EE6D7-575E-8946-AE1B-9688A995796E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86C63-E887-4342-A92D-2E5222CFCA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9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tif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D826-32FA-6248-865C-B3580E0A2F0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BBC5-C9E5-9E4C-8C70-070FCBD6A6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0008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D826-32FA-6248-865C-B3580E0A2F0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BBC5-C9E5-9E4C-8C70-070FCBD6A6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7571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D826-32FA-6248-865C-B3580E0A2F0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BBC5-C9E5-9E4C-8C70-070FCBD6A6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1189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5064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35D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 userDrawn="1"/>
        </p:nvSpPr>
        <p:spPr bwMode="auto">
          <a:xfrm>
            <a:off x="0" y="0"/>
            <a:ext cx="9144000" cy="6553200"/>
          </a:xfrm>
          <a:prstGeom prst="rect">
            <a:avLst/>
          </a:prstGeom>
          <a:gradFill rotWithShape="0">
            <a:gsLst>
              <a:gs pos="0">
                <a:srgbClr val="F1652E"/>
              </a:gs>
              <a:gs pos="999">
                <a:srgbClr val="F1652E"/>
              </a:gs>
              <a:gs pos="100000">
                <a:srgbClr val="A32319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0" y="6386513"/>
            <a:ext cx="9144000" cy="4714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6" name="AutoShape 89"/>
          <p:cNvSpPr>
            <a:spLocks noChangeAspect="1" noChangeArrowheads="1" noTextEdit="1"/>
          </p:cNvSpPr>
          <p:nvPr userDrawn="1"/>
        </p:nvSpPr>
        <p:spPr bwMode="auto">
          <a:xfrm>
            <a:off x="5791200" y="457200"/>
            <a:ext cx="3033713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7" name="Freeform 92"/>
          <p:cNvSpPr>
            <a:spLocks/>
          </p:cNvSpPr>
          <p:nvPr userDrawn="1"/>
        </p:nvSpPr>
        <p:spPr bwMode="auto">
          <a:xfrm>
            <a:off x="3432175" y="0"/>
            <a:ext cx="5711825" cy="2743200"/>
          </a:xfrm>
          <a:custGeom>
            <a:avLst/>
            <a:gdLst>
              <a:gd name="T0" fmla="*/ 0 w 1909"/>
              <a:gd name="T1" fmla="*/ 0 h 978"/>
              <a:gd name="T2" fmla="*/ 2147483647 w 1909"/>
              <a:gd name="T3" fmla="*/ 2147483647 h 978"/>
              <a:gd name="T4" fmla="*/ 2147483647 w 1909"/>
              <a:gd name="T5" fmla="*/ 2147483647 h 978"/>
              <a:gd name="T6" fmla="*/ 2147483647 w 1909"/>
              <a:gd name="T7" fmla="*/ 2147483647 h 978"/>
              <a:gd name="T8" fmla="*/ 2147483647 w 1909"/>
              <a:gd name="T9" fmla="*/ 2147483647 h 978"/>
              <a:gd name="T10" fmla="*/ 2147483647 w 1909"/>
              <a:gd name="T11" fmla="*/ 2147483647 h 978"/>
              <a:gd name="T12" fmla="*/ 2147483647 w 1909"/>
              <a:gd name="T13" fmla="*/ 2147483647 h 978"/>
              <a:gd name="T14" fmla="*/ 2147483647 w 1909"/>
              <a:gd name="T15" fmla="*/ 2147483647 h 978"/>
              <a:gd name="T16" fmla="*/ 2147483647 w 1909"/>
              <a:gd name="T17" fmla="*/ 2147483647 h 978"/>
              <a:gd name="T18" fmla="*/ 2147483647 w 1909"/>
              <a:gd name="T19" fmla="*/ 2147483647 h 978"/>
              <a:gd name="T20" fmla="*/ 2147483647 w 1909"/>
              <a:gd name="T21" fmla="*/ 2147483647 h 978"/>
              <a:gd name="T22" fmla="*/ 2147483647 w 1909"/>
              <a:gd name="T23" fmla="*/ 2147483647 h 978"/>
              <a:gd name="T24" fmla="*/ 2147483647 w 1909"/>
              <a:gd name="T25" fmla="*/ 2147483647 h 978"/>
              <a:gd name="T26" fmla="*/ 2147483647 w 1909"/>
              <a:gd name="T27" fmla="*/ 2147483647 h 978"/>
              <a:gd name="T28" fmla="*/ 2147483647 w 1909"/>
              <a:gd name="T29" fmla="*/ 2147483647 h 978"/>
              <a:gd name="T30" fmla="*/ 2147483647 w 1909"/>
              <a:gd name="T31" fmla="*/ 2147483647 h 978"/>
              <a:gd name="T32" fmla="*/ 2147483647 w 1909"/>
              <a:gd name="T33" fmla="*/ 2147483647 h 978"/>
              <a:gd name="T34" fmla="*/ 2147483647 w 1909"/>
              <a:gd name="T35" fmla="*/ 2147483647 h 978"/>
              <a:gd name="T36" fmla="*/ 2147483647 w 1909"/>
              <a:gd name="T37" fmla="*/ 2147483647 h 978"/>
              <a:gd name="T38" fmla="*/ 2147483647 w 1909"/>
              <a:gd name="T39" fmla="*/ 2147483647 h 978"/>
              <a:gd name="T40" fmla="*/ 2147483647 w 1909"/>
              <a:gd name="T41" fmla="*/ 2147483647 h 978"/>
              <a:gd name="T42" fmla="*/ 2147483647 w 1909"/>
              <a:gd name="T43" fmla="*/ 2147483647 h 978"/>
              <a:gd name="T44" fmla="*/ 2147483647 w 1909"/>
              <a:gd name="T45" fmla="*/ 2147483647 h 978"/>
              <a:gd name="T46" fmla="*/ 2147483647 w 1909"/>
              <a:gd name="T47" fmla="*/ 2147483647 h 978"/>
              <a:gd name="T48" fmla="*/ 2147483647 w 1909"/>
              <a:gd name="T49" fmla="*/ 2147483647 h 978"/>
              <a:gd name="T50" fmla="*/ 2147483647 w 1909"/>
              <a:gd name="T51" fmla="*/ 2147483647 h 978"/>
              <a:gd name="T52" fmla="*/ 2147483647 w 1909"/>
              <a:gd name="T53" fmla="*/ 2147483647 h 978"/>
              <a:gd name="T54" fmla="*/ 2147483647 w 1909"/>
              <a:gd name="T55" fmla="*/ 2147483647 h 978"/>
              <a:gd name="T56" fmla="*/ 2147483647 w 1909"/>
              <a:gd name="T57" fmla="*/ 2147483647 h 978"/>
              <a:gd name="T58" fmla="*/ 2147483647 w 1909"/>
              <a:gd name="T59" fmla="*/ 2147483647 h 978"/>
              <a:gd name="T60" fmla="*/ 2147483647 w 1909"/>
              <a:gd name="T61" fmla="*/ 2147483647 h 978"/>
              <a:gd name="T62" fmla="*/ 2147483647 w 1909"/>
              <a:gd name="T63" fmla="*/ 2147483647 h 978"/>
              <a:gd name="T64" fmla="*/ 2147483647 w 1909"/>
              <a:gd name="T65" fmla="*/ 2147483647 h 978"/>
              <a:gd name="T66" fmla="*/ 2147483647 w 1909"/>
              <a:gd name="T67" fmla="*/ 2147483647 h 978"/>
              <a:gd name="T68" fmla="*/ 2147483647 w 1909"/>
              <a:gd name="T69" fmla="*/ 2147483647 h 978"/>
              <a:gd name="T70" fmla="*/ 2147483647 w 1909"/>
              <a:gd name="T71" fmla="*/ 2147483647 h 978"/>
              <a:gd name="T72" fmla="*/ 2147483647 w 1909"/>
              <a:gd name="T73" fmla="*/ 2147483647 h 978"/>
              <a:gd name="T74" fmla="*/ 2147483647 w 1909"/>
              <a:gd name="T75" fmla="*/ 2147483647 h 978"/>
              <a:gd name="T76" fmla="*/ 2147483647 w 1909"/>
              <a:gd name="T77" fmla="*/ 2147483647 h 978"/>
              <a:gd name="T78" fmla="*/ 2147483647 w 1909"/>
              <a:gd name="T79" fmla="*/ 2147483647 h 978"/>
              <a:gd name="T80" fmla="*/ 2147483647 w 1909"/>
              <a:gd name="T81" fmla="*/ 2147483647 h 978"/>
              <a:gd name="T82" fmla="*/ 2147483647 w 1909"/>
              <a:gd name="T83" fmla="*/ 2147483647 h 978"/>
              <a:gd name="T84" fmla="*/ 2147483647 w 1909"/>
              <a:gd name="T85" fmla="*/ 2147483647 h 978"/>
              <a:gd name="T86" fmla="*/ 2147483647 w 1909"/>
              <a:gd name="T87" fmla="*/ 2147483647 h 978"/>
              <a:gd name="T88" fmla="*/ 2147483647 w 1909"/>
              <a:gd name="T89" fmla="*/ 2147483647 h 978"/>
              <a:gd name="T90" fmla="*/ 2147483647 w 1909"/>
              <a:gd name="T91" fmla="*/ 2147483647 h 978"/>
              <a:gd name="T92" fmla="*/ 2147483647 w 1909"/>
              <a:gd name="T93" fmla="*/ 2147483647 h 978"/>
              <a:gd name="T94" fmla="*/ 2147483647 w 1909"/>
              <a:gd name="T95" fmla="*/ 2147483647 h 978"/>
              <a:gd name="T96" fmla="*/ 2147483647 w 1909"/>
              <a:gd name="T97" fmla="*/ 2147483647 h 978"/>
              <a:gd name="T98" fmla="*/ 2147483647 w 1909"/>
              <a:gd name="T99" fmla="*/ 2147483647 h 978"/>
              <a:gd name="T100" fmla="*/ 2147483647 w 1909"/>
              <a:gd name="T101" fmla="*/ 2147483647 h 978"/>
              <a:gd name="T102" fmla="*/ 2147483647 w 1909"/>
              <a:gd name="T103" fmla="*/ 2147483647 h 978"/>
              <a:gd name="T104" fmla="*/ 2147483647 w 1909"/>
              <a:gd name="T105" fmla="*/ 2147483647 h 978"/>
              <a:gd name="T106" fmla="*/ 2147483647 w 1909"/>
              <a:gd name="T107" fmla="*/ 2147483647 h 978"/>
              <a:gd name="T108" fmla="*/ 2147483647 w 1909"/>
              <a:gd name="T109" fmla="*/ 2147483647 h 978"/>
              <a:gd name="T110" fmla="*/ 2147483647 w 1909"/>
              <a:gd name="T111" fmla="*/ 2147483647 h 978"/>
              <a:gd name="T112" fmla="*/ 2147483647 w 1909"/>
              <a:gd name="T113" fmla="*/ 2147483647 h 978"/>
              <a:gd name="T114" fmla="*/ 2147483647 w 1909"/>
              <a:gd name="T115" fmla="*/ 2147483647 h 978"/>
              <a:gd name="T116" fmla="*/ 2147483647 w 1909"/>
              <a:gd name="T117" fmla="*/ 2147483647 h 978"/>
              <a:gd name="T118" fmla="*/ 2147483647 w 1909"/>
              <a:gd name="T119" fmla="*/ 2147483647 h 978"/>
              <a:gd name="T120" fmla="*/ 2147483647 w 1909"/>
              <a:gd name="T121" fmla="*/ 2147483647 h 978"/>
              <a:gd name="T122" fmla="*/ 2147483647 w 1909"/>
              <a:gd name="T123" fmla="*/ 2147483647 h 978"/>
              <a:gd name="T124" fmla="*/ 0 w 1909"/>
              <a:gd name="T125" fmla="*/ 0 h 97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09" h="978">
                <a:moveTo>
                  <a:pt x="0" y="0"/>
                </a:moveTo>
                <a:lnTo>
                  <a:pt x="1909" y="1"/>
                </a:lnTo>
                <a:lnTo>
                  <a:pt x="1909" y="978"/>
                </a:lnTo>
                <a:lnTo>
                  <a:pt x="1889" y="946"/>
                </a:lnTo>
                <a:lnTo>
                  <a:pt x="1866" y="916"/>
                </a:lnTo>
                <a:lnTo>
                  <a:pt x="1840" y="887"/>
                </a:lnTo>
                <a:lnTo>
                  <a:pt x="1812" y="858"/>
                </a:lnTo>
                <a:lnTo>
                  <a:pt x="1781" y="832"/>
                </a:lnTo>
                <a:lnTo>
                  <a:pt x="1747" y="807"/>
                </a:lnTo>
                <a:lnTo>
                  <a:pt x="1712" y="782"/>
                </a:lnTo>
                <a:lnTo>
                  <a:pt x="1674" y="760"/>
                </a:lnTo>
                <a:lnTo>
                  <a:pt x="1635" y="738"/>
                </a:lnTo>
                <a:lnTo>
                  <a:pt x="1593" y="717"/>
                </a:lnTo>
                <a:lnTo>
                  <a:pt x="1550" y="696"/>
                </a:lnTo>
                <a:lnTo>
                  <a:pt x="1505" y="678"/>
                </a:lnTo>
                <a:lnTo>
                  <a:pt x="1458" y="659"/>
                </a:lnTo>
                <a:lnTo>
                  <a:pt x="1410" y="642"/>
                </a:lnTo>
                <a:lnTo>
                  <a:pt x="1361" y="626"/>
                </a:lnTo>
                <a:lnTo>
                  <a:pt x="1310" y="610"/>
                </a:lnTo>
                <a:lnTo>
                  <a:pt x="1258" y="594"/>
                </a:lnTo>
                <a:lnTo>
                  <a:pt x="1206" y="580"/>
                </a:lnTo>
                <a:lnTo>
                  <a:pt x="1152" y="565"/>
                </a:lnTo>
                <a:lnTo>
                  <a:pt x="1097" y="552"/>
                </a:lnTo>
                <a:lnTo>
                  <a:pt x="1042" y="539"/>
                </a:lnTo>
                <a:lnTo>
                  <a:pt x="987" y="526"/>
                </a:lnTo>
                <a:lnTo>
                  <a:pt x="930" y="513"/>
                </a:lnTo>
                <a:lnTo>
                  <a:pt x="874" y="501"/>
                </a:lnTo>
                <a:lnTo>
                  <a:pt x="817" y="489"/>
                </a:lnTo>
                <a:lnTo>
                  <a:pt x="761" y="477"/>
                </a:lnTo>
                <a:lnTo>
                  <a:pt x="704" y="465"/>
                </a:lnTo>
                <a:lnTo>
                  <a:pt x="647" y="454"/>
                </a:lnTo>
                <a:lnTo>
                  <a:pt x="591" y="442"/>
                </a:lnTo>
                <a:lnTo>
                  <a:pt x="538" y="430"/>
                </a:lnTo>
                <a:lnTo>
                  <a:pt x="489" y="418"/>
                </a:lnTo>
                <a:lnTo>
                  <a:pt x="443" y="404"/>
                </a:lnTo>
                <a:lnTo>
                  <a:pt x="400" y="389"/>
                </a:lnTo>
                <a:lnTo>
                  <a:pt x="359" y="374"/>
                </a:lnTo>
                <a:lnTo>
                  <a:pt x="322" y="358"/>
                </a:lnTo>
                <a:lnTo>
                  <a:pt x="287" y="342"/>
                </a:lnTo>
                <a:lnTo>
                  <a:pt x="256" y="325"/>
                </a:lnTo>
                <a:lnTo>
                  <a:pt x="226" y="309"/>
                </a:lnTo>
                <a:lnTo>
                  <a:pt x="199" y="292"/>
                </a:lnTo>
                <a:lnTo>
                  <a:pt x="174" y="274"/>
                </a:lnTo>
                <a:lnTo>
                  <a:pt x="152" y="258"/>
                </a:lnTo>
                <a:lnTo>
                  <a:pt x="132" y="240"/>
                </a:lnTo>
                <a:lnTo>
                  <a:pt x="114" y="223"/>
                </a:lnTo>
                <a:lnTo>
                  <a:pt x="97" y="207"/>
                </a:lnTo>
                <a:lnTo>
                  <a:pt x="83" y="190"/>
                </a:lnTo>
                <a:lnTo>
                  <a:pt x="70" y="175"/>
                </a:lnTo>
                <a:lnTo>
                  <a:pt x="59" y="160"/>
                </a:lnTo>
                <a:lnTo>
                  <a:pt x="49" y="145"/>
                </a:lnTo>
                <a:lnTo>
                  <a:pt x="41" y="131"/>
                </a:lnTo>
                <a:lnTo>
                  <a:pt x="34" y="118"/>
                </a:lnTo>
                <a:lnTo>
                  <a:pt x="28" y="106"/>
                </a:lnTo>
                <a:lnTo>
                  <a:pt x="23" y="95"/>
                </a:lnTo>
                <a:lnTo>
                  <a:pt x="20" y="85"/>
                </a:lnTo>
                <a:lnTo>
                  <a:pt x="17" y="77"/>
                </a:lnTo>
                <a:lnTo>
                  <a:pt x="15" y="70"/>
                </a:lnTo>
                <a:lnTo>
                  <a:pt x="13" y="64"/>
                </a:lnTo>
                <a:lnTo>
                  <a:pt x="12" y="60"/>
                </a:lnTo>
                <a:lnTo>
                  <a:pt x="12" y="58"/>
                </a:lnTo>
                <a:lnTo>
                  <a:pt x="12" y="5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49001">
                <a:srgbClr val="FF9966"/>
              </a:gs>
              <a:gs pos="100000">
                <a:srgbClr val="DA0000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8" name="Freeform 92"/>
          <p:cNvSpPr>
            <a:spLocks/>
          </p:cNvSpPr>
          <p:nvPr userDrawn="1"/>
        </p:nvSpPr>
        <p:spPr bwMode="auto">
          <a:xfrm>
            <a:off x="3840163" y="0"/>
            <a:ext cx="5303837" cy="2717800"/>
          </a:xfrm>
          <a:custGeom>
            <a:avLst/>
            <a:gdLst>
              <a:gd name="T0" fmla="*/ 0 w 1909"/>
              <a:gd name="T1" fmla="*/ 0 h 978"/>
              <a:gd name="T2" fmla="*/ 2147483647 w 1909"/>
              <a:gd name="T3" fmla="*/ 2147483647 h 978"/>
              <a:gd name="T4" fmla="*/ 2147483647 w 1909"/>
              <a:gd name="T5" fmla="*/ 2147483647 h 978"/>
              <a:gd name="T6" fmla="*/ 2147483647 w 1909"/>
              <a:gd name="T7" fmla="*/ 2147483647 h 978"/>
              <a:gd name="T8" fmla="*/ 2147483647 w 1909"/>
              <a:gd name="T9" fmla="*/ 2147483647 h 978"/>
              <a:gd name="T10" fmla="*/ 2147483647 w 1909"/>
              <a:gd name="T11" fmla="*/ 2147483647 h 978"/>
              <a:gd name="T12" fmla="*/ 2147483647 w 1909"/>
              <a:gd name="T13" fmla="*/ 2147483647 h 978"/>
              <a:gd name="T14" fmla="*/ 2147483647 w 1909"/>
              <a:gd name="T15" fmla="*/ 2147483647 h 978"/>
              <a:gd name="T16" fmla="*/ 2147483647 w 1909"/>
              <a:gd name="T17" fmla="*/ 2147483647 h 978"/>
              <a:gd name="T18" fmla="*/ 2147483647 w 1909"/>
              <a:gd name="T19" fmla="*/ 2147483647 h 978"/>
              <a:gd name="T20" fmla="*/ 2147483647 w 1909"/>
              <a:gd name="T21" fmla="*/ 2147483647 h 978"/>
              <a:gd name="T22" fmla="*/ 2147483647 w 1909"/>
              <a:gd name="T23" fmla="*/ 2147483647 h 978"/>
              <a:gd name="T24" fmla="*/ 2147483647 w 1909"/>
              <a:gd name="T25" fmla="*/ 2147483647 h 978"/>
              <a:gd name="T26" fmla="*/ 2147483647 w 1909"/>
              <a:gd name="T27" fmla="*/ 2147483647 h 978"/>
              <a:gd name="T28" fmla="*/ 2147483647 w 1909"/>
              <a:gd name="T29" fmla="*/ 2147483647 h 978"/>
              <a:gd name="T30" fmla="*/ 2147483647 w 1909"/>
              <a:gd name="T31" fmla="*/ 2147483647 h 978"/>
              <a:gd name="T32" fmla="*/ 2147483647 w 1909"/>
              <a:gd name="T33" fmla="*/ 2147483647 h 978"/>
              <a:gd name="T34" fmla="*/ 2147483647 w 1909"/>
              <a:gd name="T35" fmla="*/ 2147483647 h 978"/>
              <a:gd name="T36" fmla="*/ 2147483647 w 1909"/>
              <a:gd name="T37" fmla="*/ 2147483647 h 978"/>
              <a:gd name="T38" fmla="*/ 2147483647 w 1909"/>
              <a:gd name="T39" fmla="*/ 2147483647 h 978"/>
              <a:gd name="T40" fmla="*/ 2147483647 w 1909"/>
              <a:gd name="T41" fmla="*/ 2147483647 h 978"/>
              <a:gd name="T42" fmla="*/ 2147483647 w 1909"/>
              <a:gd name="T43" fmla="*/ 2147483647 h 978"/>
              <a:gd name="T44" fmla="*/ 2147483647 w 1909"/>
              <a:gd name="T45" fmla="*/ 2147483647 h 978"/>
              <a:gd name="T46" fmla="*/ 2147483647 w 1909"/>
              <a:gd name="T47" fmla="*/ 2147483647 h 978"/>
              <a:gd name="T48" fmla="*/ 2147483647 w 1909"/>
              <a:gd name="T49" fmla="*/ 2147483647 h 978"/>
              <a:gd name="T50" fmla="*/ 2147483647 w 1909"/>
              <a:gd name="T51" fmla="*/ 2147483647 h 978"/>
              <a:gd name="T52" fmla="*/ 2147483647 w 1909"/>
              <a:gd name="T53" fmla="*/ 2147483647 h 978"/>
              <a:gd name="T54" fmla="*/ 2147483647 w 1909"/>
              <a:gd name="T55" fmla="*/ 2147483647 h 978"/>
              <a:gd name="T56" fmla="*/ 2147483647 w 1909"/>
              <a:gd name="T57" fmla="*/ 2147483647 h 978"/>
              <a:gd name="T58" fmla="*/ 2147483647 w 1909"/>
              <a:gd name="T59" fmla="*/ 2147483647 h 978"/>
              <a:gd name="T60" fmla="*/ 2147483647 w 1909"/>
              <a:gd name="T61" fmla="*/ 2147483647 h 978"/>
              <a:gd name="T62" fmla="*/ 2147483647 w 1909"/>
              <a:gd name="T63" fmla="*/ 2147483647 h 978"/>
              <a:gd name="T64" fmla="*/ 2147483647 w 1909"/>
              <a:gd name="T65" fmla="*/ 2147483647 h 978"/>
              <a:gd name="T66" fmla="*/ 2147483647 w 1909"/>
              <a:gd name="T67" fmla="*/ 2147483647 h 978"/>
              <a:gd name="T68" fmla="*/ 2147483647 w 1909"/>
              <a:gd name="T69" fmla="*/ 2147483647 h 978"/>
              <a:gd name="T70" fmla="*/ 2147483647 w 1909"/>
              <a:gd name="T71" fmla="*/ 2147483647 h 978"/>
              <a:gd name="T72" fmla="*/ 2147483647 w 1909"/>
              <a:gd name="T73" fmla="*/ 2147483647 h 978"/>
              <a:gd name="T74" fmla="*/ 2147483647 w 1909"/>
              <a:gd name="T75" fmla="*/ 2147483647 h 978"/>
              <a:gd name="T76" fmla="*/ 2147483647 w 1909"/>
              <a:gd name="T77" fmla="*/ 2147483647 h 978"/>
              <a:gd name="T78" fmla="*/ 2147483647 w 1909"/>
              <a:gd name="T79" fmla="*/ 2147483647 h 978"/>
              <a:gd name="T80" fmla="*/ 2147483647 w 1909"/>
              <a:gd name="T81" fmla="*/ 2147483647 h 978"/>
              <a:gd name="T82" fmla="*/ 2147483647 w 1909"/>
              <a:gd name="T83" fmla="*/ 2147483647 h 978"/>
              <a:gd name="T84" fmla="*/ 2147483647 w 1909"/>
              <a:gd name="T85" fmla="*/ 2147483647 h 978"/>
              <a:gd name="T86" fmla="*/ 2147483647 w 1909"/>
              <a:gd name="T87" fmla="*/ 2147483647 h 978"/>
              <a:gd name="T88" fmla="*/ 2147483647 w 1909"/>
              <a:gd name="T89" fmla="*/ 2147483647 h 978"/>
              <a:gd name="T90" fmla="*/ 2147483647 w 1909"/>
              <a:gd name="T91" fmla="*/ 2147483647 h 978"/>
              <a:gd name="T92" fmla="*/ 2147483647 w 1909"/>
              <a:gd name="T93" fmla="*/ 2147483647 h 978"/>
              <a:gd name="T94" fmla="*/ 2147483647 w 1909"/>
              <a:gd name="T95" fmla="*/ 2147483647 h 978"/>
              <a:gd name="T96" fmla="*/ 2147483647 w 1909"/>
              <a:gd name="T97" fmla="*/ 2147483647 h 978"/>
              <a:gd name="T98" fmla="*/ 2147483647 w 1909"/>
              <a:gd name="T99" fmla="*/ 2147483647 h 978"/>
              <a:gd name="T100" fmla="*/ 2147483647 w 1909"/>
              <a:gd name="T101" fmla="*/ 2147483647 h 978"/>
              <a:gd name="T102" fmla="*/ 2147483647 w 1909"/>
              <a:gd name="T103" fmla="*/ 2147483647 h 978"/>
              <a:gd name="T104" fmla="*/ 2147483647 w 1909"/>
              <a:gd name="T105" fmla="*/ 2147483647 h 978"/>
              <a:gd name="T106" fmla="*/ 2147483647 w 1909"/>
              <a:gd name="T107" fmla="*/ 2147483647 h 978"/>
              <a:gd name="T108" fmla="*/ 2147483647 w 1909"/>
              <a:gd name="T109" fmla="*/ 2147483647 h 978"/>
              <a:gd name="T110" fmla="*/ 2147483647 w 1909"/>
              <a:gd name="T111" fmla="*/ 2147483647 h 978"/>
              <a:gd name="T112" fmla="*/ 2147483647 w 1909"/>
              <a:gd name="T113" fmla="*/ 2147483647 h 978"/>
              <a:gd name="T114" fmla="*/ 2147483647 w 1909"/>
              <a:gd name="T115" fmla="*/ 2147483647 h 978"/>
              <a:gd name="T116" fmla="*/ 2147483647 w 1909"/>
              <a:gd name="T117" fmla="*/ 2147483647 h 978"/>
              <a:gd name="T118" fmla="*/ 2147483647 w 1909"/>
              <a:gd name="T119" fmla="*/ 2147483647 h 978"/>
              <a:gd name="T120" fmla="*/ 2147483647 w 1909"/>
              <a:gd name="T121" fmla="*/ 2147483647 h 978"/>
              <a:gd name="T122" fmla="*/ 2147483647 w 1909"/>
              <a:gd name="T123" fmla="*/ 2147483647 h 978"/>
              <a:gd name="T124" fmla="*/ 0 w 1909"/>
              <a:gd name="T125" fmla="*/ 0 h 97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09" h="978">
                <a:moveTo>
                  <a:pt x="0" y="0"/>
                </a:moveTo>
                <a:lnTo>
                  <a:pt x="1909" y="1"/>
                </a:lnTo>
                <a:lnTo>
                  <a:pt x="1909" y="978"/>
                </a:lnTo>
                <a:lnTo>
                  <a:pt x="1889" y="946"/>
                </a:lnTo>
                <a:lnTo>
                  <a:pt x="1866" y="916"/>
                </a:lnTo>
                <a:lnTo>
                  <a:pt x="1840" y="887"/>
                </a:lnTo>
                <a:lnTo>
                  <a:pt x="1812" y="858"/>
                </a:lnTo>
                <a:lnTo>
                  <a:pt x="1781" y="832"/>
                </a:lnTo>
                <a:lnTo>
                  <a:pt x="1747" y="807"/>
                </a:lnTo>
                <a:lnTo>
                  <a:pt x="1712" y="782"/>
                </a:lnTo>
                <a:lnTo>
                  <a:pt x="1674" y="760"/>
                </a:lnTo>
                <a:lnTo>
                  <a:pt x="1635" y="738"/>
                </a:lnTo>
                <a:lnTo>
                  <a:pt x="1593" y="717"/>
                </a:lnTo>
                <a:lnTo>
                  <a:pt x="1550" y="696"/>
                </a:lnTo>
                <a:lnTo>
                  <a:pt x="1505" y="678"/>
                </a:lnTo>
                <a:lnTo>
                  <a:pt x="1458" y="659"/>
                </a:lnTo>
                <a:lnTo>
                  <a:pt x="1410" y="642"/>
                </a:lnTo>
                <a:lnTo>
                  <a:pt x="1361" y="626"/>
                </a:lnTo>
                <a:lnTo>
                  <a:pt x="1310" y="610"/>
                </a:lnTo>
                <a:lnTo>
                  <a:pt x="1258" y="594"/>
                </a:lnTo>
                <a:lnTo>
                  <a:pt x="1206" y="580"/>
                </a:lnTo>
                <a:lnTo>
                  <a:pt x="1152" y="565"/>
                </a:lnTo>
                <a:lnTo>
                  <a:pt x="1097" y="552"/>
                </a:lnTo>
                <a:lnTo>
                  <a:pt x="1042" y="539"/>
                </a:lnTo>
                <a:lnTo>
                  <a:pt x="987" y="526"/>
                </a:lnTo>
                <a:lnTo>
                  <a:pt x="930" y="513"/>
                </a:lnTo>
                <a:lnTo>
                  <a:pt x="874" y="501"/>
                </a:lnTo>
                <a:lnTo>
                  <a:pt x="817" y="489"/>
                </a:lnTo>
                <a:lnTo>
                  <a:pt x="761" y="477"/>
                </a:lnTo>
                <a:lnTo>
                  <a:pt x="704" y="465"/>
                </a:lnTo>
                <a:lnTo>
                  <a:pt x="647" y="454"/>
                </a:lnTo>
                <a:lnTo>
                  <a:pt x="591" y="442"/>
                </a:lnTo>
                <a:lnTo>
                  <a:pt x="538" y="430"/>
                </a:lnTo>
                <a:lnTo>
                  <a:pt x="489" y="418"/>
                </a:lnTo>
                <a:lnTo>
                  <a:pt x="443" y="404"/>
                </a:lnTo>
                <a:lnTo>
                  <a:pt x="400" y="389"/>
                </a:lnTo>
                <a:lnTo>
                  <a:pt x="359" y="374"/>
                </a:lnTo>
                <a:lnTo>
                  <a:pt x="322" y="358"/>
                </a:lnTo>
                <a:lnTo>
                  <a:pt x="287" y="342"/>
                </a:lnTo>
                <a:lnTo>
                  <a:pt x="256" y="325"/>
                </a:lnTo>
                <a:lnTo>
                  <a:pt x="226" y="309"/>
                </a:lnTo>
                <a:lnTo>
                  <a:pt x="199" y="292"/>
                </a:lnTo>
                <a:lnTo>
                  <a:pt x="174" y="274"/>
                </a:lnTo>
                <a:lnTo>
                  <a:pt x="152" y="258"/>
                </a:lnTo>
                <a:lnTo>
                  <a:pt x="132" y="240"/>
                </a:lnTo>
                <a:lnTo>
                  <a:pt x="114" y="223"/>
                </a:lnTo>
                <a:lnTo>
                  <a:pt x="97" y="207"/>
                </a:lnTo>
                <a:lnTo>
                  <a:pt x="83" y="190"/>
                </a:lnTo>
                <a:lnTo>
                  <a:pt x="70" y="175"/>
                </a:lnTo>
                <a:lnTo>
                  <a:pt x="59" y="160"/>
                </a:lnTo>
                <a:lnTo>
                  <a:pt x="49" y="145"/>
                </a:lnTo>
                <a:lnTo>
                  <a:pt x="41" y="131"/>
                </a:lnTo>
                <a:lnTo>
                  <a:pt x="34" y="118"/>
                </a:lnTo>
                <a:lnTo>
                  <a:pt x="28" y="106"/>
                </a:lnTo>
                <a:lnTo>
                  <a:pt x="23" y="95"/>
                </a:lnTo>
                <a:lnTo>
                  <a:pt x="20" y="85"/>
                </a:lnTo>
                <a:lnTo>
                  <a:pt x="17" y="77"/>
                </a:lnTo>
                <a:lnTo>
                  <a:pt x="15" y="70"/>
                </a:lnTo>
                <a:lnTo>
                  <a:pt x="13" y="64"/>
                </a:lnTo>
                <a:lnTo>
                  <a:pt x="12" y="60"/>
                </a:lnTo>
                <a:lnTo>
                  <a:pt x="12" y="58"/>
                </a:lnTo>
                <a:lnTo>
                  <a:pt x="12" y="5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  <p:grpSp>
        <p:nvGrpSpPr>
          <p:cNvPr id="9" name="Group 2153"/>
          <p:cNvGrpSpPr/>
          <p:nvPr userDrawn="1"/>
        </p:nvGrpSpPr>
        <p:grpSpPr>
          <a:xfrm>
            <a:off x="3932808" y="2213191"/>
            <a:ext cx="5211192" cy="4167647"/>
            <a:chOff x="2668588" y="1911351"/>
            <a:chExt cx="3797300" cy="3036888"/>
          </a:xfrm>
          <a:noFill/>
        </p:grpSpPr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2668588" y="1911351"/>
              <a:ext cx="3797300" cy="3036888"/>
            </a:xfrm>
            <a:custGeom>
              <a:avLst/>
              <a:gdLst/>
              <a:ahLst/>
              <a:cxnLst>
                <a:cxn ang="0">
                  <a:pos x="2219" y="1835"/>
                </a:cxn>
                <a:cxn ang="0">
                  <a:pos x="2327" y="1891"/>
                </a:cxn>
                <a:cxn ang="0">
                  <a:pos x="931" y="1856"/>
                </a:cxn>
                <a:cxn ang="0">
                  <a:pos x="797" y="1908"/>
                </a:cxn>
                <a:cxn ang="0">
                  <a:pos x="2057" y="1719"/>
                </a:cxn>
                <a:cxn ang="0">
                  <a:pos x="1131" y="1719"/>
                </a:cxn>
                <a:cxn ang="0">
                  <a:pos x="2392" y="1680"/>
                </a:cxn>
                <a:cxn ang="0">
                  <a:pos x="2354" y="1676"/>
                </a:cxn>
                <a:cxn ang="0">
                  <a:pos x="816" y="1674"/>
                </a:cxn>
                <a:cxn ang="0">
                  <a:pos x="1183" y="1668"/>
                </a:cxn>
                <a:cxn ang="0">
                  <a:pos x="1189" y="1660"/>
                </a:cxn>
                <a:cxn ang="0">
                  <a:pos x="1992" y="1656"/>
                </a:cxn>
                <a:cxn ang="0">
                  <a:pos x="2228" y="1649"/>
                </a:cxn>
                <a:cxn ang="0">
                  <a:pos x="2227" y="1650"/>
                </a:cxn>
                <a:cxn ang="0">
                  <a:pos x="823" y="1673"/>
                </a:cxn>
                <a:cxn ang="0">
                  <a:pos x="2226" y="1648"/>
                </a:cxn>
                <a:cxn ang="0">
                  <a:pos x="1109" y="1575"/>
                </a:cxn>
                <a:cxn ang="0">
                  <a:pos x="990" y="1633"/>
                </a:cxn>
                <a:cxn ang="0">
                  <a:pos x="1943" y="1599"/>
                </a:cxn>
                <a:cxn ang="0">
                  <a:pos x="1900" y="1545"/>
                </a:cxn>
                <a:cxn ang="0">
                  <a:pos x="1190" y="1658"/>
                </a:cxn>
                <a:cxn ang="0">
                  <a:pos x="1851" y="1453"/>
                </a:cxn>
                <a:cxn ang="0">
                  <a:pos x="1849" y="1453"/>
                </a:cxn>
                <a:cxn ang="0">
                  <a:pos x="1298" y="1517"/>
                </a:cxn>
                <a:cxn ang="0">
                  <a:pos x="1337" y="1427"/>
                </a:cxn>
                <a:cxn ang="0">
                  <a:pos x="1336" y="1437"/>
                </a:cxn>
                <a:cxn ang="0">
                  <a:pos x="1300" y="1452"/>
                </a:cxn>
                <a:cxn ang="0">
                  <a:pos x="1327" y="1432"/>
                </a:cxn>
                <a:cxn ang="0">
                  <a:pos x="1863" y="1437"/>
                </a:cxn>
                <a:cxn ang="0">
                  <a:pos x="2033" y="1554"/>
                </a:cxn>
                <a:cxn ang="0">
                  <a:pos x="1936" y="1491"/>
                </a:cxn>
                <a:cxn ang="0">
                  <a:pos x="1847" y="1429"/>
                </a:cxn>
                <a:cxn ang="0">
                  <a:pos x="1846" y="1427"/>
                </a:cxn>
                <a:cxn ang="0">
                  <a:pos x="68" y="1345"/>
                </a:cxn>
                <a:cxn ang="0">
                  <a:pos x="306" y="1581"/>
                </a:cxn>
                <a:cxn ang="0">
                  <a:pos x="738" y="1680"/>
                </a:cxn>
                <a:cxn ang="0">
                  <a:pos x="543" y="1668"/>
                </a:cxn>
                <a:cxn ang="0">
                  <a:pos x="150" y="1461"/>
                </a:cxn>
                <a:cxn ang="0">
                  <a:pos x="0" y="1103"/>
                </a:cxn>
                <a:cxn ang="0">
                  <a:pos x="2" y="1101"/>
                </a:cxn>
                <a:cxn ang="0">
                  <a:pos x="336" y="602"/>
                </a:cxn>
                <a:cxn ang="0">
                  <a:pos x="98" y="790"/>
                </a:cxn>
                <a:cxn ang="0">
                  <a:pos x="229" y="660"/>
                </a:cxn>
                <a:cxn ang="0">
                  <a:pos x="557" y="526"/>
                </a:cxn>
                <a:cxn ang="0">
                  <a:pos x="554" y="525"/>
                </a:cxn>
                <a:cxn ang="0">
                  <a:pos x="2321" y="450"/>
                </a:cxn>
                <a:cxn ang="0">
                  <a:pos x="2019" y="381"/>
                </a:cxn>
                <a:cxn ang="0">
                  <a:pos x="1890" y="332"/>
                </a:cxn>
                <a:cxn ang="0">
                  <a:pos x="1820" y="293"/>
                </a:cxn>
                <a:cxn ang="0">
                  <a:pos x="1685" y="146"/>
                </a:cxn>
                <a:cxn ang="0">
                  <a:pos x="1622" y="53"/>
                </a:cxn>
                <a:cxn ang="0">
                  <a:pos x="1566" y="42"/>
                </a:cxn>
                <a:cxn ang="0">
                  <a:pos x="1476" y="178"/>
                </a:cxn>
                <a:cxn ang="0">
                  <a:pos x="1284" y="340"/>
                </a:cxn>
                <a:cxn ang="0">
                  <a:pos x="738" y="480"/>
                </a:cxn>
                <a:cxn ang="0">
                  <a:pos x="1316" y="321"/>
                </a:cxn>
                <a:cxn ang="0">
                  <a:pos x="1526" y="104"/>
                </a:cxn>
              </a:cxnLst>
              <a:rect l="0" t="0" r="r" b="b"/>
              <a:pathLst>
                <a:path w="2392" h="1913">
                  <a:moveTo>
                    <a:pt x="794" y="1912"/>
                  </a:moveTo>
                  <a:lnTo>
                    <a:pt x="796" y="1912"/>
                  </a:lnTo>
                  <a:lnTo>
                    <a:pt x="796" y="1913"/>
                  </a:lnTo>
                  <a:lnTo>
                    <a:pt x="794" y="1913"/>
                  </a:lnTo>
                  <a:lnTo>
                    <a:pt x="794" y="1912"/>
                  </a:lnTo>
                  <a:close/>
                  <a:moveTo>
                    <a:pt x="2141" y="1788"/>
                  </a:moveTo>
                  <a:lnTo>
                    <a:pt x="2144" y="1788"/>
                  </a:lnTo>
                  <a:lnTo>
                    <a:pt x="2180" y="1812"/>
                  </a:lnTo>
                  <a:lnTo>
                    <a:pt x="2219" y="1835"/>
                  </a:lnTo>
                  <a:lnTo>
                    <a:pt x="2259" y="1858"/>
                  </a:lnTo>
                  <a:lnTo>
                    <a:pt x="2302" y="1878"/>
                  </a:lnTo>
                  <a:lnTo>
                    <a:pt x="2346" y="1896"/>
                  </a:lnTo>
                  <a:lnTo>
                    <a:pt x="2392" y="1913"/>
                  </a:lnTo>
                  <a:lnTo>
                    <a:pt x="2387" y="1913"/>
                  </a:lnTo>
                  <a:lnTo>
                    <a:pt x="2383" y="1912"/>
                  </a:lnTo>
                  <a:lnTo>
                    <a:pt x="2383" y="1911"/>
                  </a:lnTo>
                  <a:lnTo>
                    <a:pt x="2379" y="1911"/>
                  </a:lnTo>
                  <a:lnTo>
                    <a:pt x="2327" y="1891"/>
                  </a:lnTo>
                  <a:lnTo>
                    <a:pt x="2277" y="1868"/>
                  </a:lnTo>
                  <a:lnTo>
                    <a:pt x="2229" y="1843"/>
                  </a:lnTo>
                  <a:lnTo>
                    <a:pt x="2184" y="1816"/>
                  </a:lnTo>
                  <a:lnTo>
                    <a:pt x="2141" y="1788"/>
                  </a:lnTo>
                  <a:close/>
                  <a:moveTo>
                    <a:pt x="1043" y="1788"/>
                  </a:moveTo>
                  <a:lnTo>
                    <a:pt x="1045" y="1788"/>
                  </a:lnTo>
                  <a:lnTo>
                    <a:pt x="1009" y="1811"/>
                  </a:lnTo>
                  <a:lnTo>
                    <a:pt x="971" y="1835"/>
                  </a:lnTo>
                  <a:lnTo>
                    <a:pt x="931" y="1856"/>
                  </a:lnTo>
                  <a:lnTo>
                    <a:pt x="889" y="1876"/>
                  </a:lnTo>
                  <a:lnTo>
                    <a:pt x="844" y="1894"/>
                  </a:lnTo>
                  <a:lnTo>
                    <a:pt x="798" y="1909"/>
                  </a:lnTo>
                  <a:lnTo>
                    <a:pt x="798" y="1910"/>
                  </a:lnTo>
                  <a:lnTo>
                    <a:pt x="797" y="1910"/>
                  </a:lnTo>
                  <a:lnTo>
                    <a:pt x="797" y="1911"/>
                  </a:lnTo>
                  <a:lnTo>
                    <a:pt x="795" y="1911"/>
                  </a:lnTo>
                  <a:lnTo>
                    <a:pt x="796" y="1909"/>
                  </a:lnTo>
                  <a:lnTo>
                    <a:pt x="797" y="1908"/>
                  </a:lnTo>
                  <a:lnTo>
                    <a:pt x="844" y="1893"/>
                  </a:lnTo>
                  <a:lnTo>
                    <a:pt x="887" y="1875"/>
                  </a:lnTo>
                  <a:lnTo>
                    <a:pt x="929" y="1856"/>
                  </a:lnTo>
                  <a:lnTo>
                    <a:pt x="969" y="1834"/>
                  </a:lnTo>
                  <a:lnTo>
                    <a:pt x="1007" y="1811"/>
                  </a:lnTo>
                  <a:lnTo>
                    <a:pt x="1043" y="1788"/>
                  </a:lnTo>
                  <a:close/>
                  <a:moveTo>
                    <a:pt x="2017" y="1684"/>
                  </a:moveTo>
                  <a:lnTo>
                    <a:pt x="2020" y="1684"/>
                  </a:lnTo>
                  <a:lnTo>
                    <a:pt x="2057" y="1719"/>
                  </a:lnTo>
                  <a:lnTo>
                    <a:pt x="2097" y="1752"/>
                  </a:lnTo>
                  <a:lnTo>
                    <a:pt x="2142" y="1785"/>
                  </a:lnTo>
                  <a:lnTo>
                    <a:pt x="2139" y="1785"/>
                  </a:lnTo>
                  <a:lnTo>
                    <a:pt x="2095" y="1752"/>
                  </a:lnTo>
                  <a:lnTo>
                    <a:pt x="2054" y="1719"/>
                  </a:lnTo>
                  <a:lnTo>
                    <a:pt x="2017" y="1684"/>
                  </a:lnTo>
                  <a:close/>
                  <a:moveTo>
                    <a:pt x="1165" y="1684"/>
                  </a:moveTo>
                  <a:lnTo>
                    <a:pt x="1168" y="1684"/>
                  </a:lnTo>
                  <a:lnTo>
                    <a:pt x="1131" y="1719"/>
                  </a:lnTo>
                  <a:lnTo>
                    <a:pt x="1091" y="1753"/>
                  </a:lnTo>
                  <a:lnTo>
                    <a:pt x="1048" y="1785"/>
                  </a:lnTo>
                  <a:lnTo>
                    <a:pt x="1045" y="1785"/>
                  </a:lnTo>
                  <a:lnTo>
                    <a:pt x="1088" y="1753"/>
                  </a:lnTo>
                  <a:lnTo>
                    <a:pt x="1128" y="1719"/>
                  </a:lnTo>
                  <a:lnTo>
                    <a:pt x="1165" y="1684"/>
                  </a:lnTo>
                  <a:close/>
                  <a:moveTo>
                    <a:pt x="2370" y="1679"/>
                  </a:moveTo>
                  <a:lnTo>
                    <a:pt x="2390" y="1679"/>
                  </a:lnTo>
                  <a:lnTo>
                    <a:pt x="2392" y="1680"/>
                  </a:lnTo>
                  <a:lnTo>
                    <a:pt x="2392" y="1681"/>
                  </a:lnTo>
                  <a:lnTo>
                    <a:pt x="2370" y="1679"/>
                  </a:lnTo>
                  <a:close/>
                  <a:moveTo>
                    <a:pt x="2356" y="1676"/>
                  </a:moveTo>
                  <a:lnTo>
                    <a:pt x="2370" y="1678"/>
                  </a:lnTo>
                  <a:lnTo>
                    <a:pt x="2362" y="1678"/>
                  </a:lnTo>
                  <a:lnTo>
                    <a:pt x="2354" y="1677"/>
                  </a:lnTo>
                  <a:lnTo>
                    <a:pt x="2350" y="1677"/>
                  </a:lnTo>
                  <a:lnTo>
                    <a:pt x="2352" y="1676"/>
                  </a:lnTo>
                  <a:lnTo>
                    <a:pt x="2354" y="1676"/>
                  </a:lnTo>
                  <a:lnTo>
                    <a:pt x="2356" y="1676"/>
                  </a:lnTo>
                  <a:close/>
                  <a:moveTo>
                    <a:pt x="816" y="1674"/>
                  </a:moveTo>
                  <a:lnTo>
                    <a:pt x="818" y="1674"/>
                  </a:lnTo>
                  <a:lnTo>
                    <a:pt x="820" y="1675"/>
                  </a:lnTo>
                  <a:lnTo>
                    <a:pt x="822" y="1675"/>
                  </a:lnTo>
                  <a:lnTo>
                    <a:pt x="800" y="1678"/>
                  </a:lnTo>
                  <a:lnTo>
                    <a:pt x="785" y="1677"/>
                  </a:lnTo>
                  <a:lnTo>
                    <a:pt x="800" y="1676"/>
                  </a:lnTo>
                  <a:lnTo>
                    <a:pt x="816" y="1674"/>
                  </a:lnTo>
                  <a:close/>
                  <a:moveTo>
                    <a:pt x="2005" y="1671"/>
                  </a:moveTo>
                  <a:lnTo>
                    <a:pt x="2006" y="1672"/>
                  </a:lnTo>
                  <a:lnTo>
                    <a:pt x="2008" y="1672"/>
                  </a:lnTo>
                  <a:lnTo>
                    <a:pt x="2012" y="1676"/>
                  </a:lnTo>
                  <a:lnTo>
                    <a:pt x="2015" y="1679"/>
                  </a:lnTo>
                  <a:lnTo>
                    <a:pt x="2018" y="1682"/>
                  </a:lnTo>
                  <a:lnTo>
                    <a:pt x="2016" y="1682"/>
                  </a:lnTo>
                  <a:lnTo>
                    <a:pt x="2005" y="1671"/>
                  </a:lnTo>
                  <a:close/>
                  <a:moveTo>
                    <a:pt x="1183" y="1668"/>
                  </a:moveTo>
                  <a:lnTo>
                    <a:pt x="1176" y="1675"/>
                  </a:lnTo>
                  <a:lnTo>
                    <a:pt x="1169" y="1682"/>
                  </a:lnTo>
                  <a:lnTo>
                    <a:pt x="1167" y="1682"/>
                  </a:lnTo>
                  <a:lnTo>
                    <a:pt x="1179" y="1669"/>
                  </a:lnTo>
                  <a:lnTo>
                    <a:pt x="1181" y="1668"/>
                  </a:lnTo>
                  <a:lnTo>
                    <a:pt x="1181" y="1668"/>
                  </a:lnTo>
                  <a:lnTo>
                    <a:pt x="1183" y="1668"/>
                  </a:lnTo>
                  <a:close/>
                  <a:moveTo>
                    <a:pt x="1189" y="1659"/>
                  </a:moveTo>
                  <a:lnTo>
                    <a:pt x="1189" y="1660"/>
                  </a:lnTo>
                  <a:lnTo>
                    <a:pt x="1190" y="1660"/>
                  </a:lnTo>
                  <a:lnTo>
                    <a:pt x="1188" y="1663"/>
                  </a:lnTo>
                  <a:lnTo>
                    <a:pt x="1185" y="1665"/>
                  </a:lnTo>
                  <a:lnTo>
                    <a:pt x="1184" y="1666"/>
                  </a:lnTo>
                  <a:lnTo>
                    <a:pt x="1183" y="1666"/>
                  </a:lnTo>
                  <a:lnTo>
                    <a:pt x="1182" y="1666"/>
                  </a:lnTo>
                  <a:lnTo>
                    <a:pt x="1185" y="1663"/>
                  </a:lnTo>
                  <a:lnTo>
                    <a:pt x="1189" y="1659"/>
                  </a:lnTo>
                  <a:close/>
                  <a:moveTo>
                    <a:pt x="1992" y="1656"/>
                  </a:moveTo>
                  <a:lnTo>
                    <a:pt x="1993" y="1656"/>
                  </a:lnTo>
                  <a:lnTo>
                    <a:pt x="1999" y="1663"/>
                  </a:lnTo>
                  <a:lnTo>
                    <a:pt x="2006" y="1670"/>
                  </a:lnTo>
                  <a:lnTo>
                    <a:pt x="2004" y="1669"/>
                  </a:lnTo>
                  <a:lnTo>
                    <a:pt x="2003" y="1668"/>
                  </a:lnTo>
                  <a:lnTo>
                    <a:pt x="1991" y="1657"/>
                  </a:lnTo>
                  <a:lnTo>
                    <a:pt x="1992" y="1657"/>
                  </a:lnTo>
                  <a:lnTo>
                    <a:pt x="1992" y="1656"/>
                  </a:lnTo>
                  <a:close/>
                  <a:moveTo>
                    <a:pt x="2228" y="1649"/>
                  </a:moveTo>
                  <a:lnTo>
                    <a:pt x="2268" y="1660"/>
                  </a:lnTo>
                  <a:lnTo>
                    <a:pt x="2309" y="1668"/>
                  </a:lnTo>
                  <a:lnTo>
                    <a:pt x="2350" y="1675"/>
                  </a:lnTo>
                  <a:lnTo>
                    <a:pt x="2348" y="1676"/>
                  </a:lnTo>
                  <a:lnTo>
                    <a:pt x="2344" y="1676"/>
                  </a:lnTo>
                  <a:lnTo>
                    <a:pt x="2304" y="1669"/>
                  </a:lnTo>
                  <a:lnTo>
                    <a:pt x="2264" y="1661"/>
                  </a:lnTo>
                  <a:lnTo>
                    <a:pt x="2226" y="1650"/>
                  </a:lnTo>
                  <a:lnTo>
                    <a:pt x="2227" y="1650"/>
                  </a:lnTo>
                  <a:lnTo>
                    <a:pt x="2228" y="1649"/>
                  </a:lnTo>
                  <a:close/>
                  <a:moveTo>
                    <a:pt x="946" y="1648"/>
                  </a:moveTo>
                  <a:lnTo>
                    <a:pt x="947" y="1649"/>
                  </a:lnTo>
                  <a:lnTo>
                    <a:pt x="948" y="1649"/>
                  </a:lnTo>
                  <a:lnTo>
                    <a:pt x="913" y="1659"/>
                  </a:lnTo>
                  <a:lnTo>
                    <a:pt x="877" y="1667"/>
                  </a:lnTo>
                  <a:lnTo>
                    <a:pt x="828" y="1674"/>
                  </a:lnTo>
                  <a:lnTo>
                    <a:pt x="825" y="1674"/>
                  </a:lnTo>
                  <a:lnTo>
                    <a:pt x="823" y="1673"/>
                  </a:lnTo>
                  <a:lnTo>
                    <a:pt x="822" y="1673"/>
                  </a:lnTo>
                  <a:lnTo>
                    <a:pt x="876" y="1665"/>
                  </a:lnTo>
                  <a:lnTo>
                    <a:pt x="912" y="1658"/>
                  </a:lnTo>
                  <a:lnTo>
                    <a:pt x="946" y="1648"/>
                  </a:lnTo>
                  <a:close/>
                  <a:moveTo>
                    <a:pt x="2067" y="1576"/>
                  </a:moveTo>
                  <a:lnTo>
                    <a:pt x="2104" y="1598"/>
                  </a:lnTo>
                  <a:lnTo>
                    <a:pt x="2143" y="1618"/>
                  </a:lnTo>
                  <a:lnTo>
                    <a:pt x="2184" y="1634"/>
                  </a:lnTo>
                  <a:lnTo>
                    <a:pt x="2226" y="1648"/>
                  </a:lnTo>
                  <a:lnTo>
                    <a:pt x="2225" y="1649"/>
                  </a:lnTo>
                  <a:lnTo>
                    <a:pt x="2224" y="1650"/>
                  </a:lnTo>
                  <a:lnTo>
                    <a:pt x="2182" y="1635"/>
                  </a:lnTo>
                  <a:lnTo>
                    <a:pt x="2142" y="1618"/>
                  </a:lnTo>
                  <a:lnTo>
                    <a:pt x="2102" y="1599"/>
                  </a:lnTo>
                  <a:lnTo>
                    <a:pt x="2066" y="1578"/>
                  </a:lnTo>
                  <a:lnTo>
                    <a:pt x="2066" y="1577"/>
                  </a:lnTo>
                  <a:lnTo>
                    <a:pt x="2067" y="1576"/>
                  </a:lnTo>
                  <a:close/>
                  <a:moveTo>
                    <a:pt x="1109" y="1575"/>
                  </a:moveTo>
                  <a:lnTo>
                    <a:pt x="1109" y="1575"/>
                  </a:lnTo>
                  <a:lnTo>
                    <a:pt x="1110" y="1576"/>
                  </a:lnTo>
                  <a:lnTo>
                    <a:pt x="1071" y="1597"/>
                  </a:lnTo>
                  <a:lnTo>
                    <a:pt x="1032" y="1617"/>
                  </a:lnTo>
                  <a:lnTo>
                    <a:pt x="992" y="1634"/>
                  </a:lnTo>
                  <a:lnTo>
                    <a:pt x="950" y="1648"/>
                  </a:lnTo>
                  <a:lnTo>
                    <a:pt x="949" y="1648"/>
                  </a:lnTo>
                  <a:lnTo>
                    <a:pt x="948" y="1647"/>
                  </a:lnTo>
                  <a:lnTo>
                    <a:pt x="990" y="1633"/>
                  </a:lnTo>
                  <a:lnTo>
                    <a:pt x="1030" y="1615"/>
                  </a:lnTo>
                  <a:lnTo>
                    <a:pt x="1070" y="1597"/>
                  </a:lnTo>
                  <a:lnTo>
                    <a:pt x="1109" y="1575"/>
                  </a:lnTo>
                  <a:close/>
                  <a:moveTo>
                    <a:pt x="1884" y="1520"/>
                  </a:moveTo>
                  <a:lnTo>
                    <a:pt x="1886" y="1522"/>
                  </a:lnTo>
                  <a:lnTo>
                    <a:pt x="1888" y="1524"/>
                  </a:lnTo>
                  <a:lnTo>
                    <a:pt x="1904" y="1548"/>
                  </a:lnTo>
                  <a:lnTo>
                    <a:pt x="1922" y="1573"/>
                  </a:lnTo>
                  <a:lnTo>
                    <a:pt x="1943" y="1599"/>
                  </a:lnTo>
                  <a:lnTo>
                    <a:pt x="1967" y="1627"/>
                  </a:lnTo>
                  <a:lnTo>
                    <a:pt x="1992" y="1655"/>
                  </a:lnTo>
                  <a:lnTo>
                    <a:pt x="1991" y="1655"/>
                  </a:lnTo>
                  <a:lnTo>
                    <a:pt x="1990" y="1655"/>
                  </a:lnTo>
                  <a:lnTo>
                    <a:pt x="1990" y="1656"/>
                  </a:lnTo>
                  <a:lnTo>
                    <a:pt x="1964" y="1627"/>
                  </a:lnTo>
                  <a:lnTo>
                    <a:pt x="1940" y="1598"/>
                  </a:lnTo>
                  <a:lnTo>
                    <a:pt x="1919" y="1571"/>
                  </a:lnTo>
                  <a:lnTo>
                    <a:pt x="1900" y="1545"/>
                  </a:lnTo>
                  <a:lnTo>
                    <a:pt x="1884" y="1520"/>
                  </a:lnTo>
                  <a:close/>
                  <a:moveTo>
                    <a:pt x="1298" y="1519"/>
                  </a:moveTo>
                  <a:lnTo>
                    <a:pt x="1282" y="1544"/>
                  </a:lnTo>
                  <a:lnTo>
                    <a:pt x="1263" y="1571"/>
                  </a:lnTo>
                  <a:lnTo>
                    <a:pt x="1242" y="1599"/>
                  </a:lnTo>
                  <a:lnTo>
                    <a:pt x="1218" y="1628"/>
                  </a:lnTo>
                  <a:lnTo>
                    <a:pt x="1191" y="1659"/>
                  </a:lnTo>
                  <a:lnTo>
                    <a:pt x="1191" y="1658"/>
                  </a:lnTo>
                  <a:lnTo>
                    <a:pt x="1190" y="1658"/>
                  </a:lnTo>
                  <a:lnTo>
                    <a:pt x="1216" y="1629"/>
                  </a:lnTo>
                  <a:lnTo>
                    <a:pt x="1239" y="1600"/>
                  </a:lnTo>
                  <a:lnTo>
                    <a:pt x="1260" y="1573"/>
                  </a:lnTo>
                  <a:lnTo>
                    <a:pt x="1278" y="1547"/>
                  </a:lnTo>
                  <a:lnTo>
                    <a:pt x="1294" y="1523"/>
                  </a:lnTo>
                  <a:lnTo>
                    <a:pt x="1298" y="1519"/>
                  </a:lnTo>
                  <a:close/>
                  <a:moveTo>
                    <a:pt x="1847" y="1445"/>
                  </a:moveTo>
                  <a:lnTo>
                    <a:pt x="1849" y="1448"/>
                  </a:lnTo>
                  <a:lnTo>
                    <a:pt x="1851" y="1453"/>
                  </a:lnTo>
                  <a:lnTo>
                    <a:pt x="1853" y="1459"/>
                  </a:lnTo>
                  <a:lnTo>
                    <a:pt x="1861" y="1477"/>
                  </a:lnTo>
                  <a:lnTo>
                    <a:pt x="1871" y="1496"/>
                  </a:lnTo>
                  <a:lnTo>
                    <a:pt x="1884" y="1519"/>
                  </a:lnTo>
                  <a:lnTo>
                    <a:pt x="1880" y="1514"/>
                  </a:lnTo>
                  <a:lnTo>
                    <a:pt x="1868" y="1494"/>
                  </a:lnTo>
                  <a:lnTo>
                    <a:pt x="1859" y="1476"/>
                  </a:lnTo>
                  <a:lnTo>
                    <a:pt x="1852" y="1459"/>
                  </a:lnTo>
                  <a:lnTo>
                    <a:pt x="1849" y="1453"/>
                  </a:lnTo>
                  <a:lnTo>
                    <a:pt x="1847" y="1445"/>
                  </a:lnTo>
                  <a:close/>
                  <a:moveTo>
                    <a:pt x="1337" y="1442"/>
                  </a:moveTo>
                  <a:lnTo>
                    <a:pt x="1334" y="1451"/>
                  </a:lnTo>
                  <a:lnTo>
                    <a:pt x="1328" y="1464"/>
                  </a:lnTo>
                  <a:lnTo>
                    <a:pt x="1322" y="1479"/>
                  </a:lnTo>
                  <a:lnTo>
                    <a:pt x="1312" y="1496"/>
                  </a:lnTo>
                  <a:lnTo>
                    <a:pt x="1302" y="1514"/>
                  </a:lnTo>
                  <a:lnTo>
                    <a:pt x="1300" y="1516"/>
                  </a:lnTo>
                  <a:lnTo>
                    <a:pt x="1298" y="1517"/>
                  </a:lnTo>
                  <a:lnTo>
                    <a:pt x="1308" y="1498"/>
                  </a:lnTo>
                  <a:lnTo>
                    <a:pt x="1318" y="1482"/>
                  </a:lnTo>
                  <a:lnTo>
                    <a:pt x="1325" y="1467"/>
                  </a:lnTo>
                  <a:lnTo>
                    <a:pt x="1331" y="1453"/>
                  </a:lnTo>
                  <a:lnTo>
                    <a:pt x="1335" y="1443"/>
                  </a:lnTo>
                  <a:lnTo>
                    <a:pt x="1336" y="1443"/>
                  </a:lnTo>
                  <a:lnTo>
                    <a:pt x="1337" y="1442"/>
                  </a:lnTo>
                  <a:close/>
                  <a:moveTo>
                    <a:pt x="1334" y="1427"/>
                  </a:moveTo>
                  <a:lnTo>
                    <a:pt x="1337" y="1427"/>
                  </a:lnTo>
                  <a:lnTo>
                    <a:pt x="1338" y="1429"/>
                  </a:lnTo>
                  <a:lnTo>
                    <a:pt x="1339" y="1430"/>
                  </a:lnTo>
                  <a:lnTo>
                    <a:pt x="1339" y="1432"/>
                  </a:lnTo>
                  <a:lnTo>
                    <a:pt x="1338" y="1434"/>
                  </a:lnTo>
                  <a:lnTo>
                    <a:pt x="1338" y="1437"/>
                  </a:lnTo>
                  <a:lnTo>
                    <a:pt x="1337" y="1439"/>
                  </a:lnTo>
                  <a:lnTo>
                    <a:pt x="1337" y="1440"/>
                  </a:lnTo>
                  <a:lnTo>
                    <a:pt x="1335" y="1440"/>
                  </a:lnTo>
                  <a:lnTo>
                    <a:pt x="1336" y="1437"/>
                  </a:lnTo>
                  <a:lnTo>
                    <a:pt x="1337" y="1435"/>
                  </a:lnTo>
                  <a:lnTo>
                    <a:pt x="1337" y="1430"/>
                  </a:lnTo>
                  <a:lnTo>
                    <a:pt x="1336" y="1429"/>
                  </a:lnTo>
                  <a:lnTo>
                    <a:pt x="1335" y="1429"/>
                  </a:lnTo>
                  <a:lnTo>
                    <a:pt x="1333" y="1430"/>
                  </a:lnTo>
                  <a:lnTo>
                    <a:pt x="1332" y="1430"/>
                  </a:lnTo>
                  <a:lnTo>
                    <a:pt x="1330" y="1431"/>
                  </a:lnTo>
                  <a:lnTo>
                    <a:pt x="1328" y="1433"/>
                  </a:lnTo>
                  <a:lnTo>
                    <a:pt x="1300" y="1452"/>
                  </a:lnTo>
                  <a:lnTo>
                    <a:pt x="1237" y="1496"/>
                  </a:lnTo>
                  <a:lnTo>
                    <a:pt x="1174" y="1538"/>
                  </a:lnTo>
                  <a:lnTo>
                    <a:pt x="1112" y="1575"/>
                  </a:lnTo>
                  <a:lnTo>
                    <a:pt x="1111" y="1575"/>
                  </a:lnTo>
                  <a:lnTo>
                    <a:pt x="1111" y="1574"/>
                  </a:lnTo>
                  <a:lnTo>
                    <a:pt x="1173" y="1536"/>
                  </a:lnTo>
                  <a:lnTo>
                    <a:pt x="1235" y="1495"/>
                  </a:lnTo>
                  <a:lnTo>
                    <a:pt x="1300" y="1451"/>
                  </a:lnTo>
                  <a:lnTo>
                    <a:pt x="1327" y="1432"/>
                  </a:lnTo>
                  <a:lnTo>
                    <a:pt x="1329" y="1430"/>
                  </a:lnTo>
                  <a:lnTo>
                    <a:pt x="1332" y="1429"/>
                  </a:lnTo>
                  <a:lnTo>
                    <a:pt x="1334" y="1427"/>
                  </a:lnTo>
                  <a:close/>
                  <a:moveTo>
                    <a:pt x="1846" y="1427"/>
                  </a:moveTo>
                  <a:lnTo>
                    <a:pt x="1847" y="1427"/>
                  </a:lnTo>
                  <a:lnTo>
                    <a:pt x="1849" y="1427"/>
                  </a:lnTo>
                  <a:lnTo>
                    <a:pt x="1852" y="1429"/>
                  </a:lnTo>
                  <a:lnTo>
                    <a:pt x="1857" y="1432"/>
                  </a:lnTo>
                  <a:lnTo>
                    <a:pt x="1863" y="1437"/>
                  </a:lnTo>
                  <a:lnTo>
                    <a:pt x="1881" y="1450"/>
                  </a:lnTo>
                  <a:lnTo>
                    <a:pt x="1892" y="1458"/>
                  </a:lnTo>
                  <a:lnTo>
                    <a:pt x="1904" y="1467"/>
                  </a:lnTo>
                  <a:lnTo>
                    <a:pt x="1919" y="1477"/>
                  </a:lnTo>
                  <a:lnTo>
                    <a:pt x="1937" y="1490"/>
                  </a:lnTo>
                  <a:lnTo>
                    <a:pt x="1957" y="1504"/>
                  </a:lnTo>
                  <a:lnTo>
                    <a:pt x="1980" y="1519"/>
                  </a:lnTo>
                  <a:lnTo>
                    <a:pt x="2005" y="1536"/>
                  </a:lnTo>
                  <a:lnTo>
                    <a:pt x="2033" y="1554"/>
                  </a:lnTo>
                  <a:lnTo>
                    <a:pt x="2065" y="1575"/>
                  </a:lnTo>
                  <a:lnTo>
                    <a:pt x="2065" y="1576"/>
                  </a:lnTo>
                  <a:lnTo>
                    <a:pt x="2065" y="1576"/>
                  </a:lnTo>
                  <a:lnTo>
                    <a:pt x="2065" y="1577"/>
                  </a:lnTo>
                  <a:lnTo>
                    <a:pt x="2033" y="1556"/>
                  </a:lnTo>
                  <a:lnTo>
                    <a:pt x="2004" y="1537"/>
                  </a:lnTo>
                  <a:lnTo>
                    <a:pt x="1978" y="1520"/>
                  </a:lnTo>
                  <a:lnTo>
                    <a:pt x="1956" y="1505"/>
                  </a:lnTo>
                  <a:lnTo>
                    <a:pt x="1936" y="1491"/>
                  </a:lnTo>
                  <a:lnTo>
                    <a:pt x="1919" y="1479"/>
                  </a:lnTo>
                  <a:lnTo>
                    <a:pt x="1903" y="1468"/>
                  </a:lnTo>
                  <a:lnTo>
                    <a:pt x="1891" y="1459"/>
                  </a:lnTo>
                  <a:lnTo>
                    <a:pt x="1880" y="1451"/>
                  </a:lnTo>
                  <a:lnTo>
                    <a:pt x="1871" y="1445"/>
                  </a:lnTo>
                  <a:lnTo>
                    <a:pt x="1862" y="1437"/>
                  </a:lnTo>
                  <a:lnTo>
                    <a:pt x="1855" y="1432"/>
                  </a:lnTo>
                  <a:lnTo>
                    <a:pt x="1850" y="1430"/>
                  </a:lnTo>
                  <a:lnTo>
                    <a:pt x="1847" y="1429"/>
                  </a:lnTo>
                  <a:lnTo>
                    <a:pt x="1847" y="1430"/>
                  </a:lnTo>
                  <a:lnTo>
                    <a:pt x="1846" y="1431"/>
                  </a:lnTo>
                  <a:lnTo>
                    <a:pt x="1846" y="1432"/>
                  </a:lnTo>
                  <a:lnTo>
                    <a:pt x="1847" y="1438"/>
                  </a:lnTo>
                  <a:lnTo>
                    <a:pt x="1848" y="1445"/>
                  </a:lnTo>
                  <a:lnTo>
                    <a:pt x="1846" y="1443"/>
                  </a:lnTo>
                  <a:lnTo>
                    <a:pt x="1844" y="1435"/>
                  </a:lnTo>
                  <a:lnTo>
                    <a:pt x="1844" y="1430"/>
                  </a:lnTo>
                  <a:lnTo>
                    <a:pt x="1846" y="1427"/>
                  </a:lnTo>
                  <a:lnTo>
                    <a:pt x="1846" y="1427"/>
                  </a:lnTo>
                  <a:close/>
                  <a:moveTo>
                    <a:pt x="0" y="1103"/>
                  </a:moveTo>
                  <a:lnTo>
                    <a:pt x="2" y="1103"/>
                  </a:lnTo>
                  <a:lnTo>
                    <a:pt x="4" y="1145"/>
                  </a:lnTo>
                  <a:lnTo>
                    <a:pt x="10" y="1186"/>
                  </a:lnTo>
                  <a:lnTo>
                    <a:pt x="18" y="1227"/>
                  </a:lnTo>
                  <a:lnTo>
                    <a:pt x="31" y="1267"/>
                  </a:lnTo>
                  <a:lnTo>
                    <a:pt x="47" y="1307"/>
                  </a:lnTo>
                  <a:lnTo>
                    <a:pt x="68" y="1345"/>
                  </a:lnTo>
                  <a:lnTo>
                    <a:pt x="91" y="1384"/>
                  </a:lnTo>
                  <a:lnTo>
                    <a:pt x="121" y="1424"/>
                  </a:lnTo>
                  <a:lnTo>
                    <a:pt x="121" y="1426"/>
                  </a:lnTo>
                  <a:lnTo>
                    <a:pt x="122" y="1426"/>
                  </a:lnTo>
                  <a:lnTo>
                    <a:pt x="154" y="1462"/>
                  </a:lnTo>
                  <a:lnTo>
                    <a:pt x="188" y="1496"/>
                  </a:lnTo>
                  <a:lnTo>
                    <a:pt x="225" y="1527"/>
                  </a:lnTo>
                  <a:lnTo>
                    <a:pt x="264" y="1555"/>
                  </a:lnTo>
                  <a:lnTo>
                    <a:pt x="306" y="1581"/>
                  </a:lnTo>
                  <a:lnTo>
                    <a:pt x="350" y="1604"/>
                  </a:lnTo>
                  <a:lnTo>
                    <a:pt x="396" y="1624"/>
                  </a:lnTo>
                  <a:lnTo>
                    <a:pt x="444" y="1641"/>
                  </a:lnTo>
                  <a:lnTo>
                    <a:pt x="493" y="1655"/>
                  </a:lnTo>
                  <a:lnTo>
                    <a:pt x="544" y="1666"/>
                  </a:lnTo>
                  <a:lnTo>
                    <a:pt x="597" y="1674"/>
                  </a:lnTo>
                  <a:lnTo>
                    <a:pt x="650" y="1679"/>
                  </a:lnTo>
                  <a:lnTo>
                    <a:pt x="705" y="1681"/>
                  </a:lnTo>
                  <a:lnTo>
                    <a:pt x="738" y="1680"/>
                  </a:lnTo>
                  <a:lnTo>
                    <a:pt x="771" y="1679"/>
                  </a:lnTo>
                  <a:lnTo>
                    <a:pt x="780" y="1679"/>
                  </a:lnTo>
                  <a:lnTo>
                    <a:pt x="783" y="1679"/>
                  </a:lnTo>
                  <a:lnTo>
                    <a:pt x="785" y="1679"/>
                  </a:lnTo>
                  <a:lnTo>
                    <a:pt x="737" y="1682"/>
                  </a:lnTo>
                  <a:lnTo>
                    <a:pt x="705" y="1682"/>
                  </a:lnTo>
                  <a:lnTo>
                    <a:pt x="650" y="1681"/>
                  </a:lnTo>
                  <a:lnTo>
                    <a:pt x="596" y="1676"/>
                  </a:lnTo>
                  <a:lnTo>
                    <a:pt x="543" y="1668"/>
                  </a:lnTo>
                  <a:lnTo>
                    <a:pt x="492" y="1656"/>
                  </a:lnTo>
                  <a:lnTo>
                    <a:pt x="442" y="1642"/>
                  </a:lnTo>
                  <a:lnTo>
                    <a:pt x="394" y="1625"/>
                  </a:lnTo>
                  <a:lnTo>
                    <a:pt x="347" y="1605"/>
                  </a:lnTo>
                  <a:lnTo>
                    <a:pt x="303" y="1581"/>
                  </a:lnTo>
                  <a:lnTo>
                    <a:pt x="261" y="1555"/>
                  </a:lnTo>
                  <a:lnTo>
                    <a:pt x="221" y="1526"/>
                  </a:lnTo>
                  <a:lnTo>
                    <a:pt x="184" y="1495"/>
                  </a:lnTo>
                  <a:lnTo>
                    <a:pt x="150" y="1461"/>
                  </a:lnTo>
                  <a:lnTo>
                    <a:pt x="118" y="1424"/>
                  </a:lnTo>
                  <a:lnTo>
                    <a:pt x="90" y="1384"/>
                  </a:lnTo>
                  <a:lnTo>
                    <a:pt x="64" y="1342"/>
                  </a:lnTo>
                  <a:lnTo>
                    <a:pt x="43" y="1300"/>
                  </a:lnTo>
                  <a:lnTo>
                    <a:pt x="26" y="1256"/>
                  </a:lnTo>
                  <a:lnTo>
                    <a:pt x="13" y="1212"/>
                  </a:lnTo>
                  <a:lnTo>
                    <a:pt x="5" y="1167"/>
                  </a:lnTo>
                  <a:lnTo>
                    <a:pt x="0" y="1121"/>
                  </a:lnTo>
                  <a:lnTo>
                    <a:pt x="0" y="1103"/>
                  </a:lnTo>
                  <a:close/>
                  <a:moveTo>
                    <a:pt x="78" y="819"/>
                  </a:moveTo>
                  <a:lnTo>
                    <a:pt x="80" y="819"/>
                  </a:lnTo>
                  <a:lnTo>
                    <a:pt x="56" y="865"/>
                  </a:lnTo>
                  <a:lnTo>
                    <a:pt x="37" y="910"/>
                  </a:lnTo>
                  <a:lnTo>
                    <a:pt x="21" y="957"/>
                  </a:lnTo>
                  <a:lnTo>
                    <a:pt x="10" y="1004"/>
                  </a:lnTo>
                  <a:lnTo>
                    <a:pt x="4" y="1050"/>
                  </a:lnTo>
                  <a:lnTo>
                    <a:pt x="2" y="1097"/>
                  </a:lnTo>
                  <a:lnTo>
                    <a:pt x="2" y="1101"/>
                  </a:lnTo>
                  <a:lnTo>
                    <a:pt x="0" y="1101"/>
                  </a:lnTo>
                  <a:lnTo>
                    <a:pt x="0" y="1072"/>
                  </a:lnTo>
                  <a:lnTo>
                    <a:pt x="5" y="1021"/>
                  </a:lnTo>
                  <a:lnTo>
                    <a:pt x="16" y="970"/>
                  </a:lnTo>
                  <a:lnTo>
                    <a:pt x="31" y="919"/>
                  </a:lnTo>
                  <a:lnTo>
                    <a:pt x="52" y="869"/>
                  </a:lnTo>
                  <a:lnTo>
                    <a:pt x="78" y="819"/>
                  </a:lnTo>
                  <a:close/>
                  <a:moveTo>
                    <a:pt x="336" y="602"/>
                  </a:moveTo>
                  <a:lnTo>
                    <a:pt x="336" y="602"/>
                  </a:lnTo>
                  <a:lnTo>
                    <a:pt x="338" y="602"/>
                  </a:lnTo>
                  <a:lnTo>
                    <a:pt x="300" y="621"/>
                  </a:lnTo>
                  <a:lnTo>
                    <a:pt x="265" y="639"/>
                  </a:lnTo>
                  <a:lnTo>
                    <a:pt x="231" y="661"/>
                  </a:lnTo>
                  <a:lnTo>
                    <a:pt x="199" y="682"/>
                  </a:lnTo>
                  <a:lnTo>
                    <a:pt x="170" y="706"/>
                  </a:lnTo>
                  <a:lnTo>
                    <a:pt x="143" y="732"/>
                  </a:lnTo>
                  <a:lnTo>
                    <a:pt x="119" y="760"/>
                  </a:lnTo>
                  <a:lnTo>
                    <a:pt x="98" y="790"/>
                  </a:lnTo>
                  <a:lnTo>
                    <a:pt x="81" y="817"/>
                  </a:lnTo>
                  <a:lnTo>
                    <a:pt x="79" y="817"/>
                  </a:lnTo>
                  <a:lnTo>
                    <a:pt x="88" y="803"/>
                  </a:lnTo>
                  <a:lnTo>
                    <a:pt x="97" y="789"/>
                  </a:lnTo>
                  <a:lnTo>
                    <a:pt x="118" y="759"/>
                  </a:lnTo>
                  <a:lnTo>
                    <a:pt x="142" y="732"/>
                  </a:lnTo>
                  <a:lnTo>
                    <a:pt x="169" y="706"/>
                  </a:lnTo>
                  <a:lnTo>
                    <a:pt x="198" y="682"/>
                  </a:lnTo>
                  <a:lnTo>
                    <a:pt x="229" y="660"/>
                  </a:lnTo>
                  <a:lnTo>
                    <a:pt x="262" y="639"/>
                  </a:lnTo>
                  <a:lnTo>
                    <a:pt x="298" y="620"/>
                  </a:lnTo>
                  <a:lnTo>
                    <a:pt x="336" y="602"/>
                  </a:lnTo>
                  <a:close/>
                  <a:moveTo>
                    <a:pt x="736" y="480"/>
                  </a:moveTo>
                  <a:lnTo>
                    <a:pt x="736" y="482"/>
                  </a:lnTo>
                  <a:lnTo>
                    <a:pt x="738" y="482"/>
                  </a:lnTo>
                  <a:lnTo>
                    <a:pt x="676" y="496"/>
                  </a:lnTo>
                  <a:lnTo>
                    <a:pt x="615" y="511"/>
                  </a:lnTo>
                  <a:lnTo>
                    <a:pt x="557" y="526"/>
                  </a:lnTo>
                  <a:lnTo>
                    <a:pt x="500" y="543"/>
                  </a:lnTo>
                  <a:lnTo>
                    <a:pt x="445" y="560"/>
                  </a:lnTo>
                  <a:lnTo>
                    <a:pt x="392" y="579"/>
                  </a:lnTo>
                  <a:lnTo>
                    <a:pt x="342" y="600"/>
                  </a:lnTo>
                  <a:lnTo>
                    <a:pt x="337" y="600"/>
                  </a:lnTo>
                  <a:lnTo>
                    <a:pt x="388" y="579"/>
                  </a:lnTo>
                  <a:lnTo>
                    <a:pt x="441" y="560"/>
                  </a:lnTo>
                  <a:lnTo>
                    <a:pt x="496" y="542"/>
                  </a:lnTo>
                  <a:lnTo>
                    <a:pt x="554" y="525"/>
                  </a:lnTo>
                  <a:lnTo>
                    <a:pt x="613" y="509"/>
                  </a:lnTo>
                  <a:lnTo>
                    <a:pt x="674" y="495"/>
                  </a:lnTo>
                  <a:lnTo>
                    <a:pt x="736" y="480"/>
                  </a:lnTo>
                  <a:close/>
                  <a:moveTo>
                    <a:pt x="2019" y="379"/>
                  </a:moveTo>
                  <a:lnTo>
                    <a:pt x="2075" y="395"/>
                  </a:lnTo>
                  <a:lnTo>
                    <a:pt x="2134" y="409"/>
                  </a:lnTo>
                  <a:lnTo>
                    <a:pt x="2195" y="423"/>
                  </a:lnTo>
                  <a:lnTo>
                    <a:pt x="2257" y="437"/>
                  </a:lnTo>
                  <a:lnTo>
                    <a:pt x="2321" y="450"/>
                  </a:lnTo>
                  <a:lnTo>
                    <a:pt x="2392" y="464"/>
                  </a:lnTo>
                  <a:lnTo>
                    <a:pt x="2392" y="467"/>
                  </a:lnTo>
                  <a:lnTo>
                    <a:pt x="2320" y="451"/>
                  </a:lnTo>
                  <a:lnTo>
                    <a:pt x="2256" y="438"/>
                  </a:lnTo>
                  <a:lnTo>
                    <a:pt x="2194" y="425"/>
                  </a:lnTo>
                  <a:lnTo>
                    <a:pt x="2133" y="411"/>
                  </a:lnTo>
                  <a:lnTo>
                    <a:pt x="2074" y="396"/>
                  </a:lnTo>
                  <a:lnTo>
                    <a:pt x="2017" y="381"/>
                  </a:lnTo>
                  <a:lnTo>
                    <a:pt x="2019" y="381"/>
                  </a:lnTo>
                  <a:lnTo>
                    <a:pt x="2019" y="379"/>
                  </a:lnTo>
                  <a:close/>
                  <a:moveTo>
                    <a:pt x="1685" y="146"/>
                  </a:moveTo>
                  <a:lnTo>
                    <a:pt x="1707" y="176"/>
                  </a:lnTo>
                  <a:lnTo>
                    <a:pt x="1731" y="206"/>
                  </a:lnTo>
                  <a:lnTo>
                    <a:pt x="1757" y="235"/>
                  </a:lnTo>
                  <a:lnTo>
                    <a:pt x="1786" y="263"/>
                  </a:lnTo>
                  <a:lnTo>
                    <a:pt x="1818" y="289"/>
                  </a:lnTo>
                  <a:lnTo>
                    <a:pt x="1852" y="314"/>
                  </a:lnTo>
                  <a:lnTo>
                    <a:pt x="1890" y="332"/>
                  </a:lnTo>
                  <a:lnTo>
                    <a:pt x="1929" y="349"/>
                  </a:lnTo>
                  <a:lnTo>
                    <a:pt x="1973" y="364"/>
                  </a:lnTo>
                  <a:lnTo>
                    <a:pt x="2018" y="379"/>
                  </a:lnTo>
                  <a:lnTo>
                    <a:pt x="2012" y="379"/>
                  </a:lnTo>
                  <a:lnTo>
                    <a:pt x="1968" y="365"/>
                  </a:lnTo>
                  <a:lnTo>
                    <a:pt x="1927" y="350"/>
                  </a:lnTo>
                  <a:lnTo>
                    <a:pt x="1887" y="333"/>
                  </a:lnTo>
                  <a:lnTo>
                    <a:pt x="1851" y="316"/>
                  </a:lnTo>
                  <a:lnTo>
                    <a:pt x="1820" y="293"/>
                  </a:lnTo>
                  <a:lnTo>
                    <a:pt x="1791" y="270"/>
                  </a:lnTo>
                  <a:lnTo>
                    <a:pt x="1791" y="268"/>
                  </a:lnTo>
                  <a:lnTo>
                    <a:pt x="1789" y="268"/>
                  </a:lnTo>
                  <a:lnTo>
                    <a:pt x="1760" y="239"/>
                  </a:lnTo>
                  <a:lnTo>
                    <a:pt x="1732" y="209"/>
                  </a:lnTo>
                  <a:lnTo>
                    <a:pt x="1706" y="178"/>
                  </a:lnTo>
                  <a:lnTo>
                    <a:pt x="1684" y="147"/>
                  </a:lnTo>
                  <a:lnTo>
                    <a:pt x="1685" y="147"/>
                  </a:lnTo>
                  <a:lnTo>
                    <a:pt x="1685" y="146"/>
                  </a:lnTo>
                  <a:close/>
                  <a:moveTo>
                    <a:pt x="1591" y="0"/>
                  </a:moveTo>
                  <a:lnTo>
                    <a:pt x="1627" y="58"/>
                  </a:lnTo>
                  <a:lnTo>
                    <a:pt x="1655" y="101"/>
                  </a:lnTo>
                  <a:lnTo>
                    <a:pt x="1685" y="145"/>
                  </a:lnTo>
                  <a:lnTo>
                    <a:pt x="1683" y="145"/>
                  </a:lnTo>
                  <a:lnTo>
                    <a:pt x="1653" y="101"/>
                  </a:lnTo>
                  <a:lnTo>
                    <a:pt x="1626" y="59"/>
                  </a:lnTo>
                  <a:lnTo>
                    <a:pt x="1625" y="57"/>
                  </a:lnTo>
                  <a:lnTo>
                    <a:pt x="1622" y="53"/>
                  </a:lnTo>
                  <a:lnTo>
                    <a:pt x="1619" y="47"/>
                  </a:lnTo>
                  <a:lnTo>
                    <a:pt x="1614" y="40"/>
                  </a:lnTo>
                  <a:lnTo>
                    <a:pt x="1598" y="16"/>
                  </a:lnTo>
                  <a:lnTo>
                    <a:pt x="1595" y="10"/>
                  </a:lnTo>
                  <a:lnTo>
                    <a:pt x="1590" y="3"/>
                  </a:lnTo>
                  <a:lnTo>
                    <a:pt x="1586" y="8"/>
                  </a:lnTo>
                  <a:lnTo>
                    <a:pt x="1580" y="17"/>
                  </a:lnTo>
                  <a:lnTo>
                    <a:pt x="1574" y="28"/>
                  </a:lnTo>
                  <a:lnTo>
                    <a:pt x="1566" y="42"/>
                  </a:lnTo>
                  <a:lnTo>
                    <a:pt x="1555" y="59"/>
                  </a:lnTo>
                  <a:lnTo>
                    <a:pt x="1544" y="78"/>
                  </a:lnTo>
                  <a:lnTo>
                    <a:pt x="1531" y="99"/>
                  </a:lnTo>
                  <a:lnTo>
                    <a:pt x="1516" y="122"/>
                  </a:lnTo>
                  <a:lnTo>
                    <a:pt x="1500" y="145"/>
                  </a:lnTo>
                  <a:lnTo>
                    <a:pt x="1498" y="145"/>
                  </a:lnTo>
                  <a:lnTo>
                    <a:pt x="1498" y="147"/>
                  </a:lnTo>
                  <a:lnTo>
                    <a:pt x="1499" y="147"/>
                  </a:lnTo>
                  <a:lnTo>
                    <a:pt x="1476" y="178"/>
                  </a:lnTo>
                  <a:lnTo>
                    <a:pt x="1451" y="209"/>
                  </a:lnTo>
                  <a:lnTo>
                    <a:pt x="1422" y="239"/>
                  </a:lnTo>
                  <a:lnTo>
                    <a:pt x="1392" y="268"/>
                  </a:lnTo>
                  <a:lnTo>
                    <a:pt x="1390" y="268"/>
                  </a:lnTo>
                  <a:lnTo>
                    <a:pt x="1390" y="270"/>
                  </a:lnTo>
                  <a:lnTo>
                    <a:pt x="1366" y="290"/>
                  </a:lnTo>
                  <a:lnTo>
                    <a:pt x="1340" y="308"/>
                  </a:lnTo>
                  <a:lnTo>
                    <a:pt x="1313" y="325"/>
                  </a:lnTo>
                  <a:lnTo>
                    <a:pt x="1284" y="340"/>
                  </a:lnTo>
                  <a:lnTo>
                    <a:pt x="1226" y="360"/>
                  </a:lnTo>
                  <a:lnTo>
                    <a:pt x="1165" y="379"/>
                  </a:lnTo>
                  <a:lnTo>
                    <a:pt x="1163" y="379"/>
                  </a:lnTo>
                  <a:lnTo>
                    <a:pt x="1163" y="379"/>
                  </a:lnTo>
                  <a:lnTo>
                    <a:pt x="1083" y="402"/>
                  </a:lnTo>
                  <a:lnTo>
                    <a:pt x="1000" y="422"/>
                  </a:lnTo>
                  <a:lnTo>
                    <a:pt x="835" y="460"/>
                  </a:lnTo>
                  <a:lnTo>
                    <a:pt x="745" y="480"/>
                  </a:lnTo>
                  <a:lnTo>
                    <a:pt x="738" y="480"/>
                  </a:lnTo>
                  <a:lnTo>
                    <a:pt x="835" y="459"/>
                  </a:lnTo>
                  <a:lnTo>
                    <a:pt x="900" y="444"/>
                  </a:lnTo>
                  <a:lnTo>
                    <a:pt x="966" y="429"/>
                  </a:lnTo>
                  <a:lnTo>
                    <a:pt x="1032" y="413"/>
                  </a:lnTo>
                  <a:lnTo>
                    <a:pt x="1097" y="396"/>
                  </a:lnTo>
                  <a:lnTo>
                    <a:pt x="1161" y="379"/>
                  </a:lnTo>
                  <a:lnTo>
                    <a:pt x="1223" y="359"/>
                  </a:lnTo>
                  <a:lnTo>
                    <a:pt x="1284" y="338"/>
                  </a:lnTo>
                  <a:lnTo>
                    <a:pt x="1316" y="321"/>
                  </a:lnTo>
                  <a:lnTo>
                    <a:pt x="1347" y="301"/>
                  </a:lnTo>
                  <a:lnTo>
                    <a:pt x="1376" y="279"/>
                  </a:lnTo>
                  <a:lnTo>
                    <a:pt x="1403" y="255"/>
                  </a:lnTo>
                  <a:lnTo>
                    <a:pt x="1428" y="231"/>
                  </a:lnTo>
                  <a:lnTo>
                    <a:pt x="1452" y="204"/>
                  </a:lnTo>
                  <a:lnTo>
                    <a:pt x="1473" y="179"/>
                  </a:lnTo>
                  <a:lnTo>
                    <a:pt x="1492" y="153"/>
                  </a:lnTo>
                  <a:lnTo>
                    <a:pt x="1510" y="128"/>
                  </a:lnTo>
                  <a:lnTo>
                    <a:pt x="1526" y="104"/>
                  </a:lnTo>
                  <a:lnTo>
                    <a:pt x="1541" y="80"/>
                  </a:lnTo>
                  <a:lnTo>
                    <a:pt x="1553" y="59"/>
                  </a:lnTo>
                  <a:lnTo>
                    <a:pt x="1564" y="41"/>
                  </a:lnTo>
                  <a:lnTo>
                    <a:pt x="1573" y="27"/>
                  </a:lnTo>
                  <a:lnTo>
                    <a:pt x="1580" y="16"/>
                  </a:lnTo>
                  <a:lnTo>
                    <a:pt x="1586" y="7"/>
                  </a:lnTo>
                  <a:lnTo>
                    <a:pt x="1590" y="1"/>
                  </a:lnTo>
                  <a:lnTo>
                    <a:pt x="1591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3257550" y="1944688"/>
              <a:ext cx="1930400" cy="3003550"/>
            </a:xfrm>
            <a:custGeom>
              <a:avLst/>
              <a:gdLst/>
              <a:ahLst/>
              <a:cxnLst>
                <a:cxn ang="0">
                  <a:pos x="604" y="1891"/>
                </a:cxn>
                <a:cxn ang="0">
                  <a:pos x="715" y="1835"/>
                </a:cxn>
                <a:cxn ang="0">
                  <a:pos x="605" y="1890"/>
                </a:cxn>
                <a:cxn ang="0">
                  <a:pos x="741" y="1816"/>
                </a:cxn>
                <a:cxn ang="0">
                  <a:pos x="867" y="1700"/>
                </a:cxn>
                <a:cxn ang="0">
                  <a:pos x="865" y="1700"/>
                </a:cxn>
                <a:cxn ang="0">
                  <a:pos x="536" y="1663"/>
                </a:cxn>
                <a:cxn ang="0">
                  <a:pos x="502" y="1661"/>
                </a:cxn>
                <a:cxn ang="0">
                  <a:pos x="643" y="1652"/>
                </a:cxn>
                <a:cxn ang="0">
                  <a:pos x="571" y="1661"/>
                </a:cxn>
                <a:cxn ang="0">
                  <a:pos x="778" y="1605"/>
                </a:cxn>
                <a:cxn ang="0">
                  <a:pos x="648" y="1652"/>
                </a:cxn>
                <a:cxn ang="0">
                  <a:pos x="777" y="1604"/>
                </a:cxn>
                <a:cxn ang="0">
                  <a:pos x="899" y="1661"/>
                </a:cxn>
                <a:cxn ang="0">
                  <a:pos x="982" y="1521"/>
                </a:cxn>
                <a:cxn ang="0">
                  <a:pos x="982" y="1444"/>
                </a:cxn>
                <a:cxn ang="0">
                  <a:pos x="927" y="1498"/>
                </a:cxn>
                <a:cxn ang="0">
                  <a:pos x="812" y="1586"/>
                </a:cxn>
                <a:cxn ang="0">
                  <a:pos x="845" y="1562"/>
                </a:cxn>
                <a:cxn ang="0">
                  <a:pos x="931" y="1493"/>
                </a:cxn>
                <a:cxn ang="0">
                  <a:pos x="1019" y="1431"/>
                </a:cxn>
                <a:cxn ang="0">
                  <a:pos x="1018" y="1427"/>
                </a:cxn>
                <a:cxn ang="0">
                  <a:pos x="982" y="1444"/>
                </a:cxn>
                <a:cxn ang="0">
                  <a:pos x="1022" y="1408"/>
                </a:cxn>
                <a:cxn ang="0">
                  <a:pos x="1020" y="1427"/>
                </a:cxn>
                <a:cxn ang="0">
                  <a:pos x="1020" y="1410"/>
                </a:cxn>
                <a:cxn ang="0">
                  <a:pos x="1022" y="1408"/>
                </a:cxn>
                <a:cxn ang="0">
                  <a:pos x="155" y="1488"/>
                </a:cxn>
                <a:cxn ang="0">
                  <a:pos x="296" y="1600"/>
                </a:cxn>
                <a:cxn ang="0">
                  <a:pos x="452" y="1652"/>
                </a:cxn>
                <a:cxn ang="0">
                  <a:pos x="465" y="1656"/>
                </a:cxn>
                <a:cxn ang="0">
                  <a:pos x="445" y="1653"/>
                </a:cxn>
                <a:cxn ang="0">
                  <a:pos x="260" y="1581"/>
                </a:cxn>
                <a:cxn ang="0">
                  <a:pos x="131" y="1460"/>
                </a:cxn>
                <a:cxn ang="0">
                  <a:pos x="4" y="1115"/>
                </a:cxn>
                <a:cxn ang="0">
                  <a:pos x="40" y="1289"/>
                </a:cxn>
                <a:cxn ang="0">
                  <a:pos x="72" y="1366"/>
                </a:cxn>
                <a:cxn ang="0">
                  <a:pos x="10" y="1181"/>
                </a:cxn>
                <a:cxn ang="0">
                  <a:pos x="55" y="798"/>
                </a:cxn>
                <a:cxn ang="0">
                  <a:pos x="3" y="992"/>
                </a:cxn>
                <a:cxn ang="0">
                  <a:pos x="2" y="992"/>
                </a:cxn>
                <a:cxn ang="0">
                  <a:pos x="53" y="798"/>
                </a:cxn>
                <a:cxn ang="0">
                  <a:pos x="152" y="663"/>
                </a:cxn>
                <a:cxn ang="0">
                  <a:pos x="54" y="796"/>
                </a:cxn>
                <a:cxn ang="0">
                  <a:pos x="182" y="634"/>
                </a:cxn>
                <a:cxn ang="0">
                  <a:pos x="519" y="470"/>
                </a:cxn>
                <a:cxn ang="0">
                  <a:pos x="303" y="554"/>
                </a:cxn>
                <a:cxn ang="0">
                  <a:pos x="362" y="523"/>
                </a:cxn>
                <a:cxn ang="0">
                  <a:pos x="549" y="461"/>
                </a:cxn>
                <a:cxn ang="0">
                  <a:pos x="780" y="403"/>
                </a:cxn>
                <a:cxn ang="0">
                  <a:pos x="614" y="446"/>
                </a:cxn>
                <a:cxn ang="0">
                  <a:pos x="643" y="438"/>
                </a:cxn>
                <a:cxn ang="0">
                  <a:pos x="815" y="390"/>
                </a:cxn>
                <a:cxn ang="0">
                  <a:pos x="1046" y="270"/>
                </a:cxn>
                <a:cxn ang="0">
                  <a:pos x="909" y="357"/>
                </a:cxn>
                <a:cxn ang="0">
                  <a:pos x="908" y="356"/>
                </a:cxn>
                <a:cxn ang="0">
                  <a:pos x="1044" y="270"/>
                </a:cxn>
                <a:cxn ang="0">
                  <a:pos x="1113" y="189"/>
                </a:cxn>
                <a:cxn ang="0">
                  <a:pos x="1111" y="189"/>
                </a:cxn>
                <a:cxn ang="0">
                  <a:pos x="1191" y="50"/>
                </a:cxn>
                <a:cxn ang="0">
                  <a:pos x="1189" y="49"/>
                </a:cxn>
                <a:cxn ang="0">
                  <a:pos x="1216" y="0"/>
                </a:cxn>
              </a:cxnLst>
              <a:rect l="0" t="0" r="r" b="b"/>
              <a:pathLst>
                <a:path w="1216" h="1892">
                  <a:moveTo>
                    <a:pt x="604" y="1891"/>
                  </a:moveTo>
                  <a:lnTo>
                    <a:pt x="605" y="1891"/>
                  </a:lnTo>
                  <a:lnTo>
                    <a:pt x="605" y="1892"/>
                  </a:lnTo>
                  <a:lnTo>
                    <a:pt x="604" y="1892"/>
                  </a:lnTo>
                  <a:lnTo>
                    <a:pt x="604" y="1891"/>
                  </a:lnTo>
                  <a:close/>
                  <a:moveTo>
                    <a:pt x="800" y="1767"/>
                  </a:moveTo>
                  <a:lnTo>
                    <a:pt x="803" y="1767"/>
                  </a:lnTo>
                  <a:lnTo>
                    <a:pt x="774" y="1792"/>
                  </a:lnTo>
                  <a:lnTo>
                    <a:pt x="744" y="1815"/>
                  </a:lnTo>
                  <a:lnTo>
                    <a:pt x="715" y="1835"/>
                  </a:lnTo>
                  <a:lnTo>
                    <a:pt x="688" y="1854"/>
                  </a:lnTo>
                  <a:lnTo>
                    <a:pt x="660" y="1868"/>
                  </a:lnTo>
                  <a:lnTo>
                    <a:pt x="634" y="1881"/>
                  </a:lnTo>
                  <a:lnTo>
                    <a:pt x="610" y="1890"/>
                  </a:lnTo>
                  <a:lnTo>
                    <a:pt x="605" y="1890"/>
                  </a:lnTo>
                  <a:lnTo>
                    <a:pt x="629" y="1881"/>
                  </a:lnTo>
                  <a:lnTo>
                    <a:pt x="655" y="1870"/>
                  </a:lnTo>
                  <a:lnTo>
                    <a:pt x="682" y="1854"/>
                  </a:lnTo>
                  <a:lnTo>
                    <a:pt x="711" y="1837"/>
                  </a:lnTo>
                  <a:lnTo>
                    <a:pt x="741" y="1816"/>
                  </a:lnTo>
                  <a:lnTo>
                    <a:pt x="770" y="1793"/>
                  </a:lnTo>
                  <a:lnTo>
                    <a:pt x="800" y="1767"/>
                  </a:lnTo>
                  <a:close/>
                  <a:moveTo>
                    <a:pt x="895" y="1663"/>
                  </a:moveTo>
                  <a:lnTo>
                    <a:pt x="897" y="1663"/>
                  </a:lnTo>
                  <a:lnTo>
                    <a:pt x="867" y="1700"/>
                  </a:lnTo>
                  <a:lnTo>
                    <a:pt x="836" y="1734"/>
                  </a:lnTo>
                  <a:lnTo>
                    <a:pt x="805" y="1764"/>
                  </a:lnTo>
                  <a:lnTo>
                    <a:pt x="802" y="1764"/>
                  </a:lnTo>
                  <a:lnTo>
                    <a:pt x="834" y="1734"/>
                  </a:lnTo>
                  <a:lnTo>
                    <a:pt x="865" y="1700"/>
                  </a:lnTo>
                  <a:lnTo>
                    <a:pt x="895" y="1663"/>
                  </a:lnTo>
                  <a:close/>
                  <a:moveTo>
                    <a:pt x="525" y="1663"/>
                  </a:moveTo>
                  <a:lnTo>
                    <a:pt x="571" y="1663"/>
                  </a:lnTo>
                  <a:lnTo>
                    <a:pt x="560" y="1663"/>
                  </a:lnTo>
                  <a:lnTo>
                    <a:pt x="536" y="1663"/>
                  </a:lnTo>
                  <a:lnTo>
                    <a:pt x="525" y="1663"/>
                  </a:lnTo>
                  <a:close/>
                  <a:moveTo>
                    <a:pt x="474" y="1657"/>
                  </a:moveTo>
                  <a:lnTo>
                    <a:pt x="478" y="1657"/>
                  </a:lnTo>
                  <a:lnTo>
                    <a:pt x="525" y="1661"/>
                  </a:lnTo>
                  <a:lnTo>
                    <a:pt x="502" y="1661"/>
                  </a:lnTo>
                  <a:lnTo>
                    <a:pt x="486" y="1660"/>
                  </a:lnTo>
                  <a:lnTo>
                    <a:pt x="470" y="1658"/>
                  </a:lnTo>
                  <a:lnTo>
                    <a:pt x="474" y="1657"/>
                  </a:lnTo>
                  <a:close/>
                  <a:moveTo>
                    <a:pt x="642" y="1652"/>
                  </a:moveTo>
                  <a:lnTo>
                    <a:pt x="643" y="1652"/>
                  </a:lnTo>
                  <a:lnTo>
                    <a:pt x="645" y="1653"/>
                  </a:lnTo>
                  <a:lnTo>
                    <a:pt x="645" y="1653"/>
                  </a:lnTo>
                  <a:lnTo>
                    <a:pt x="621" y="1658"/>
                  </a:lnTo>
                  <a:lnTo>
                    <a:pt x="595" y="1661"/>
                  </a:lnTo>
                  <a:lnTo>
                    <a:pt x="571" y="1661"/>
                  </a:lnTo>
                  <a:lnTo>
                    <a:pt x="608" y="1658"/>
                  </a:lnTo>
                  <a:lnTo>
                    <a:pt x="642" y="1652"/>
                  </a:lnTo>
                  <a:close/>
                  <a:moveTo>
                    <a:pt x="777" y="1604"/>
                  </a:moveTo>
                  <a:lnTo>
                    <a:pt x="777" y="1605"/>
                  </a:lnTo>
                  <a:lnTo>
                    <a:pt x="778" y="1605"/>
                  </a:lnTo>
                  <a:lnTo>
                    <a:pt x="748" y="1620"/>
                  </a:lnTo>
                  <a:lnTo>
                    <a:pt x="717" y="1633"/>
                  </a:lnTo>
                  <a:lnTo>
                    <a:pt x="684" y="1644"/>
                  </a:lnTo>
                  <a:lnTo>
                    <a:pt x="650" y="1652"/>
                  </a:lnTo>
                  <a:lnTo>
                    <a:pt x="648" y="1652"/>
                  </a:lnTo>
                  <a:lnTo>
                    <a:pt x="645" y="1652"/>
                  </a:lnTo>
                  <a:lnTo>
                    <a:pt x="681" y="1643"/>
                  </a:lnTo>
                  <a:lnTo>
                    <a:pt x="714" y="1631"/>
                  </a:lnTo>
                  <a:lnTo>
                    <a:pt x="746" y="1618"/>
                  </a:lnTo>
                  <a:lnTo>
                    <a:pt x="777" y="1604"/>
                  </a:lnTo>
                  <a:close/>
                  <a:moveTo>
                    <a:pt x="985" y="1517"/>
                  </a:moveTo>
                  <a:lnTo>
                    <a:pt x="966" y="1555"/>
                  </a:lnTo>
                  <a:lnTo>
                    <a:pt x="945" y="1592"/>
                  </a:lnTo>
                  <a:lnTo>
                    <a:pt x="923" y="1628"/>
                  </a:lnTo>
                  <a:lnTo>
                    <a:pt x="899" y="1661"/>
                  </a:lnTo>
                  <a:lnTo>
                    <a:pt x="897" y="1661"/>
                  </a:lnTo>
                  <a:lnTo>
                    <a:pt x="920" y="1629"/>
                  </a:lnTo>
                  <a:lnTo>
                    <a:pt x="943" y="1594"/>
                  </a:lnTo>
                  <a:lnTo>
                    <a:pt x="963" y="1559"/>
                  </a:lnTo>
                  <a:lnTo>
                    <a:pt x="982" y="1521"/>
                  </a:lnTo>
                  <a:lnTo>
                    <a:pt x="984" y="1519"/>
                  </a:lnTo>
                  <a:lnTo>
                    <a:pt x="985" y="1517"/>
                  </a:lnTo>
                  <a:close/>
                  <a:moveTo>
                    <a:pt x="982" y="1444"/>
                  </a:moveTo>
                  <a:lnTo>
                    <a:pt x="982" y="1445"/>
                  </a:lnTo>
                  <a:lnTo>
                    <a:pt x="982" y="1444"/>
                  </a:lnTo>
                  <a:close/>
                  <a:moveTo>
                    <a:pt x="981" y="1443"/>
                  </a:moveTo>
                  <a:lnTo>
                    <a:pt x="980" y="1448"/>
                  </a:lnTo>
                  <a:lnTo>
                    <a:pt x="964" y="1463"/>
                  </a:lnTo>
                  <a:lnTo>
                    <a:pt x="947" y="1480"/>
                  </a:lnTo>
                  <a:lnTo>
                    <a:pt x="927" y="1498"/>
                  </a:lnTo>
                  <a:lnTo>
                    <a:pt x="923" y="1502"/>
                  </a:lnTo>
                  <a:lnTo>
                    <a:pt x="899" y="1523"/>
                  </a:lnTo>
                  <a:lnTo>
                    <a:pt x="873" y="1544"/>
                  </a:lnTo>
                  <a:lnTo>
                    <a:pt x="844" y="1565"/>
                  </a:lnTo>
                  <a:lnTo>
                    <a:pt x="812" y="1586"/>
                  </a:lnTo>
                  <a:lnTo>
                    <a:pt x="779" y="1605"/>
                  </a:lnTo>
                  <a:lnTo>
                    <a:pt x="778" y="1604"/>
                  </a:lnTo>
                  <a:lnTo>
                    <a:pt x="778" y="1603"/>
                  </a:lnTo>
                  <a:lnTo>
                    <a:pt x="813" y="1584"/>
                  </a:lnTo>
                  <a:lnTo>
                    <a:pt x="845" y="1562"/>
                  </a:lnTo>
                  <a:lnTo>
                    <a:pt x="874" y="1541"/>
                  </a:lnTo>
                  <a:lnTo>
                    <a:pt x="902" y="1518"/>
                  </a:lnTo>
                  <a:lnTo>
                    <a:pt x="927" y="1496"/>
                  </a:lnTo>
                  <a:lnTo>
                    <a:pt x="929" y="1495"/>
                  </a:lnTo>
                  <a:lnTo>
                    <a:pt x="931" y="1493"/>
                  </a:lnTo>
                  <a:lnTo>
                    <a:pt x="949" y="1475"/>
                  </a:lnTo>
                  <a:lnTo>
                    <a:pt x="981" y="1443"/>
                  </a:lnTo>
                  <a:close/>
                  <a:moveTo>
                    <a:pt x="1018" y="1427"/>
                  </a:moveTo>
                  <a:lnTo>
                    <a:pt x="1019" y="1429"/>
                  </a:lnTo>
                  <a:lnTo>
                    <a:pt x="1019" y="1431"/>
                  </a:lnTo>
                  <a:lnTo>
                    <a:pt x="1005" y="1472"/>
                  </a:lnTo>
                  <a:lnTo>
                    <a:pt x="988" y="1512"/>
                  </a:lnTo>
                  <a:lnTo>
                    <a:pt x="984" y="1516"/>
                  </a:lnTo>
                  <a:lnTo>
                    <a:pt x="1002" y="1472"/>
                  </a:lnTo>
                  <a:lnTo>
                    <a:pt x="1018" y="1427"/>
                  </a:lnTo>
                  <a:close/>
                  <a:moveTo>
                    <a:pt x="1017" y="1410"/>
                  </a:moveTo>
                  <a:lnTo>
                    <a:pt x="1017" y="1412"/>
                  </a:lnTo>
                  <a:lnTo>
                    <a:pt x="1010" y="1417"/>
                  </a:lnTo>
                  <a:lnTo>
                    <a:pt x="1002" y="1424"/>
                  </a:lnTo>
                  <a:lnTo>
                    <a:pt x="982" y="1444"/>
                  </a:lnTo>
                  <a:lnTo>
                    <a:pt x="984" y="1440"/>
                  </a:lnTo>
                  <a:lnTo>
                    <a:pt x="1003" y="1422"/>
                  </a:lnTo>
                  <a:lnTo>
                    <a:pt x="1011" y="1415"/>
                  </a:lnTo>
                  <a:lnTo>
                    <a:pt x="1017" y="1410"/>
                  </a:lnTo>
                  <a:close/>
                  <a:moveTo>
                    <a:pt x="1022" y="1408"/>
                  </a:moveTo>
                  <a:lnTo>
                    <a:pt x="1025" y="1408"/>
                  </a:lnTo>
                  <a:lnTo>
                    <a:pt x="1025" y="1409"/>
                  </a:lnTo>
                  <a:lnTo>
                    <a:pt x="1025" y="1409"/>
                  </a:lnTo>
                  <a:lnTo>
                    <a:pt x="1022" y="1419"/>
                  </a:lnTo>
                  <a:lnTo>
                    <a:pt x="1020" y="1427"/>
                  </a:lnTo>
                  <a:lnTo>
                    <a:pt x="1020" y="1423"/>
                  </a:lnTo>
                  <a:lnTo>
                    <a:pt x="1022" y="1416"/>
                  </a:lnTo>
                  <a:lnTo>
                    <a:pt x="1023" y="1409"/>
                  </a:lnTo>
                  <a:lnTo>
                    <a:pt x="1022" y="1409"/>
                  </a:lnTo>
                  <a:lnTo>
                    <a:pt x="1020" y="1410"/>
                  </a:lnTo>
                  <a:lnTo>
                    <a:pt x="1018" y="1411"/>
                  </a:lnTo>
                  <a:lnTo>
                    <a:pt x="1018" y="1409"/>
                  </a:lnTo>
                  <a:lnTo>
                    <a:pt x="1020" y="1409"/>
                  </a:lnTo>
                  <a:lnTo>
                    <a:pt x="1020" y="1409"/>
                  </a:lnTo>
                  <a:lnTo>
                    <a:pt x="1022" y="1408"/>
                  </a:lnTo>
                  <a:close/>
                  <a:moveTo>
                    <a:pt x="93" y="1405"/>
                  </a:moveTo>
                  <a:lnTo>
                    <a:pt x="96" y="1405"/>
                  </a:lnTo>
                  <a:lnTo>
                    <a:pt x="114" y="1433"/>
                  </a:lnTo>
                  <a:lnTo>
                    <a:pt x="133" y="1461"/>
                  </a:lnTo>
                  <a:lnTo>
                    <a:pt x="155" y="1488"/>
                  </a:lnTo>
                  <a:lnTo>
                    <a:pt x="179" y="1513"/>
                  </a:lnTo>
                  <a:lnTo>
                    <a:pt x="205" y="1537"/>
                  </a:lnTo>
                  <a:lnTo>
                    <a:pt x="234" y="1560"/>
                  </a:lnTo>
                  <a:lnTo>
                    <a:pt x="264" y="1581"/>
                  </a:lnTo>
                  <a:lnTo>
                    <a:pt x="296" y="1600"/>
                  </a:lnTo>
                  <a:lnTo>
                    <a:pt x="332" y="1617"/>
                  </a:lnTo>
                  <a:lnTo>
                    <a:pt x="369" y="1631"/>
                  </a:lnTo>
                  <a:lnTo>
                    <a:pt x="409" y="1643"/>
                  </a:lnTo>
                  <a:lnTo>
                    <a:pt x="451" y="1652"/>
                  </a:lnTo>
                  <a:lnTo>
                    <a:pt x="452" y="1652"/>
                  </a:lnTo>
                  <a:lnTo>
                    <a:pt x="454" y="1653"/>
                  </a:lnTo>
                  <a:lnTo>
                    <a:pt x="457" y="1653"/>
                  </a:lnTo>
                  <a:lnTo>
                    <a:pt x="470" y="1655"/>
                  </a:lnTo>
                  <a:lnTo>
                    <a:pt x="467" y="1655"/>
                  </a:lnTo>
                  <a:lnTo>
                    <a:pt x="465" y="1656"/>
                  </a:lnTo>
                  <a:lnTo>
                    <a:pt x="462" y="1656"/>
                  </a:lnTo>
                  <a:lnTo>
                    <a:pt x="451" y="1654"/>
                  </a:lnTo>
                  <a:lnTo>
                    <a:pt x="449" y="1654"/>
                  </a:lnTo>
                  <a:lnTo>
                    <a:pt x="447" y="1653"/>
                  </a:lnTo>
                  <a:lnTo>
                    <a:pt x="445" y="1653"/>
                  </a:lnTo>
                  <a:lnTo>
                    <a:pt x="403" y="1644"/>
                  </a:lnTo>
                  <a:lnTo>
                    <a:pt x="364" y="1631"/>
                  </a:lnTo>
                  <a:lnTo>
                    <a:pt x="327" y="1617"/>
                  </a:lnTo>
                  <a:lnTo>
                    <a:pt x="292" y="1599"/>
                  </a:lnTo>
                  <a:lnTo>
                    <a:pt x="260" y="1581"/>
                  </a:lnTo>
                  <a:lnTo>
                    <a:pt x="230" y="1560"/>
                  </a:lnTo>
                  <a:lnTo>
                    <a:pt x="202" y="1537"/>
                  </a:lnTo>
                  <a:lnTo>
                    <a:pt x="177" y="1512"/>
                  </a:lnTo>
                  <a:lnTo>
                    <a:pt x="153" y="1487"/>
                  </a:lnTo>
                  <a:lnTo>
                    <a:pt x="131" y="1460"/>
                  </a:lnTo>
                  <a:lnTo>
                    <a:pt x="112" y="1433"/>
                  </a:lnTo>
                  <a:lnTo>
                    <a:pt x="93" y="1405"/>
                  </a:lnTo>
                  <a:close/>
                  <a:moveTo>
                    <a:pt x="0" y="1082"/>
                  </a:moveTo>
                  <a:lnTo>
                    <a:pt x="2" y="1082"/>
                  </a:lnTo>
                  <a:lnTo>
                    <a:pt x="4" y="1115"/>
                  </a:lnTo>
                  <a:lnTo>
                    <a:pt x="7" y="1149"/>
                  </a:lnTo>
                  <a:lnTo>
                    <a:pt x="12" y="1181"/>
                  </a:lnTo>
                  <a:lnTo>
                    <a:pt x="19" y="1216"/>
                  </a:lnTo>
                  <a:lnTo>
                    <a:pt x="29" y="1252"/>
                  </a:lnTo>
                  <a:lnTo>
                    <a:pt x="40" y="1289"/>
                  </a:lnTo>
                  <a:lnTo>
                    <a:pt x="56" y="1327"/>
                  </a:lnTo>
                  <a:lnTo>
                    <a:pt x="73" y="1366"/>
                  </a:lnTo>
                  <a:lnTo>
                    <a:pt x="94" y="1403"/>
                  </a:lnTo>
                  <a:lnTo>
                    <a:pt x="93" y="1403"/>
                  </a:lnTo>
                  <a:lnTo>
                    <a:pt x="72" y="1366"/>
                  </a:lnTo>
                  <a:lnTo>
                    <a:pt x="54" y="1327"/>
                  </a:lnTo>
                  <a:lnTo>
                    <a:pt x="39" y="1289"/>
                  </a:lnTo>
                  <a:lnTo>
                    <a:pt x="27" y="1252"/>
                  </a:lnTo>
                  <a:lnTo>
                    <a:pt x="17" y="1216"/>
                  </a:lnTo>
                  <a:lnTo>
                    <a:pt x="10" y="1181"/>
                  </a:lnTo>
                  <a:lnTo>
                    <a:pt x="6" y="1149"/>
                  </a:lnTo>
                  <a:lnTo>
                    <a:pt x="2" y="1115"/>
                  </a:lnTo>
                  <a:lnTo>
                    <a:pt x="0" y="1082"/>
                  </a:lnTo>
                  <a:close/>
                  <a:moveTo>
                    <a:pt x="53" y="798"/>
                  </a:moveTo>
                  <a:lnTo>
                    <a:pt x="55" y="798"/>
                  </a:lnTo>
                  <a:lnTo>
                    <a:pt x="40" y="833"/>
                  </a:lnTo>
                  <a:lnTo>
                    <a:pt x="27" y="870"/>
                  </a:lnTo>
                  <a:lnTo>
                    <a:pt x="16" y="910"/>
                  </a:lnTo>
                  <a:lnTo>
                    <a:pt x="8" y="950"/>
                  </a:lnTo>
                  <a:lnTo>
                    <a:pt x="3" y="992"/>
                  </a:lnTo>
                  <a:lnTo>
                    <a:pt x="1" y="1035"/>
                  </a:lnTo>
                  <a:lnTo>
                    <a:pt x="2" y="1080"/>
                  </a:lnTo>
                  <a:lnTo>
                    <a:pt x="0" y="1080"/>
                  </a:lnTo>
                  <a:lnTo>
                    <a:pt x="0" y="1035"/>
                  </a:lnTo>
                  <a:lnTo>
                    <a:pt x="2" y="992"/>
                  </a:lnTo>
                  <a:lnTo>
                    <a:pt x="7" y="950"/>
                  </a:lnTo>
                  <a:lnTo>
                    <a:pt x="14" y="910"/>
                  </a:lnTo>
                  <a:lnTo>
                    <a:pt x="24" y="870"/>
                  </a:lnTo>
                  <a:lnTo>
                    <a:pt x="37" y="833"/>
                  </a:lnTo>
                  <a:lnTo>
                    <a:pt x="53" y="798"/>
                  </a:lnTo>
                  <a:close/>
                  <a:moveTo>
                    <a:pt x="254" y="581"/>
                  </a:moveTo>
                  <a:lnTo>
                    <a:pt x="257" y="581"/>
                  </a:lnTo>
                  <a:lnTo>
                    <a:pt x="219" y="607"/>
                  </a:lnTo>
                  <a:lnTo>
                    <a:pt x="184" y="634"/>
                  </a:lnTo>
                  <a:lnTo>
                    <a:pt x="152" y="663"/>
                  </a:lnTo>
                  <a:lnTo>
                    <a:pt x="124" y="694"/>
                  </a:lnTo>
                  <a:lnTo>
                    <a:pt x="98" y="727"/>
                  </a:lnTo>
                  <a:lnTo>
                    <a:pt x="75" y="761"/>
                  </a:lnTo>
                  <a:lnTo>
                    <a:pt x="56" y="796"/>
                  </a:lnTo>
                  <a:lnTo>
                    <a:pt x="54" y="796"/>
                  </a:lnTo>
                  <a:lnTo>
                    <a:pt x="74" y="761"/>
                  </a:lnTo>
                  <a:lnTo>
                    <a:pt x="96" y="727"/>
                  </a:lnTo>
                  <a:lnTo>
                    <a:pt x="122" y="694"/>
                  </a:lnTo>
                  <a:lnTo>
                    <a:pt x="150" y="663"/>
                  </a:lnTo>
                  <a:lnTo>
                    <a:pt x="182" y="634"/>
                  </a:lnTo>
                  <a:lnTo>
                    <a:pt x="216" y="607"/>
                  </a:lnTo>
                  <a:lnTo>
                    <a:pt x="254" y="581"/>
                  </a:lnTo>
                  <a:close/>
                  <a:moveTo>
                    <a:pt x="549" y="461"/>
                  </a:moveTo>
                  <a:lnTo>
                    <a:pt x="556" y="461"/>
                  </a:lnTo>
                  <a:lnTo>
                    <a:pt x="519" y="470"/>
                  </a:lnTo>
                  <a:lnTo>
                    <a:pt x="481" y="481"/>
                  </a:lnTo>
                  <a:lnTo>
                    <a:pt x="443" y="494"/>
                  </a:lnTo>
                  <a:lnTo>
                    <a:pt x="402" y="509"/>
                  </a:lnTo>
                  <a:lnTo>
                    <a:pt x="351" y="531"/>
                  </a:lnTo>
                  <a:lnTo>
                    <a:pt x="303" y="554"/>
                  </a:lnTo>
                  <a:lnTo>
                    <a:pt x="260" y="579"/>
                  </a:lnTo>
                  <a:lnTo>
                    <a:pt x="256" y="579"/>
                  </a:lnTo>
                  <a:lnTo>
                    <a:pt x="290" y="560"/>
                  </a:lnTo>
                  <a:lnTo>
                    <a:pt x="325" y="541"/>
                  </a:lnTo>
                  <a:lnTo>
                    <a:pt x="362" y="523"/>
                  </a:lnTo>
                  <a:lnTo>
                    <a:pt x="401" y="507"/>
                  </a:lnTo>
                  <a:lnTo>
                    <a:pt x="440" y="493"/>
                  </a:lnTo>
                  <a:lnTo>
                    <a:pt x="477" y="480"/>
                  </a:lnTo>
                  <a:lnTo>
                    <a:pt x="513" y="470"/>
                  </a:lnTo>
                  <a:lnTo>
                    <a:pt x="549" y="461"/>
                  </a:lnTo>
                  <a:close/>
                  <a:moveTo>
                    <a:pt x="898" y="360"/>
                  </a:moveTo>
                  <a:lnTo>
                    <a:pt x="903" y="360"/>
                  </a:lnTo>
                  <a:lnTo>
                    <a:pt x="859" y="376"/>
                  </a:lnTo>
                  <a:lnTo>
                    <a:pt x="818" y="390"/>
                  </a:lnTo>
                  <a:lnTo>
                    <a:pt x="780" y="403"/>
                  </a:lnTo>
                  <a:lnTo>
                    <a:pt x="743" y="414"/>
                  </a:lnTo>
                  <a:lnTo>
                    <a:pt x="709" y="423"/>
                  </a:lnTo>
                  <a:lnTo>
                    <a:pt x="676" y="431"/>
                  </a:lnTo>
                  <a:lnTo>
                    <a:pt x="645" y="439"/>
                  </a:lnTo>
                  <a:lnTo>
                    <a:pt x="614" y="446"/>
                  </a:lnTo>
                  <a:lnTo>
                    <a:pt x="563" y="459"/>
                  </a:lnTo>
                  <a:lnTo>
                    <a:pt x="556" y="459"/>
                  </a:lnTo>
                  <a:lnTo>
                    <a:pt x="584" y="452"/>
                  </a:lnTo>
                  <a:lnTo>
                    <a:pt x="613" y="445"/>
                  </a:lnTo>
                  <a:lnTo>
                    <a:pt x="643" y="438"/>
                  </a:lnTo>
                  <a:lnTo>
                    <a:pt x="674" y="430"/>
                  </a:lnTo>
                  <a:lnTo>
                    <a:pt x="707" y="422"/>
                  </a:lnTo>
                  <a:lnTo>
                    <a:pt x="741" y="412"/>
                  </a:lnTo>
                  <a:lnTo>
                    <a:pt x="777" y="401"/>
                  </a:lnTo>
                  <a:lnTo>
                    <a:pt x="815" y="390"/>
                  </a:lnTo>
                  <a:lnTo>
                    <a:pt x="855" y="376"/>
                  </a:lnTo>
                  <a:lnTo>
                    <a:pt x="898" y="360"/>
                  </a:lnTo>
                  <a:close/>
                  <a:moveTo>
                    <a:pt x="1065" y="249"/>
                  </a:moveTo>
                  <a:lnTo>
                    <a:pt x="1067" y="249"/>
                  </a:lnTo>
                  <a:lnTo>
                    <a:pt x="1046" y="270"/>
                  </a:lnTo>
                  <a:lnTo>
                    <a:pt x="1024" y="290"/>
                  </a:lnTo>
                  <a:lnTo>
                    <a:pt x="999" y="309"/>
                  </a:lnTo>
                  <a:lnTo>
                    <a:pt x="972" y="327"/>
                  </a:lnTo>
                  <a:lnTo>
                    <a:pt x="942" y="343"/>
                  </a:lnTo>
                  <a:lnTo>
                    <a:pt x="909" y="357"/>
                  </a:lnTo>
                  <a:lnTo>
                    <a:pt x="908" y="357"/>
                  </a:lnTo>
                  <a:lnTo>
                    <a:pt x="907" y="358"/>
                  </a:lnTo>
                  <a:lnTo>
                    <a:pt x="903" y="358"/>
                  </a:lnTo>
                  <a:lnTo>
                    <a:pt x="905" y="356"/>
                  </a:lnTo>
                  <a:lnTo>
                    <a:pt x="908" y="356"/>
                  </a:lnTo>
                  <a:lnTo>
                    <a:pt x="940" y="341"/>
                  </a:lnTo>
                  <a:lnTo>
                    <a:pt x="970" y="326"/>
                  </a:lnTo>
                  <a:lnTo>
                    <a:pt x="997" y="308"/>
                  </a:lnTo>
                  <a:lnTo>
                    <a:pt x="1022" y="290"/>
                  </a:lnTo>
                  <a:lnTo>
                    <a:pt x="1044" y="270"/>
                  </a:lnTo>
                  <a:lnTo>
                    <a:pt x="1065" y="249"/>
                  </a:lnTo>
                  <a:close/>
                  <a:moveTo>
                    <a:pt x="1150" y="126"/>
                  </a:moveTo>
                  <a:lnTo>
                    <a:pt x="1152" y="126"/>
                  </a:lnTo>
                  <a:lnTo>
                    <a:pt x="1134" y="158"/>
                  </a:lnTo>
                  <a:lnTo>
                    <a:pt x="1113" y="189"/>
                  </a:lnTo>
                  <a:lnTo>
                    <a:pt x="1092" y="219"/>
                  </a:lnTo>
                  <a:lnTo>
                    <a:pt x="1068" y="247"/>
                  </a:lnTo>
                  <a:lnTo>
                    <a:pt x="1066" y="247"/>
                  </a:lnTo>
                  <a:lnTo>
                    <a:pt x="1090" y="219"/>
                  </a:lnTo>
                  <a:lnTo>
                    <a:pt x="1111" y="189"/>
                  </a:lnTo>
                  <a:lnTo>
                    <a:pt x="1131" y="158"/>
                  </a:lnTo>
                  <a:lnTo>
                    <a:pt x="1150" y="126"/>
                  </a:lnTo>
                  <a:close/>
                  <a:moveTo>
                    <a:pt x="1213" y="3"/>
                  </a:moveTo>
                  <a:lnTo>
                    <a:pt x="1209" y="14"/>
                  </a:lnTo>
                  <a:lnTo>
                    <a:pt x="1191" y="50"/>
                  </a:lnTo>
                  <a:lnTo>
                    <a:pt x="1172" y="88"/>
                  </a:lnTo>
                  <a:lnTo>
                    <a:pt x="1152" y="124"/>
                  </a:lnTo>
                  <a:lnTo>
                    <a:pt x="1151" y="124"/>
                  </a:lnTo>
                  <a:lnTo>
                    <a:pt x="1171" y="87"/>
                  </a:lnTo>
                  <a:lnTo>
                    <a:pt x="1189" y="49"/>
                  </a:lnTo>
                  <a:lnTo>
                    <a:pt x="1213" y="3"/>
                  </a:lnTo>
                  <a:close/>
                  <a:moveTo>
                    <a:pt x="1216" y="0"/>
                  </a:moveTo>
                  <a:lnTo>
                    <a:pt x="1216" y="1"/>
                  </a:lnTo>
                  <a:lnTo>
                    <a:pt x="1215" y="3"/>
                  </a:lnTo>
                  <a:lnTo>
                    <a:pt x="1216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3746500" y="1936751"/>
              <a:ext cx="1446213" cy="3011488"/>
            </a:xfrm>
            <a:custGeom>
              <a:avLst/>
              <a:gdLst/>
              <a:ahLst/>
              <a:cxnLst>
                <a:cxn ang="0">
                  <a:pos x="450" y="1896"/>
                </a:cxn>
                <a:cxn ang="0">
                  <a:pos x="515" y="1856"/>
                </a:cxn>
                <a:cxn ang="0">
                  <a:pos x="512" y="1856"/>
                </a:cxn>
                <a:cxn ang="0">
                  <a:pos x="669" y="1668"/>
                </a:cxn>
                <a:cxn ang="0">
                  <a:pos x="622" y="1737"/>
                </a:cxn>
                <a:cxn ang="0">
                  <a:pos x="422" y="1668"/>
                </a:cxn>
                <a:cxn ang="0">
                  <a:pos x="516" y="1647"/>
                </a:cxn>
                <a:cxn ang="0">
                  <a:pos x="474" y="1661"/>
                </a:cxn>
                <a:cxn ang="0">
                  <a:pos x="503" y="1650"/>
                </a:cxn>
                <a:cxn ang="0">
                  <a:pos x="512" y="1647"/>
                </a:cxn>
                <a:cxn ang="0">
                  <a:pos x="337" y="1657"/>
                </a:cxn>
                <a:cxn ang="0">
                  <a:pos x="380" y="1666"/>
                </a:cxn>
                <a:cxn ang="0">
                  <a:pos x="334" y="1657"/>
                </a:cxn>
                <a:cxn ang="0">
                  <a:pos x="685" y="1639"/>
                </a:cxn>
                <a:cxn ang="0">
                  <a:pos x="699" y="1612"/>
                </a:cxn>
                <a:cxn ang="0">
                  <a:pos x="517" y="1646"/>
                </a:cxn>
                <a:cxn ang="0">
                  <a:pos x="728" y="1543"/>
                </a:cxn>
                <a:cxn ang="0">
                  <a:pos x="701" y="1607"/>
                </a:cxn>
                <a:cxn ang="0">
                  <a:pos x="716" y="1475"/>
                </a:cxn>
                <a:cxn ang="0">
                  <a:pos x="653" y="1549"/>
                </a:cxn>
                <a:cxn ang="0">
                  <a:pos x="581" y="1609"/>
                </a:cxn>
                <a:cxn ang="0">
                  <a:pos x="680" y="1517"/>
                </a:cxn>
                <a:cxn ang="0">
                  <a:pos x="770" y="1414"/>
                </a:cxn>
                <a:cxn ang="0">
                  <a:pos x="741" y="1514"/>
                </a:cxn>
                <a:cxn ang="0">
                  <a:pos x="741" y="1513"/>
                </a:cxn>
                <a:cxn ang="0">
                  <a:pos x="767" y="1414"/>
                </a:cxn>
                <a:cxn ang="0">
                  <a:pos x="734" y="1452"/>
                </a:cxn>
                <a:cxn ang="0">
                  <a:pos x="743" y="1438"/>
                </a:cxn>
                <a:cxn ang="0">
                  <a:pos x="71" y="1410"/>
                </a:cxn>
                <a:cxn ang="0">
                  <a:pos x="142" y="1525"/>
                </a:cxn>
                <a:cxn ang="0">
                  <a:pos x="269" y="1631"/>
                </a:cxn>
                <a:cxn ang="0">
                  <a:pos x="286" y="1641"/>
                </a:cxn>
                <a:cxn ang="0">
                  <a:pos x="210" y="1596"/>
                </a:cxn>
                <a:cxn ang="0">
                  <a:pos x="102" y="1469"/>
                </a:cxn>
                <a:cxn ang="0">
                  <a:pos x="3" y="1121"/>
                </a:cxn>
                <a:cxn ang="0">
                  <a:pos x="39" y="1320"/>
                </a:cxn>
                <a:cxn ang="0">
                  <a:pos x="37" y="1320"/>
                </a:cxn>
                <a:cxn ang="0">
                  <a:pos x="1" y="1121"/>
                </a:cxn>
                <a:cxn ang="0">
                  <a:pos x="16" y="896"/>
                </a:cxn>
                <a:cxn ang="0">
                  <a:pos x="0" y="1085"/>
                </a:cxn>
                <a:cxn ang="0">
                  <a:pos x="25" y="849"/>
                </a:cxn>
                <a:cxn ang="0">
                  <a:pos x="135" y="642"/>
                </a:cxn>
                <a:cxn ang="0">
                  <a:pos x="42" y="801"/>
                </a:cxn>
                <a:cxn ang="0">
                  <a:pos x="109" y="671"/>
                </a:cxn>
                <a:cxn ang="0">
                  <a:pos x="422" y="466"/>
                </a:cxn>
                <a:cxn ang="0">
                  <a:pos x="275" y="530"/>
                </a:cxn>
                <a:cxn ang="0">
                  <a:pos x="216" y="565"/>
                </a:cxn>
                <a:cxn ang="0">
                  <a:pos x="364" y="487"/>
                </a:cxn>
                <a:cxn ang="0">
                  <a:pos x="633" y="382"/>
                </a:cxn>
                <a:cxn ang="0">
                  <a:pos x="481" y="444"/>
                </a:cxn>
                <a:cxn ang="0">
                  <a:pos x="481" y="442"/>
                </a:cxn>
                <a:cxn ang="0">
                  <a:pos x="630" y="382"/>
                </a:cxn>
                <a:cxn ang="0">
                  <a:pos x="762" y="302"/>
                </a:cxn>
                <a:cxn ang="0">
                  <a:pos x="670" y="363"/>
                </a:cxn>
                <a:cxn ang="0">
                  <a:pos x="781" y="279"/>
                </a:cxn>
                <a:cxn ang="0">
                  <a:pos x="835" y="195"/>
                </a:cxn>
                <a:cxn ang="0">
                  <a:pos x="833" y="195"/>
                </a:cxn>
                <a:cxn ang="0">
                  <a:pos x="908" y="2"/>
                </a:cxn>
                <a:cxn ang="0">
                  <a:pos x="863" y="129"/>
                </a:cxn>
                <a:cxn ang="0">
                  <a:pos x="905" y="8"/>
                </a:cxn>
                <a:cxn ang="0">
                  <a:pos x="910" y="0"/>
                </a:cxn>
              </a:cxnLst>
              <a:rect l="0" t="0" r="r" b="b"/>
              <a:pathLst>
                <a:path w="911" h="1897">
                  <a:moveTo>
                    <a:pt x="450" y="1896"/>
                  </a:moveTo>
                  <a:lnTo>
                    <a:pt x="451" y="1896"/>
                  </a:lnTo>
                  <a:lnTo>
                    <a:pt x="451" y="1897"/>
                  </a:lnTo>
                  <a:lnTo>
                    <a:pt x="450" y="1897"/>
                  </a:lnTo>
                  <a:lnTo>
                    <a:pt x="450" y="1896"/>
                  </a:lnTo>
                  <a:close/>
                  <a:moveTo>
                    <a:pt x="596" y="1772"/>
                  </a:moveTo>
                  <a:lnTo>
                    <a:pt x="598" y="1772"/>
                  </a:lnTo>
                  <a:lnTo>
                    <a:pt x="572" y="1802"/>
                  </a:lnTo>
                  <a:lnTo>
                    <a:pt x="544" y="1830"/>
                  </a:lnTo>
                  <a:lnTo>
                    <a:pt x="515" y="1856"/>
                  </a:lnTo>
                  <a:lnTo>
                    <a:pt x="486" y="1878"/>
                  </a:lnTo>
                  <a:lnTo>
                    <a:pt x="454" y="1895"/>
                  </a:lnTo>
                  <a:lnTo>
                    <a:pt x="451" y="1895"/>
                  </a:lnTo>
                  <a:lnTo>
                    <a:pt x="482" y="1878"/>
                  </a:lnTo>
                  <a:lnTo>
                    <a:pt x="512" y="1856"/>
                  </a:lnTo>
                  <a:lnTo>
                    <a:pt x="542" y="1830"/>
                  </a:lnTo>
                  <a:lnTo>
                    <a:pt x="570" y="1802"/>
                  </a:lnTo>
                  <a:lnTo>
                    <a:pt x="596" y="1772"/>
                  </a:lnTo>
                  <a:close/>
                  <a:moveTo>
                    <a:pt x="666" y="1668"/>
                  </a:moveTo>
                  <a:lnTo>
                    <a:pt x="669" y="1668"/>
                  </a:lnTo>
                  <a:lnTo>
                    <a:pt x="648" y="1703"/>
                  </a:lnTo>
                  <a:lnTo>
                    <a:pt x="624" y="1737"/>
                  </a:lnTo>
                  <a:lnTo>
                    <a:pt x="600" y="1769"/>
                  </a:lnTo>
                  <a:lnTo>
                    <a:pt x="597" y="1769"/>
                  </a:lnTo>
                  <a:lnTo>
                    <a:pt x="622" y="1737"/>
                  </a:lnTo>
                  <a:lnTo>
                    <a:pt x="645" y="1703"/>
                  </a:lnTo>
                  <a:lnTo>
                    <a:pt x="666" y="1668"/>
                  </a:lnTo>
                  <a:close/>
                  <a:moveTo>
                    <a:pt x="398" y="1668"/>
                  </a:moveTo>
                  <a:lnTo>
                    <a:pt x="430" y="1668"/>
                  </a:lnTo>
                  <a:lnTo>
                    <a:pt x="422" y="1668"/>
                  </a:lnTo>
                  <a:lnTo>
                    <a:pt x="406" y="1668"/>
                  </a:lnTo>
                  <a:lnTo>
                    <a:pt x="398" y="1668"/>
                  </a:lnTo>
                  <a:close/>
                  <a:moveTo>
                    <a:pt x="514" y="1646"/>
                  </a:moveTo>
                  <a:lnTo>
                    <a:pt x="515" y="1647"/>
                  </a:lnTo>
                  <a:lnTo>
                    <a:pt x="516" y="1647"/>
                  </a:lnTo>
                  <a:lnTo>
                    <a:pt x="504" y="1652"/>
                  </a:lnTo>
                  <a:lnTo>
                    <a:pt x="502" y="1652"/>
                  </a:lnTo>
                  <a:lnTo>
                    <a:pt x="502" y="1652"/>
                  </a:lnTo>
                  <a:lnTo>
                    <a:pt x="500" y="1653"/>
                  </a:lnTo>
                  <a:lnTo>
                    <a:pt x="474" y="1661"/>
                  </a:lnTo>
                  <a:lnTo>
                    <a:pt x="447" y="1666"/>
                  </a:lnTo>
                  <a:lnTo>
                    <a:pt x="430" y="1666"/>
                  </a:lnTo>
                  <a:lnTo>
                    <a:pt x="455" y="1663"/>
                  </a:lnTo>
                  <a:lnTo>
                    <a:pt x="480" y="1657"/>
                  </a:lnTo>
                  <a:lnTo>
                    <a:pt x="503" y="1650"/>
                  </a:lnTo>
                  <a:lnTo>
                    <a:pt x="504" y="1650"/>
                  </a:lnTo>
                  <a:lnTo>
                    <a:pt x="505" y="1650"/>
                  </a:lnTo>
                  <a:lnTo>
                    <a:pt x="506" y="1649"/>
                  </a:lnTo>
                  <a:lnTo>
                    <a:pt x="509" y="1648"/>
                  </a:lnTo>
                  <a:lnTo>
                    <a:pt x="512" y="1647"/>
                  </a:lnTo>
                  <a:lnTo>
                    <a:pt x="514" y="1646"/>
                  </a:lnTo>
                  <a:close/>
                  <a:moveTo>
                    <a:pt x="290" y="1642"/>
                  </a:moveTo>
                  <a:lnTo>
                    <a:pt x="292" y="1642"/>
                  </a:lnTo>
                  <a:lnTo>
                    <a:pt x="314" y="1650"/>
                  </a:lnTo>
                  <a:lnTo>
                    <a:pt x="337" y="1657"/>
                  </a:lnTo>
                  <a:lnTo>
                    <a:pt x="340" y="1657"/>
                  </a:lnTo>
                  <a:lnTo>
                    <a:pt x="342" y="1657"/>
                  </a:lnTo>
                  <a:lnTo>
                    <a:pt x="369" y="1663"/>
                  </a:lnTo>
                  <a:lnTo>
                    <a:pt x="398" y="1666"/>
                  </a:lnTo>
                  <a:lnTo>
                    <a:pt x="380" y="1666"/>
                  </a:lnTo>
                  <a:lnTo>
                    <a:pt x="358" y="1663"/>
                  </a:lnTo>
                  <a:lnTo>
                    <a:pt x="337" y="1658"/>
                  </a:lnTo>
                  <a:lnTo>
                    <a:pt x="337" y="1658"/>
                  </a:lnTo>
                  <a:lnTo>
                    <a:pt x="335" y="1657"/>
                  </a:lnTo>
                  <a:lnTo>
                    <a:pt x="334" y="1657"/>
                  </a:lnTo>
                  <a:lnTo>
                    <a:pt x="311" y="1650"/>
                  </a:lnTo>
                  <a:lnTo>
                    <a:pt x="289" y="1642"/>
                  </a:lnTo>
                  <a:lnTo>
                    <a:pt x="290" y="1642"/>
                  </a:lnTo>
                  <a:close/>
                  <a:moveTo>
                    <a:pt x="699" y="1612"/>
                  </a:moveTo>
                  <a:lnTo>
                    <a:pt x="685" y="1639"/>
                  </a:lnTo>
                  <a:lnTo>
                    <a:pt x="669" y="1666"/>
                  </a:lnTo>
                  <a:lnTo>
                    <a:pt x="668" y="1666"/>
                  </a:lnTo>
                  <a:lnTo>
                    <a:pt x="682" y="1642"/>
                  </a:lnTo>
                  <a:lnTo>
                    <a:pt x="695" y="1616"/>
                  </a:lnTo>
                  <a:lnTo>
                    <a:pt x="699" y="1612"/>
                  </a:lnTo>
                  <a:close/>
                  <a:moveTo>
                    <a:pt x="576" y="1612"/>
                  </a:moveTo>
                  <a:lnTo>
                    <a:pt x="573" y="1616"/>
                  </a:lnTo>
                  <a:lnTo>
                    <a:pt x="546" y="1632"/>
                  </a:lnTo>
                  <a:lnTo>
                    <a:pt x="518" y="1646"/>
                  </a:lnTo>
                  <a:lnTo>
                    <a:pt x="517" y="1646"/>
                  </a:lnTo>
                  <a:lnTo>
                    <a:pt x="517" y="1645"/>
                  </a:lnTo>
                  <a:lnTo>
                    <a:pt x="516" y="1645"/>
                  </a:lnTo>
                  <a:lnTo>
                    <a:pt x="547" y="1630"/>
                  </a:lnTo>
                  <a:lnTo>
                    <a:pt x="576" y="1612"/>
                  </a:lnTo>
                  <a:close/>
                  <a:moveTo>
                    <a:pt x="728" y="1543"/>
                  </a:moveTo>
                  <a:lnTo>
                    <a:pt x="728" y="1545"/>
                  </a:lnTo>
                  <a:lnTo>
                    <a:pt x="729" y="1546"/>
                  </a:lnTo>
                  <a:lnTo>
                    <a:pt x="716" y="1576"/>
                  </a:lnTo>
                  <a:lnTo>
                    <a:pt x="701" y="1606"/>
                  </a:lnTo>
                  <a:lnTo>
                    <a:pt x="701" y="1607"/>
                  </a:lnTo>
                  <a:lnTo>
                    <a:pt x="698" y="1610"/>
                  </a:lnTo>
                  <a:lnTo>
                    <a:pt x="714" y="1577"/>
                  </a:lnTo>
                  <a:lnTo>
                    <a:pt x="728" y="1543"/>
                  </a:lnTo>
                  <a:close/>
                  <a:moveTo>
                    <a:pt x="716" y="1473"/>
                  </a:moveTo>
                  <a:lnTo>
                    <a:pt x="716" y="1475"/>
                  </a:lnTo>
                  <a:lnTo>
                    <a:pt x="698" y="1498"/>
                  </a:lnTo>
                  <a:lnTo>
                    <a:pt x="677" y="1522"/>
                  </a:lnTo>
                  <a:lnTo>
                    <a:pt x="676" y="1524"/>
                  </a:lnTo>
                  <a:lnTo>
                    <a:pt x="674" y="1526"/>
                  </a:lnTo>
                  <a:lnTo>
                    <a:pt x="653" y="1549"/>
                  </a:lnTo>
                  <a:lnTo>
                    <a:pt x="629" y="1572"/>
                  </a:lnTo>
                  <a:lnTo>
                    <a:pt x="604" y="1593"/>
                  </a:lnTo>
                  <a:lnTo>
                    <a:pt x="577" y="1613"/>
                  </a:lnTo>
                  <a:lnTo>
                    <a:pt x="579" y="1611"/>
                  </a:lnTo>
                  <a:lnTo>
                    <a:pt x="581" y="1609"/>
                  </a:lnTo>
                  <a:lnTo>
                    <a:pt x="608" y="1589"/>
                  </a:lnTo>
                  <a:lnTo>
                    <a:pt x="632" y="1567"/>
                  </a:lnTo>
                  <a:lnTo>
                    <a:pt x="656" y="1544"/>
                  </a:lnTo>
                  <a:lnTo>
                    <a:pt x="676" y="1521"/>
                  </a:lnTo>
                  <a:lnTo>
                    <a:pt x="680" y="1517"/>
                  </a:lnTo>
                  <a:lnTo>
                    <a:pt x="699" y="1494"/>
                  </a:lnTo>
                  <a:lnTo>
                    <a:pt x="716" y="1473"/>
                  </a:lnTo>
                  <a:close/>
                  <a:moveTo>
                    <a:pt x="767" y="1413"/>
                  </a:moveTo>
                  <a:lnTo>
                    <a:pt x="770" y="1414"/>
                  </a:lnTo>
                  <a:lnTo>
                    <a:pt x="770" y="1414"/>
                  </a:lnTo>
                  <a:lnTo>
                    <a:pt x="770" y="1414"/>
                  </a:lnTo>
                  <a:lnTo>
                    <a:pt x="766" y="1436"/>
                  </a:lnTo>
                  <a:lnTo>
                    <a:pt x="759" y="1460"/>
                  </a:lnTo>
                  <a:lnTo>
                    <a:pt x="751" y="1487"/>
                  </a:lnTo>
                  <a:lnTo>
                    <a:pt x="741" y="1514"/>
                  </a:lnTo>
                  <a:lnTo>
                    <a:pt x="730" y="1544"/>
                  </a:lnTo>
                  <a:lnTo>
                    <a:pt x="730" y="1543"/>
                  </a:lnTo>
                  <a:lnTo>
                    <a:pt x="729" y="1542"/>
                  </a:lnTo>
                  <a:lnTo>
                    <a:pt x="729" y="1541"/>
                  </a:lnTo>
                  <a:lnTo>
                    <a:pt x="741" y="1513"/>
                  </a:lnTo>
                  <a:lnTo>
                    <a:pt x="750" y="1485"/>
                  </a:lnTo>
                  <a:lnTo>
                    <a:pt x="758" y="1460"/>
                  </a:lnTo>
                  <a:lnTo>
                    <a:pt x="764" y="1436"/>
                  </a:lnTo>
                  <a:lnTo>
                    <a:pt x="768" y="1414"/>
                  </a:lnTo>
                  <a:lnTo>
                    <a:pt x="767" y="1414"/>
                  </a:lnTo>
                  <a:lnTo>
                    <a:pt x="764" y="1416"/>
                  </a:lnTo>
                  <a:lnTo>
                    <a:pt x="758" y="1421"/>
                  </a:lnTo>
                  <a:lnTo>
                    <a:pt x="751" y="1429"/>
                  </a:lnTo>
                  <a:lnTo>
                    <a:pt x="743" y="1440"/>
                  </a:lnTo>
                  <a:lnTo>
                    <a:pt x="734" y="1452"/>
                  </a:lnTo>
                  <a:lnTo>
                    <a:pt x="726" y="1462"/>
                  </a:lnTo>
                  <a:lnTo>
                    <a:pt x="717" y="1474"/>
                  </a:lnTo>
                  <a:lnTo>
                    <a:pt x="717" y="1472"/>
                  </a:lnTo>
                  <a:lnTo>
                    <a:pt x="733" y="1451"/>
                  </a:lnTo>
                  <a:lnTo>
                    <a:pt x="743" y="1438"/>
                  </a:lnTo>
                  <a:lnTo>
                    <a:pt x="751" y="1427"/>
                  </a:lnTo>
                  <a:lnTo>
                    <a:pt x="758" y="1419"/>
                  </a:lnTo>
                  <a:lnTo>
                    <a:pt x="763" y="1414"/>
                  </a:lnTo>
                  <a:lnTo>
                    <a:pt x="767" y="1413"/>
                  </a:lnTo>
                  <a:close/>
                  <a:moveTo>
                    <a:pt x="71" y="1410"/>
                  </a:moveTo>
                  <a:lnTo>
                    <a:pt x="73" y="1410"/>
                  </a:lnTo>
                  <a:lnTo>
                    <a:pt x="88" y="1440"/>
                  </a:lnTo>
                  <a:lnTo>
                    <a:pt x="104" y="1469"/>
                  </a:lnTo>
                  <a:lnTo>
                    <a:pt x="122" y="1498"/>
                  </a:lnTo>
                  <a:lnTo>
                    <a:pt x="142" y="1525"/>
                  </a:lnTo>
                  <a:lnTo>
                    <a:pt x="163" y="1550"/>
                  </a:lnTo>
                  <a:lnTo>
                    <a:pt x="187" y="1574"/>
                  </a:lnTo>
                  <a:lnTo>
                    <a:pt x="212" y="1596"/>
                  </a:lnTo>
                  <a:lnTo>
                    <a:pt x="239" y="1615"/>
                  </a:lnTo>
                  <a:lnTo>
                    <a:pt x="269" y="1631"/>
                  </a:lnTo>
                  <a:lnTo>
                    <a:pt x="270" y="1632"/>
                  </a:lnTo>
                  <a:lnTo>
                    <a:pt x="271" y="1632"/>
                  </a:lnTo>
                  <a:lnTo>
                    <a:pt x="289" y="1640"/>
                  </a:lnTo>
                  <a:lnTo>
                    <a:pt x="287" y="1641"/>
                  </a:lnTo>
                  <a:lnTo>
                    <a:pt x="286" y="1641"/>
                  </a:lnTo>
                  <a:lnTo>
                    <a:pt x="269" y="1633"/>
                  </a:lnTo>
                  <a:lnTo>
                    <a:pt x="268" y="1633"/>
                  </a:lnTo>
                  <a:lnTo>
                    <a:pt x="267" y="1632"/>
                  </a:lnTo>
                  <a:lnTo>
                    <a:pt x="237" y="1615"/>
                  </a:lnTo>
                  <a:lnTo>
                    <a:pt x="210" y="1596"/>
                  </a:lnTo>
                  <a:lnTo>
                    <a:pt x="185" y="1574"/>
                  </a:lnTo>
                  <a:lnTo>
                    <a:pt x="162" y="1551"/>
                  </a:lnTo>
                  <a:lnTo>
                    <a:pt x="140" y="1525"/>
                  </a:lnTo>
                  <a:lnTo>
                    <a:pt x="120" y="1498"/>
                  </a:lnTo>
                  <a:lnTo>
                    <a:pt x="102" y="1469"/>
                  </a:lnTo>
                  <a:lnTo>
                    <a:pt x="85" y="1440"/>
                  </a:lnTo>
                  <a:lnTo>
                    <a:pt x="71" y="1410"/>
                  </a:lnTo>
                  <a:close/>
                  <a:moveTo>
                    <a:pt x="0" y="1087"/>
                  </a:moveTo>
                  <a:lnTo>
                    <a:pt x="2" y="1087"/>
                  </a:lnTo>
                  <a:lnTo>
                    <a:pt x="3" y="1121"/>
                  </a:lnTo>
                  <a:lnTo>
                    <a:pt x="5" y="1154"/>
                  </a:lnTo>
                  <a:lnTo>
                    <a:pt x="10" y="1192"/>
                  </a:lnTo>
                  <a:lnTo>
                    <a:pt x="17" y="1233"/>
                  </a:lnTo>
                  <a:lnTo>
                    <a:pt x="27" y="1276"/>
                  </a:lnTo>
                  <a:lnTo>
                    <a:pt x="39" y="1320"/>
                  </a:lnTo>
                  <a:lnTo>
                    <a:pt x="54" y="1364"/>
                  </a:lnTo>
                  <a:lnTo>
                    <a:pt x="72" y="1408"/>
                  </a:lnTo>
                  <a:lnTo>
                    <a:pt x="70" y="1408"/>
                  </a:lnTo>
                  <a:lnTo>
                    <a:pt x="52" y="1364"/>
                  </a:lnTo>
                  <a:lnTo>
                    <a:pt x="37" y="1320"/>
                  </a:lnTo>
                  <a:lnTo>
                    <a:pt x="24" y="1276"/>
                  </a:lnTo>
                  <a:lnTo>
                    <a:pt x="15" y="1233"/>
                  </a:lnTo>
                  <a:lnTo>
                    <a:pt x="8" y="1192"/>
                  </a:lnTo>
                  <a:lnTo>
                    <a:pt x="4" y="1154"/>
                  </a:lnTo>
                  <a:lnTo>
                    <a:pt x="1" y="1121"/>
                  </a:lnTo>
                  <a:lnTo>
                    <a:pt x="0" y="1087"/>
                  </a:lnTo>
                  <a:close/>
                  <a:moveTo>
                    <a:pt x="40" y="803"/>
                  </a:moveTo>
                  <a:lnTo>
                    <a:pt x="41" y="803"/>
                  </a:lnTo>
                  <a:lnTo>
                    <a:pt x="27" y="849"/>
                  </a:lnTo>
                  <a:lnTo>
                    <a:pt x="16" y="896"/>
                  </a:lnTo>
                  <a:lnTo>
                    <a:pt x="8" y="944"/>
                  </a:lnTo>
                  <a:lnTo>
                    <a:pt x="3" y="992"/>
                  </a:lnTo>
                  <a:lnTo>
                    <a:pt x="1" y="1039"/>
                  </a:lnTo>
                  <a:lnTo>
                    <a:pt x="2" y="1085"/>
                  </a:lnTo>
                  <a:lnTo>
                    <a:pt x="0" y="1085"/>
                  </a:lnTo>
                  <a:lnTo>
                    <a:pt x="0" y="1039"/>
                  </a:lnTo>
                  <a:lnTo>
                    <a:pt x="2" y="992"/>
                  </a:lnTo>
                  <a:lnTo>
                    <a:pt x="6" y="944"/>
                  </a:lnTo>
                  <a:lnTo>
                    <a:pt x="14" y="896"/>
                  </a:lnTo>
                  <a:lnTo>
                    <a:pt x="25" y="849"/>
                  </a:lnTo>
                  <a:lnTo>
                    <a:pt x="40" y="803"/>
                  </a:lnTo>
                  <a:close/>
                  <a:moveTo>
                    <a:pt x="188" y="586"/>
                  </a:moveTo>
                  <a:lnTo>
                    <a:pt x="191" y="586"/>
                  </a:lnTo>
                  <a:lnTo>
                    <a:pt x="161" y="613"/>
                  </a:lnTo>
                  <a:lnTo>
                    <a:pt x="135" y="642"/>
                  </a:lnTo>
                  <a:lnTo>
                    <a:pt x="111" y="671"/>
                  </a:lnTo>
                  <a:lnTo>
                    <a:pt x="90" y="702"/>
                  </a:lnTo>
                  <a:lnTo>
                    <a:pt x="72" y="735"/>
                  </a:lnTo>
                  <a:lnTo>
                    <a:pt x="56" y="767"/>
                  </a:lnTo>
                  <a:lnTo>
                    <a:pt x="42" y="801"/>
                  </a:lnTo>
                  <a:lnTo>
                    <a:pt x="40" y="801"/>
                  </a:lnTo>
                  <a:lnTo>
                    <a:pt x="53" y="767"/>
                  </a:lnTo>
                  <a:lnTo>
                    <a:pt x="69" y="735"/>
                  </a:lnTo>
                  <a:lnTo>
                    <a:pt x="88" y="702"/>
                  </a:lnTo>
                  <a:lnTo>
                    <a:pt x="109" y="671"/>
                  </a:lnTo>
                  <a:lnTo>
                    <a:pt x="132" y="642"/>
                  </a:lnTo>
                  <a:lnTo>
                    <a:pt x="159" y="613"/>
                  </a:lnTo>
                  <a:lnTo>
                    <a:pt x="188" y="586"/>
                  </a:lnTo>
                  <a:close/>
                  <a:moveTo>
                    <a:pt x="417" y="466"/>
                  </a:moveTo>
                  <a:lnTo>
                    <a:pt x="422" y="466"/>
                  </a:lnTo>
                  <a:lnTo>
                    <a:pt x="395" y="477"/>
                  </a:lnTo>
                  <a:lnTo>
                    <a:pt x="366" y="488"/>
                  </a:lnTo>
                  <a:lnTo>
                    <a:pt x="337" y="500"/>
                  </a:lnTo>
                  <a:lnTo>
                    <a:pt x="307" y="514"/>
                  </a:lnTo>
                  <a:lnTo>
                    <a:pt x="275" y="530"/>
                  </a:lnTo>
                  <a:lnTo>
                    <a:pt x="246" y="546"/>
                  </a:lnTo>
                  <a:lnTo>
                    <a:pt x="218" y="565"/>
                  </a:lnTo>
                  <a:lnTo>
                    <a:pt x="193" y="584"/>
                  </a:lnTo>
                  <a:lnTo>
                    <a:pt x="190" y="584"/>
                  </a:lnTo>
                  <a:lnTo>
                    <a:pt x="216" y="565"/>
                  </a:lnTo>
                  <a:lnTo>
                    <a:pt x="244" y="546"/>
                  </a:lnTo>
                  <a:lnTo>
                    <a:pt x="274" y="528"/>
                  </a:lnTo>
                  <a:lnTo>
                    <a:pt x="306" y="512"/>
                  </a:lnTo>
                  <a:lnTo>
                    <a:pt x="335" y="499"/>
                  </a:lnTo>
                  <a:lnTo>
                    <a:pt x="364" y="487"/>
                  </a:lnTo>
                  <a:lnTo>
                    <a:pt x="390" y="476"/>
                  </a:lnTo>
                  <a:lnTo>
                    <a:pt x="417" y="466"/>
                  </a:lnTo>
                  <a:close/>
                  <a:moveTo>
                    <a:pt x="666" y="365"/>
                  </a:moveTo>
                  <a:lnTo>
                    <a:pt x="670" y="365"/>
                  </a:lnTo>
                  <a:lnTo>
                    <a:pt x="633" y="382"/>
                  </a:lnTo>
                  <a:lnTo>
                    <a:pt x="599" y="397"/>
                  </a:lnTo>
                  <a:lnTo>
                    <a:pt x="567" y="411"/>
                  </a:lnTo>
                  <a:lnTo>
                    <a:pt x="536" y="423"/>
                  </a:lnTo>
                  <a:lnTo>
                    <a:pt x="508" y="434"/>
                  </a:lnTo>
                  <a:lnTo>
                    <a:pt x="481" y="444"/>
                  </a:lnTo>
                  <a:lnTo>
                    <a:pt x="456" y="454"/>
                  </a:lnTo>
                  <a:lnTo>
                    <a:pt x="427" y="464"/>
                  </a:lnTo>
                  <a:lnTo>
                    <a:pt x="422" y="464"/>
                  </a:lnTo>
                  <a:lnTo>
                    <a:pt x="456" y="451"/>
                  </a:lnTo>
                  <a:lnTo>
                    <a:pt x="481" y="442"/>
                  </a:lnTo>
                  <a:lnTo>
                    <a:pt x="507" y="432"/>
                  </a:lnTo>
                  <a:lnTo>
                    <a:pt x="535" y="422"/>
                  </a:lnTo>
                  <a:lnTo>
                    <a:pt x="565" y="410"/>
                  </a:lnTo>
                  <a:lnTo>
                    <a:pt x="596" y="396"/>
                  </a:lnTo>
                  <a:lnTo>
                    <a:pt x="630" y="382"/>
                  </a:lnTo>
                  <a:lnTo>
                    <a:pt x="666" y="365"/>
                  </a:lnTo>
                  <a:close/>
                  <a:moveTo>
                    <a:pt x="799" y="254"/>
                  </a:moveTo>
                  <a:lnTo>
                    <a:pt x="802" y="254"/>
                  </a:lnTo>
                  <a:lnTo>
                    <a:pt x="783" y="279"/>
                  </a:lnTo>
                  <a:lnTo>
                    <a:pt x="762" y="302"/>
                  </a:lnTo>
                  <a:lnTo>
                    <a:pt x="740" y="323"/>
                  </a:lnTo>
                  <a:lnTo>
                    <a:pt x="714" y="341"/>
                  </a:lnTo>
                  <a:lnTo>
                    <a:pt x="685" y="357"/>
                  </a:lnTo>
                  <a:lnTo>
                    <a:pt x="674" y="363"/>
                  </a:lnTo>
                  <a:lnTo>
                    <a:pt x="670" y="363"/>
                  </a:lnTo>
                  <a:lnTo>
                    <a:pt x="685" y="356"/>
                  </a:lnTo>
                  <a:lnTo>
                    <a:pt x="713" y="340"/>
                  </a:lnTo>
                  <a:lnTo>
                    <a:pt x="738" y="321"/>
                  </a:lnTo>
                  <a:lnTo>
                    <a:pt x="761" y="301"/>
                  </a:lnTo>
                  <a:lnTo>
                    <a:pt x="781" y="279"/>
                  </a:lnTo>
                  <a:lnTo>
                    <a:pt x="799" y="254"/>
                  </a:lnTo>
                  <a:close/>
                  <a:moveTo>
                    <a:pt x="860" y="131"/>
                  </a:moveTo>
                  <a:lnTo>
                    <a:pt x="863" y="131"/>
                  </a:lnTo>
                  <a:lnTo>
                    <a:pt x="850" y="164"/>
                  </a:lnTo>
                  <a:lnTo>
                    <a:pt x="835" y="195"/>
                  </a:lnTo>
                  <a:lnTo>
                    <a:pt x="820" y="225"/>
                  </a:lnTo>
                  <a:lnTo>
                    <a:pt x="802" y="252"/>
                  </a:lnTo>
                  <a:lnTo>
                    <a:pt x="801" y="252"/>
                  </a:lnTo>
                  <a:lnTo>
                    <a:pt x="818" y="225"/>
                  </a:lnTo>
                  <a:lnTo>
                    <a:pt x="833" y="195"/>
                  </a:lnTo>
                  <a:lnTo>
                    <a:pt x="847" y="164"/>
                  </a:lnTo>
                  <a:lnTo>
                    <a:pt x="860" y="131"/>
                  </a:lnTo>
                  <a:close/>
                  <a:moveTo>
                    <a:pt x="908" y="0"/>
                  </a:moveTo>
                  <a:lnTo>
                    <a:pt x="909" y="2"/>
                  </a:lnTo>
                  <a:lnTo>
                    <a:pt x="908" y="2"/>
                  </a:lnTo>
                  <a:lnTo>
                    <a:pt x="908" y="5"/>
                  </a:lnTo>
                  <a:lnTo>
                    <a:pt x="907" y="8"/>
                  </a:lnTo>
                  <a:lnTo>
                    <a:pt x="897" y="35"/>
                  </a:lnTo>
                  <a:lnTo>
                    <a:pt x="881" y="84"/>
                  </a:lnTo>
                  <a:lnTo>
                    <a:pt x="863" y="129"/>
                  </a:lnTo>
                  <a:lnTo>
                    <a:pt x="861" y="129"/>
                  </a:lnTo>
                  <a:lnTo>
                    <a:pt x="879" y="83"/>
                  </a:lnTo>
                  <a:lnTo>
                    <a:pt x="896" y="35"/>
                  </a:lnTo>
                  <a:lnTo>
                    <a:pt x="901" y="19"/>
                  </a:lnTo>
                  <a:lnTo>
                    <a:pt x="905" y="8"/>
                  </a:lnTo>
                  <a:lnTo>
                    <a:pt x="908" y="0"/>
                  </a:lnTo>
                  <a:close/>
                  <a:moveTo>
                    <a:pt x="910" y="0"/>
                  </a:moveTo>
                  <a:lnTo>
                    <a:pt x="911" y="0"/>
                  </a:lnTo>
                  <a:lnTo>
                    <a:pt x="911" y="0"/>
                  </a:lnTo>
                  <a:lnTo>
                    <a:pt x="910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4254500" y="1935163"/>
              <a:ext cx="941388" cy="3013075"/>
            </a:xfrm>
            <a:custGeom>
              <a:avLst/>
              <a:gdLst/>
              <a:ahLst/>
              <a:cxnLst>
                <a:cxn ang="0">
                  <a:pos x="294" y="1897"/>
                </a:cxn>
                <a:cxn ang="0">
                  <a:pos x="349" y="1847"/>
                </a:cxn>
                <a:cxn ang="0">
                  <a:pos x="312" y="1884"/>
                </a:cxn>
                <a:cxn ang="0">
                  <a:pos x="391" y="1773"/>
                </a:cxn>
                <a:cxn ang="0">
                  <a:pos x="394" y="1770"/>
                </a:cxn>
                <a:cxn ang="0">
                  <a:pos x="261" y="1669"/>
                </a:cxn>
                <a:cxn ang="0">
                  <a:pos x="221" y="1658"/>
                </a:cxn>
                <a:cxn ang="0">
                  <a:pos x="219" y="1659"/>
                </a:cxn>
                <a:cxn ang="0">
                  <a:pos x="436" y="1667"/>
                </a:cxn>
                <a:cxn ang="0">
                  <a:pos x="138" y="1595"/>
                </a:cxn>
                <a:cxn ang="0">
                  <a:pos x="191" y="1643"/>
                </a:cxn>
                <a:cxn ang="0">
                  <a:pos x="197" y="1647"/>
                </a:cxn>
                <a:cxn ang="0">
                  <a:pos x="207" y="1653"/>
                </a:cxn>
                <a:cxn ang="0">
                  <a:pos x="191" y="1645"/>
                </a:cxn>
                <a:cxn ang="0">
                  <a:pos x="149" y="1611"/>
                </a:cxn>
                <a:cxn ang="0">
                  <a:pos x="413" y="1566"/>
                </a:cxn>
                <a:cxn ang="0">
                  <a:pos x="360" y="1631"/>
                </a:cxn>
                <a:cxn ang="0">
                  <a:pos x="281" y="1667"/>
                </a:cxn>
                <a:cxn ang="0">
                  <a:pos x="378" y="1611"/>
                </a:cxn>
                <a:cxn ang="0">
                  <a:pos x="497" y="1414"/>
                </a:cxn>
                <a:cxn ang="0">
                  <a:pos x="479" y="1516"/>
                </a:cxn>
                <a:cxn ang="0">
                  <a:pos x="442" y="1645"/>
                </a:cxn>
                <a:cxn ang="0">
                  <a:pos x="478" y="1515"/>
                </a:cxn>
                <a:cxn ang="0">
                  <a:pos x="495" y="1417"/>
                </a:cxn>
                <a:cxn ang="0">
                  <a:pos x="469" y="1470"/>
                </a:cxn>
                <a:cxn ang="0">
                  <a:pos x="415" y="1566"/>
                </a:cxn>
                <a:cxn ang="0">
                  <a:pos x="467" y="1469"/>
                </a:cxn>
                <a:cxn ang="0">
                  <a:pos x="495" y="1415"/>
                </a:cxn>
                <a:cxn ang="0">
                  <a:pos x="76" y="1489"/>
                </a:cxn>
                <a:cxn ang="0">
                  <a:pos x="125" y="1579"/>
                </a:cxn>
                <a:cxn ang="0">
                  <a:pos x="110" y="1560"/>
                </a:cxn>
                <a:cxn ang="0">
                  <a:pos x="0" y="1088"/>
                </a:cxn>
                <a:cxn ang="0">
                  <a:pos x="14" y="1255"/>
                </a:cxn>
                <a:cxn ang="0">
                  <a:pos x="45" y="1409"/>
                </a:cxn>
                <a:cxn ang="0">
                  <a:pos x="8" y="1220"/>
                </a:cxn>
                <a:cxn ang="0">
                  <a:pos x="26" y="804"/>
                </a:cxn>
                <a:cxn ang="0">
                  <a:pos x="2" y="1030"/>
                </a:cxn>
                <a:cxn ang="0">
                  <a:pos x="7" y="917"/>
                </a:cxn>
                <a:cxn ang="0">
                  <a:pos x="102" y="619"/>
                </a:cxn>
                <a:cxn ang="0">
                  <a:pos x="28" y="802"/>
                </a:cxn>
                <a:cxn ang="0">
                  <a:pos x="81" y="652"/>
                </a:cxn>
                <a:cxn ang="0">
                  <a:pos x="258" y="478"/>
                </a:cxn>
                <a:cxn ang="0">
                  <a:pos x="147" y="560"/>
                </a:cxn>
                <a:cxn ang="0">
                  <a:pos x="177" y="529"/>
                </a:cxn>
                <a:cxn ang="0">
                  <a:pos x="432" y="366"/>
                </a:cxn>
                <a:cxn ang="0">
                  <a:pos x="346" y="426"/>
                </a:cxn>
                <a:cxn ang="0">
                  <a:pos x="275" y="465"/>
                </a:cxn>
                <a:cxn ang="0">
                  <a:pos x="365" y="413"/>
                </a:cxn>
                <a:cxn ang="0">
                  <a:pos x="519" y="255"/>
                </a:cxn>
                <a:cxn ang="0">
                  <a:pos x="445" y="358"/>
                </a:cxn>
                <a:cxn ang="0">
                  <a:pos x="444" y="357"/>
                </a:cxn>
                <a:cxn ang="0">
                  <a:pos x="517" y="255"/>
                </a:cxn>
                <a:cxn ang="0">
                  <a:pos x="519" y="253"/>
                </a:cxn>
                <a:cxn ang="0">
                  <a:pos x="588" y="12"/>
                </a:cxn>
                <a:cxn ang="0">
                  <a:pos x="557" y="130"/>
                </a:cxn>
                <a:cxn ang="0">
                  <a:pos x="592" y="0"/>
                </a:cxn>
                <a:cxn ang="0">
                  <a:pos x="592" y="2"/>
                </a:cxn>
              </a:cxnLst>
              <a:rect l="0" t="0" r="r" b="b"/>
              <a:pathLst>
                <a:path w="593" h="1898">
                  <a:moveTo>
                    <a:pt x="294" y="1897"/>
                  </a:moveTo>
                  <a:lnTo>
                    <a:pt x="296" y="1897"/>
                  </a:lnTo>
                  <a:lnTo>
                    <a:pt x="296" y="1898"/>
                  </a:lnTo>
                  <a:lnTo>
                    <a:pt x="294" y="1898"/>
                  </a:lnTo>
                  <a:lnTo>
                    <a:pt x="294" y="1897"/>
                  </a:lnTo>
                  <a:close/>
                  <a:moveTo>
                    <a:pt x="391" y="1773"/>
                  </a:moveTo>
                  <a:lnTo>
                    <a:pt x="393" y="1773"/>
                  </a:lnTo>
                  <a:lnTo>
                    <a:pt x="379" y="1799"/>
                  </a:lnTo>
                  <a:lnTo>
                    <a:pt x="364" y="1825"/>
                  </a:lnTo>
                  <a:lnTo>
                    <a:pt x="349" y="1847"/>
                  </a:lnTo>
                  <a:lnTo>
                    <a:pt x="332" y="1867"/>
                  </a:lnTo>
                  <a:lnTo>
                    <a:pt x="315" y="1883"/>
                  </a:lnTo>
                  <a:lnTo>
                    <a:pt x="298" y="1896"/>
                  </a:lnTo>
                  <a:lnTo>
                    <a:pt x="295" y="1896"/>
                  </a:lnTo>
                  <a:lnTo>
                    <a:pt x="312" y="1884"/>
                  </a:lnTo>
                  <a:lnTo>
                    <a:pt x="330" y="1867"/>
                  </a:lnTo>
                  <a:lnTo>
                    <a:pt x="346" y="1847"/>
                  </a:lnTo>
                  <a:lnTo>
                    <a:pt x="362" y="1825"/>
                  </a:lnTo>
                  <a:lnTo>
                    <a:pt x="376" y="1800"/>
                  </a:lnTo>
                  <a:lnTo>
                    <a:pt x="391" y="1773"/>
                  </a:lnTo>
                  <a:close/>
                  <a:moveTo>
                    <a:pt x="434" y="1669"/>
                  </a:moveTo>
                  <a:lnTo>
                    <a:pt x="436" y="1669"/>
                  </a:lnTo>
                  <a:lnTo>
                    <a:pt x="423" y="1704"/>
                  </a:lnTo>
                  <a:lnTo>
                    <a:pt x="408" y="1738"/>
                  </a:lnTo>
                  <a:lnTo>
                    <a:pt x="394" y="1770"/>
                  </a:lnTo>
                  <a:lnTo>
                    <a:pt x="392" y="1770"/>
                  </a:lnTo>
                  <a:lnTo>
                    <a:pt x="407" y="1738"/>
                  </a:lnTo>
                  <a:lnTo>
                    <a:pt x="421" y="1704"/>
                  </a:lnTo>
                  <a:lnTo>
                    <a:pt x="434" y="1669"/>
                  </a:lnTo>
                  <a:close/>
                  <a:moveTo>
                    <a:pt x="261" y="1669"/>
                  </a:moveTo>
                  <a:lnTo>
                    <a:pt x="281" y="1669"/>
                  </a:lnTo>
                  <a:lnTo>
                    <a:pt x="276" y="1669"/>
                  </a:lnTo>
                  <a:lnTo>
                    <a:pt x="264" y="1669"/>
                  </a:lnTo>
                  <a:lnTo>
                    <a:pt x="261" y="1669"/>
                  </a:lnTo>
                  <a:close/>
                  <a:moveTo>
                    <a:pt x="221" y="1658"/>
                  </a:moveTo>
                  <a:lnTo>
                    <a:pt x="239" y="1664"/>
                  </a:lnTo>
                  <a:lnTo>
                    <a:pt x="259" y="1667"/>
                  </a:lnTo>
                  <a:lnTo>
                    <a:pt x="247" y="1667"/>
                  </a:lnTo>
                  <a:lnTo>
                    <a:pt x="233" y="1664"/>
                  </a:lnTo>
                  <a:lnTo>
                    <a:pt x="219" y="1659"/>
                  </a:lnTo>
                  <a:lnTo>
                    <a:pt x="221" y="1658"/>
                  </a:lnTo>
                  <a:close/>
                  <a:moveTo>
                    <a:pt x="442" y="1645"/>
                  </a:moveTo>
                  <a:lnTo>
                    <a:pt x="442" y="1647"/>
                  </a:lnTo>
                  <a:lnTo>
                    <a:pt x="442" y="1648"/>
                  </a:lnTo>
                  <a:lnTo>
                    <a:pt x="436" y="1667"/>
                  </a:lnTo>
                  <a:lnTo>
                    <a:pt x="434" y="1667"/>
                  </a:lnTo>
                  <a:lnTo>
                    <a:pt x="442" y="1645"/>
                  </a:lnTo>
                  <a:close/>
                  <a:moveTo>
                    <a:pt x="125" y="1581"/>
                  </a:moveTo>
                  <a:lnTo>
                    <a:pt x="126" y="1581"/>
                  </a:lnTo>
                  <a:lnTo>
                    <a:pt x="138" y="1595"/>
                  </a:lnTo>
                  <a:lnTo>
                    <a:pt x="150" y="1609"/>
                  </a:lnTo>
                  <a:lnTo>
                    <a:pt x="150" y="1610"/>
                  </a:lnTo>
                  <a:lnTo>
                    <a:pt x="151" y="1611"/>
                  </a:lnTo>
                  <a:lnTo>
                    <a:pt x="170" y="1628"/>
                  </a:lnTo>
                  <a:lnTo>
                    <a:pt x="191" y="1643"/>
                  </a:lnTo>
                  <a:lnTo>
                    <a:pt x="192" y="1643"/>
                  </a:lnTo>
                  <a:lnTo>
                    <a:pt x="192" y="1644"/>
                  </a:lnTo>
                  <a:lnTo>
                    <a:pt x="196" y="1646"/>
                  </a:lnTo>
                  <a:lnTo>
                    <a:pt x="197" y="1646"/>
                  </a:lnTo>
                  <a:lnTo>
                    <a:pt x="197" y="1647"/>
                  </a:lnTo>
                  <a:lnTo>
                    <a:pt x="198" y="1647"/>
                  </a:lnTo>
                  <a:lnTo>
                    <a:pt x="208" y="1653"/>
                  </a:lnTo>
                  <a:lnTo>
                    <a:pt x="219" y="1657"/>
                  </a:lnTo>
                  <a:lnTo>
                    <a:pt x="218" y="1658"/>
                  </a:lnTo>
                  <a:lnTo>
                    <a:pt x="207" y="1653"/>
                  </a:lnTo>
                  <a:lnTo>
                    <a:pt x="196" y="1648"/>
                  </a:lnTo>
                  <a:lnTo>
                    <a:pt x="195" y="1648"/>
                  </a:lnTo>
                  <a:lnTo>
                    <a:pt x="194" y="1647"/>
                  </a:lnTo>
                  <a:lnTo>
                    <a:pt x="192" y="1646"/>
                  </a:lnTo>
                  <a:lnTo>
                    <a:pt x="191" y="1645"/>
                  </a:lnTo>
                  <a:lnTo>
                    <a:pt x="190" y="1645"/>
                  </a:lnTo>
                  <a:lnTo>
                    <a:pt x="190" y="1644"/>
                  </a:lnTo>
                  <a:lnTo>
                    <a:pt x="169" y="1629"/>
                  </a:lnTo>
                  <a:lnTo>
                    <a:pt x="150" y="1611"/>
                  </a:lnTo>
                  <a:lnTo>
                    <a:pt x="149" y="1611"/>
                  </a:lnTo>
                  <a:lnTo>
                    <a:pt x="149" y="1610"/>
                  </a:lnTo>
                  <a:lnTo>
                    <a:pt x="137" y="1596"/>
                  </a:lnTo>
                  <a:lnTo>
                    <a:pt x="124" y="1582"/>
                  </a:lnTo>
                  <a:lnTo>
                    <a:pt x="125" y="1581"/>
                  </a:lnTo>
                  <a:close/>
                  <a:moveTo>
                    <a:pt x="413" y="1566"/>
                  </a:moveTo>
                  <a:lnTo>
                    <a:pt x="413" y="1568"/>
                  </a:lnTo>
                  <a:lnTo>
                    <a:pt x="397" y="1592"/>
                  </a:lnTo>
                  <a:lnTo>
                    <a:pt x="379" y="1613"/>
                  </a:lnTo>
                  <a:lnTo>
                    <a:pt x="375" y="1617"/>
                  </a:lnTo>
                  <a:lnTo>
                    <a:pt x="360" y="1631"/>
                  </a:lnTo>
                  <a:lnTo>
                    <a:pt x="344" y="1643"/>
                  </a:lnTo>
                  <a:lnTo>
                    <a:pt x="328" y="1654"/>
                  </a:lnTo>
                  <a:lnTo>
                    <a:pt x="310" y="1662"/>
                  </a:lnTo>
                  <a:lnTo>
                    <a:pt x="292" y="1667"/>
                  </a:lnTo>
                  <a:lnTo>
                    <a:pt x="281" y="1667"/>
                  </a:lnTo>
                  <a:lnTo>
                    <a:pt x="303" y="1663"/>
                  </a:lnTo>
                  <a:lnTo>
                    <a:pt x="323" y="1654"/>
                  </a:lnTo>
                  <a:lnTo>
                    <a:pt x="342" y="1643"/>
                  </a:lnTo>
                  <a:lnTo>
                    <a:pt x="360" y="1628"/>
                  </a:lnTo>
                  <a:lnTo>
                    <a:pt x="378" y="1611"/>
                  </a:lnTo>
                  <a:lnTo>
                    <a:pt x="381" y="1608"/>
                  </a:lnTo>
                  <a:lnTo>
                    <a:pt x="381" y="1607"/>
                  </a:lnTo>
                  <a:lnTo>
                    <a:pt x="398" y="1587"/>
                  </a:lnTo>
                  <a:lnTo>
                    <a:pt x="413" y="1566"/>
                  </a:lnTo>
                  <a:close/>
                  <a:moveTo>
                    <a:pt x="497" y="1414"/>
                  </a:moveTo>
                  <a:lnTo>
                    <a:pt x="498" y="1415"/>
                  </a:lnTo>
                  <a:lnTo>
                    <a:pt x="495" y="1436"/>
                  </a:lnTo>
                  <a:lnTo>
                    <a:pt x="491" y="1460"/>
                  </a:lnTo>
                  <a:lnTo>
                    <a:pt x="486" y="1487"/>
                  </a:lnTo>
                  <a:lnTo>
                    <a:pt x="479" y="1516"/>
                  </a:lnTo>
                  <a:lnTo>
                    <a:pt x="472" y="1547"/>
                  </a:lnTo>
                  <a:lnTo>
                    <a:pt x="463" y="1579"/>
                  </a:lnTo>
                  <a:lnTo>
                    <a:pt x="454" y="1612"/>
                  </a:lnTo>
                  <a:lnTo>
                    <a:pt x="443" y="1645"/>
                  </a:lnTo>
                  <a:lnTo>
                    <a:pt x="442" y="1645"/>
                  </a:lnTo>
                  <a:lnTo>
                    <a:pt x="442" y="1644"/>
                  </a:lnTo>
                  <a:lnTo>
                    <a:pt x="453" y="1611"/>
                  </a:lnTo>
                  <a:lnTo>
                    <a:pt x="462" y="1578"/>
                  </a:lnTo>
                  <a:lnTo>
                    <a:pt x="471" y="1546"/>
                  </a:lnTo>
                  <a:lnTo>
                    <a:pt x="478" y="1515"/>
                  </a:lnTo>
                  <a:lnTo>
                    <a:pt x="484" y="1487"/>
                  </a:lnTo>
                  <a:lnTo>
                    <a:pt x="490" y="1460"/>
                  </a:lnTo>
                  <a:lnTo>
                    <a:pt x="494" y="1436"/>
                  </a:lnTo>
                  <a:lnTo>
                    <a:pt x="497" y="1415"/>
                  </a:lnTo>
                  <a:lnTo>
                    <a:pt x="495" y="1417"/>
                  </a:lnTo>
                  <a:lnTo>
                    <a:pt x="492" y="1422"/>
                  </a:lnTo>
                  <a:lnTo>
                    <a:pt x="487" y="1430"/>
                  </a:lnTo>
                  <a:lnTo>
                    <a:pt x="483" y="1439"/>
                  </a:lnTo>
                  <a:lnTo>
                    <a:pt x="478" y="1449"/>
                  </a:lnTo>
                  <a:lnTo>
                    <a:pt x="469" y="1470"/>
                  </a:lnTo>
                  <a:lnTo>
                    <a:pt x="458" y="1492"/>
                  </a:lnTo>
                  <a:lnTo>
                    <a:pt x="445" y="1517"/>
                  </a:lnTo>
                  <a:lnTo>
                    <a:pt x="431" y="1542"/>
                  </a:lnTo>
                  <a:lnTo>
                    <a:pt x="415" y="1567"/>
                  </a:lnTo>
                  <a:lnTo>
                    <a:pt x="415" y="1566"/>
                  </a:lnTo>
                  <a:lnTo>
                    <a:pt x="414" y="1565"/>
                  </a:lnTo>
                  <a:lnTo>
                    <a:pt x="430" y="1540"/>
                  </a:lnTo>
                  <a:lnTo>
                    <a:pt x="444" y="1515"/>
                  </a:lnTo>
                  <a:lnTo>
                    <a:pt x="456" y="1491"/>
                  </a:lnTo>
                  <a:lnTo>
                    <a:pt x="467" y="1469"/>
                  </a:lnTo>
                  <a:lnTo>
                    <a:pt x="476" y="1449"/>
                  </a:lnTo>
                  <a:lnTo>
                    <a:pt x="483" y="1436"/>
                  </a:lnTo>
                  <a:lnTo>
                    <a:pt x="487" y="1425"/>
                  </a:lnTo>
                  <a:lnTo>
                    <a:pt x="492" y="1419"/>
                  </a:lnTo>
                  <a:lnTo>
                    <a:pt x="495" y="1415"/>
                  </a:lnTo>
                  <a:lnTo>
                    <a:pt x="497" y="1414"/>
                  </a:lnTo>
                  <a:close/>
                  <a:moveTo>
                    <a:pt x="46" y="1411"/>
                  </a:moveTo>
                  <a:lnTo>
                    <a:pt x="47" y="1411"/>
                  </a:lnTo>
                  <a:lnTo>
                    <a:pt x="60" y="1451"/>
                  </a:lnTo>
                  <a:lnTo>
                    <a:pt x="76" y="1489"/>
                  </a:lnTo>
                  <a:lnTo>
                    <a:pt x="93" y="1526"/>
                  </a:lnTo>
                  <a:lnTo>
                    <a:pt x="112" y="1559"/>
                  </a:lnTo>
                  <a:lnTo>
                    <a:pt x="112" y="1560"/>
                  </a:lnTo>
                  <a:lnTo>
                    <a:pt x="113" y="1560"/>
                  </a:lnTo>
                  <a:lnTo>
                    <a:pt x="125" y="1579"/>
                  </a:lnTo>
                  <a:lnTo>
                    <a:pt x="124" y="1579"/>
                  </a:lnTo>
                  <a:lnTo>
                    <a:pt x="123" y="1580"/>
                  </a:lnTo>
                  <a:lnTo>
                    <a:pt x="111" y="1561"/>
                  </a:lnTo>
                  <a:lnTo>
                    <a:pt x="110" y="1560"/>
                  </a:lnTo>
                  <a:lnTo>
                    <a:pt x="110" y="1560"/>
                  </a:lnTo>
                  <a:lnTo>
                    <a:pt x="91" y="1526"/>
                  </a:lnTo>
                  <a:lnTo>
                    <a:pt x="73" y="1490"/>
                  </a:lnTo>
                  <a:lnTo>
                    <a:pt x="59" y="1451"/>
                  </a:lnTo>
                  <a:lnTo>
                    <a:pt x="46" y="1411"/>
                  </a:lnTo>
                  <a:close/>
                  <a:moveTo>
                    <a:pt x="0" y="1088"/>
                  </a:moveTo>
                  <a:lnTo>
                    <a:pt x="1" y="1088"/>
                  </a:lnTo>
                  <a:lnTo>
                    <a:pt x="4" y="1155"/>
                  </a:lnTo>
                  <a:lnTo>
                    <a:pt x="6" y="1186"/>
                  </a:lnTo>
                  <a:lnTo>
                    <a:pt x="9" y="1220"/>
                  </a:lnTo>
                  <a:lnTo>
                    <a:pt x="14" y="1255"/>
                  </a:lnTo>
                  <a:lnTo>
                    <a:pt x="20" y="1293"/>
                  </a:lnTo>
                  <a:lnTo>
                    <a:pt x="28" y="1332"/>
                  </a:lnTo>
                  <a:lnTo>
                    <a:pt x="36" y="1371"/>
                  </a:lnTo>
                  <a:lnTo>
                    <a:pt x="47" y="1409"/>
                  </a:lnTo>
                  <a:lnTo>
                    <a:pt x="45" y="1409"/>
                  </a:lnTo>
                  <a:lnTo>
                    <a:pt x="35" y="1371"/>
                  </a:lnTo>
                  <a:lnTo>
                    <a:pt x="25" y="1332"/>
                  </a:lnTo>
                  <a:lnTo>
                    <a:pt x="18" y="1293"/>
                  </a:lnTo>
                  <a:lnTo>
                    <a:pt x="12" y="1255"/>
                  </a:lnTo>
                  <a:lnTo>
                    <a:pt x="8" y="1220"/>
                  </a:lnTo>
                  <a:lnTo>
                    <a:pt x="4" y="1186"/>
                  </a:lnTo>
                  <a:lnTo>
                    <a:pt x="2" y="1155"/>
                  </a:lnTo>
                  <a:lnTo>
                    <a:pt x="1" y="1122"/>
                  </a:lnTo>
                  <a:lnTo>
                    <a:pt x="0" y="1088"/>
                  </a:lnTo>
                  <a:close/>
                  <a:moveTo>
                    <a:pt x="26" y="804"/>
                  </a:moveTo>
                  <a:lnTo>
                    <a:pt x="28" y="804"/>
                  </a:lnTo>
                  <a:lnTo>
                    <a:pt x="17" y="860"/>
                  </a:lnTo>
                  <a:lnTo>
                    <a:pt x="9" y="917"/>
                  </a:lnTo>
                  <a:lnTo>
                    <a:pt x="4" y="974"/>
                  </a:lnTo>
                  <a:lnTo>
                    <a:pt x="2" y="1030"/>
                  </a:lnTo>
                  <a:lnTo>
                    <a:pt x="1" y="1086"/>
                  </a:lnTo>
                  <a:lnTo>
                    <a:pt x="0" y="1086"/>
                  </a:lnTo>
                  <a:lnTo>
                    <a:pt x="0" y="1030"/>
                  </a:lnTo>
                  <a:lnTo>
                    <a:pt x="2" y="974"/>
                  </a:lnTo>
                  <a:lnTo>
                    <a:pt x="7" y="917"/>
                  </a:lnTo>
                  <a:lnTo>
                    <a:pt x="15" y="860"/>
                  </a:lnTo>
                  <a:lnTo>
                    <a:pt x="26" y="804"/>
                  </a:lnTo>
                  <a:close/>
                  <a:moveTo>
                    <a:pt x="122" y="587"/>
                  </a:moveTo>
                  <a:lnTo>
                    <a:pt x="124" y="587"/>
                  </a:lnTo>
                  <a:lnTo>
                    <a:pt x="102" y="619"/>
                  </a:lnTo>
                  <a:lnTo>
                    <a:pt x="83" y="652"/>
                  </a:lnTo>
                  <a:lnTo>
                    <a:pt x="66" y="688"/>
                  </a:lnTo>
                  <a:lnTo>
                    <a:pt x="52" y="725"/>
                  </a:lnTo>
                  <a:lnTo>
                    <a:pt x="38" y="763"/>
                  </a:lnTo>
                  <a:lnTo>
                    <a:pt x="28" y="802"/>
                  </a:lnTo>
                  <a:lnTo>
                    <a:pt x="27" y="802"/>
                  </a:lnTo>
                  <a:lnTo>
                    <a:pt x="37" y="763"/>
                  </a:lnTo>
                  <a:lnTo>
                    <a:pt x="49" y="725"/>
                  </a:lnTo>
                  <a:lnTo>
                    <a:pt x="64" y="688"/>
                  </a:lnTo>
                  <a:lnTo>
                    <a:pt x="81" y="652"/>
                  </a:lnTo>
                  <a:lnTo>
                    <a:pt x="100" y="619"/>
                  </a:lnTo>
                  <a:lnTo>
                    <a:pt x="122" y="587"/>
                  </a:lnTo>
                  <a:close/>
                  <a:moveTo>
                    <a:pt x="272" y="467"/>
                  </a:moveTo>
                  <a:lnTo>
                    <a:pt x="276" y="467"/>
                  </a:lnTo>
                  <a:lnTo>
                    <a:pt x="258" y="478"/>
                  </a:lnTo>
                  <a:lnTo>
                    <a:pt x="239" y="489"/>
                  </a:lnTo>
                  <a:lnTo>
                    <a:pt x="219" y="501"/>
                  </a:lnTo>
                  <a:lnTo>
                    <a:pt x="199" y="515"/>
                  </a:lnTo>
                  <a:lnTo>
                    <a:pt x="172" y="537"/>
                  </a:lnTo>
                  <a:lnTo>
                    <a:pt x="147" y="560"/>
                  </a:lnTo>
                  <a:lnTo>
                    <a:pt x="126" y="585"/>
                  </a:lnTo>
                  <a:lnTo>
                    <a:pt x="123" y="585"/>
                  </a:lnTo>
                  <a:lnTo>
                    <a:pt x="140" y="566"/>
                  </a:lnTo>
                  <a:lnTo>
                    <a:pt x="158" y="547"/>
                  </a:lnTo>
                  <a:lnTo>
                    <a:pt x="177" y="529"/>
                  </a:lnTo>
                  <a:lnTo>
                    <a:pt x="198" y="513"/>
                  </a:lnTo>
                  <a:lnTo>
                    <a:pt x="224" y="496"/>
                  </a:lnTo>
                  <a:lnTo>
                    <a:pt x="248" y="481"/>
                  </a:lnTo>
                  <a:lnTo>
                    <a:pt x="272" y="467"/>
                  </a:lnTo>
                  <a:close/>
                  <a:moveTo>
                    <a:pt x="432" y="366"/>
                  </a:moveTo>
                  <a:lnTo>
                    <a:pt x="435" y="366"/>
                  </a:lnTo>
                  <a:lnTo>
                    <a:pt x="410" y="384"/>
                  </a:lnTo>
                  <a:lnTo>
                    <a:pt x="387" y="400"/>
                  </a:lnTo>
                  <a:lnTo>
                    <a:pt x="366" y="414"/>
                  </a:lnTo>
                  <a:lnTo>
                    <a:pt x="346" y="426"/>
                  </a:lnTo>
                  <a:lnTo>
                    <a:pt x="328" y="437"/>
                  </a:lnTo>
                  <a:lnTo>
                    <a:pt x="309" y="448"/>
                  </a:lnTo>
                  <a:lnTo>
                    <a:pt x="292" y="457"/>
                  </a:lnTo>
                  <a:lnTo>
                    <a:pt x="279" y="465"/>
                  </a:lnTo>
                  <a:lnTo>
                    <a:pt x="275" y="465"/>
                  </a:lnTo>
                  <a:lnTo>
                    <a:pt x="291" y="456"/>
                  </a:lnTo>
                  <a:lnTo>
                    <a:pt x="309" y="447"/>
                  </a:lnTo>
                  <a:lnTo>
                    <a:pt x="326" y="436"/>
                  </a:lnTo>
                  <a:lnTo>
                    <a:pt x="345" y="425"/>
                  </a:lnTo>
                  <a:lnTo>
                    <a:pt x="365" y="413"/>
                  </a:lnTo>
                  <a:lnTo>
                    <a:pt x="385" y="399"/>
                  </a:lnTo>
                  <a:lnTo>
                    <a:pt x="407" y="383"/>
                  </a:lnTo>
                  <a:lnTo>
                    <a:pt x="432" y="366"/>
                  </a:lnTo>
                  <a:close/>
                  <a:moveTo>
                    <a:pt x="517" y="255"/>
                  </a:moveTo>
                  <a:lnTo>
                    <a:pt x="519" y="255"/>
                  </a:lnTo>
                  <a:lnTo>
                    <a:pt x="507" y="280"/>
                  </a:lnTo>
                  <a:lnTo>
                    <a:pt x="494" y="303"/>
                  </a:lnTo>
                  <a:lnTo>
                    <a:pt x="479" y="324"/>
                  </a:lnTo>
                  <a:lnTo>
                    <a:pt x="463" y="342"/>
                  </a:lnTo>
                  <a:lnTo>
                    <a:pt x="445" y="358"/>
                  </a:lnTo>
                  <a:lnTo>
                    <a:pt x="442" y="360"/>
                  </a:lnTo>
                  <a:lnTo>
                    <a:pt x="440" y="362"/>
                  </a:lnTo>
                  <a:lnTo>
                    <a:pt x="437" y="364"/>
                  </a:lnTo>
                  <a:lnTo>
                    <a:pt x="435" y="364"/>
                  </a:lnTo>
                  <a:lnTo>
                    <a:pt x="444" y="357"/>
                  </a:lnTo>
                  <a:lnTo>
                    <a:pt x="462" y="341"/>
                  </a:lnTo>
                  <a:lnTo>
                    <a:pt x="478" y="322"/>
                  </a:lnTo>
                  <a:lnTo>
                    <a:pt x="492" y="302"/>
                  </a:lnTo>
                  <a:lnTo>
                    <a:pt x="506" y="280"/>
                  </a:lnTo>
                  <a:lnTo>
                    <a:pt x="517" y="255"/>
                  </a:lnTo>
                  <a:close/>
                  <a:moveTo>
                    <a:pt x="557" y="132"/>
                  </a:moveTo>
                  <a:lnTo>
                    <a:pt x="559" y="132"/>
                  </a:lnTo>
                  <a:lnTo>
                    <a:pt x="547" y="176"/>
                  </a:lnTo>
                  <a:lnTo>
                    <a:pt x="534" y="216"/>
                  </a:lnTo>
                  <a:lnTo>
                    <a:pt x="519" y="253"/>
                  </a:lnTo>
                  <a:lnTo>
                    <a:pt x="518" y="253"/>
                  </a:lnTo>
                  <a:lnTo>
                    <a:pt x="532" y="216"/>
                  </a:lnTo>
                  <a:lnTo>
                    <a:pt x="545" y="176"/>
                  </a:lnTo>
                  <a:lnTo>
                    <a:pt x="557" y="132"/>
                  </a:lnTo>
                  <a:close/>
                  <a:moveTo>
                    <a:pt x="588" y="12"/>
                  </a:moveTo>
                  <a:lnTo>
                    <a:pt x="587" y="22"/>
                  </a:lnTo>
                  <a:lnTo>
                    <a:pt x="574" y="74"/>
                  </a:lnTo>
                  <a:lnTo>
                    <a:pt x="567" y="103"/>
                  </a:lnTo>
                  <a:lnTo>
                    <a:pt x="559" y="130"/>
                  </a:lnTo>
                  <a:lnTo>
                    <a:pt x="557" y="130"/>
                  </a:lnTo>
                  <a:lnTo>
                    <a:pt x="564" y="102"/>
                  </a:lnTo>
                  <a:lnTo>
                    <a:pt x="572" y="73"/>
                  </a:lnTo>
                  <a:lnTo>
                    <a:pt x="588" y="12"/>
                  </a:lnTo>
                  <a:close/>
                  <a:moveTo>
                    <a:pt x="591" y="0"/>
                  </a:moveTo>
                  <a:lnTo>
                    <a:pt x="592" y="0"/>
                  </a:lnTo>
                  <a:lnTo>
                    <a:pt x="592" y="1"/>
                  </a:lnTo>
                  <a:lnTo>
                    <a:pt x="593" y="1"/>
                  </a:lnTo>
                  <a:lnTo>
                    <a:pt x="593" y="1"/>
                  </a:lnTo>
                  <a:lnTo>
                    <a:pt x="592" y="3"/>
                  </a:lnTo>
                  <a:lnTo>
                    <a:pt x="592" y="2"/>
                  </a:lnTo>
                  <a:lnTo>
                    <a:pt x="591" y="3"/>
                  </a:lnTo>
                  <a:lnTo>
                    <a:pt x="591" y="1"/>
                  </a:lnTo>
                  <a:lnTo>
                    <a:pt x="591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5192713" y="1946276"/>
              <a:ext cx="933450" cy="3001963"/>
            </a:xfrm>
            <a:custGeom>
              <a:avLst/>
              <a:gdLst/>
              <a:ahLst/>
              <a:cxnLst>
                <a:cxn ang="0">
                  <a:pos x="294" y="1890"/>
                </a:cxn>
                <a:cxn ang="0">
                  <a:pos x="245" y="1841"/>
                </a:cxn>
                <a:cxn ang="0">
                  <a:pos x="275" y="1877"/>
                </a:cxn>
                <a:cxn ang="0">
                  <a:pos x="198" y="1766"/>
                </a:cxn>
                <a:cxn ang="0">
                  <a:pos x="307" y="1662"/>
                </a:cxn>
                <a:cxn ang="0">
                  <a:pos x="199" y="1763"/>
                </a:cxn>
                <a:cxn ang="0">
                  <a:pos x="369" y="1650"/>
                </a:cxn>
                <a:cxn ang="0">
                  <a:pos x="340" y="1660"/>
                </a:cxn>
                <a:cxn ang="0">
                  <a:pos x="391" y="1640"/>
                </a:cxn>
                <a:cxn ang="0">
                  <a:pos x="371" y="1649"/>
                </a:cxn>
                <a:cxn ang="0">
                  <a:pos x="154" y="1660"/>
                </a:cxn>
                <a:cxn ang="0">
                  <a:pos x="228" y="1622"/>
                </a:cxn>
                <a:cxn ang="0">
                  <a:pos x="296" y="1660"/>
                </a:cxn>
                <a:cxn ang="0">
                  <a:pos x="213" y="1608"/>
                </a:cxn>
                <a:cxn ang="0">
                  <a:pos x="422" y="1620"/>
                </a:cxn>
                <a:cxn ang="0">
                  <a:pos x="399" y="1636"/>
                </a:cxn>
                <a:cxn ang="0">
                  <a:pos x="396" y="1636"/>
                </a:cxn>
                <a:cxn ang="0">
                  <a:pos x="420" y="1619"/>
                </a:cxn>
                <a:cxn ang="0">
                  <a:pos x="452" y="1588"/>
                </a:cxn>
                <a:cxn ang="0">
                  <a:pos x="462" y="1572"/>
                </a:cxn>
                <a:cxn ang="0">
                  <a:pos x="209" y="1604"/>
                </a:cxn>
                <a:cxn ang="0">
                  <a:pos x="175" y="1559"/>
                </a:cxn>
                <a:cxn ang="0">
                  <a:pos x="101" y="1421"/>
                </a:cxn>
                <a:cxn ang="0">
                  <a:pos x="175" y="1558"/>
                </a:cxn>
                <a:cxn ang="0">
                  <a:pos x="132" y="1488"/>
                </a:cxn>
                <a:cxn ang="0">
                  <a:pos x="93" y="1410"/>
                </a:cxn>
                <a:cxn ang="0">
                  <a:pos x="116" y="1528"/>
                </a:cxn>
                <a:cxn ang="0">
                  <a:pos x="146" y="1636"/>
                </a:cxn>
                <a:cxn ang="0">
                  <a:pos x="106" y="1495"/>
                </a:cxn>
                <a:cxn ang="0">
                  <a:pos x="540" y="1404"/>
                </a:cxn>
                <a:cxn ang="0">
                  <a:pos x="493" y="1527"/>
                </a:cxn>
                <a:cxn ang="0">
                  <a:pos x="464" y="1572"/>
                </a:cxn>
                <a:cxn ang="0">
                  <a:pos x="475" y="1553"/>
                </a:cxn>
                <a:cxn ang="0">
                  <a:pos x="586" y="1081"/>
                </a:cxn>
                <a:cxn ang="0">
                  <a:pos x="580" y="1213"/>
                </a:cxn>
                <a:cxn ang="0">
                  <a:pos x="542" y="1402"/>
                </a:cxn>
                <a:cxn ang="0">
                  <a:pos x="573" y="1248"/>
                </a:cxn>
                <a:cxn ang="0">
                  <a:pos x="561" y="797"/>
                </a:cxn>
                <a:cxn ang="0">
                  <a:pos x="588" y="1023"/>
                </a:cxn>
                <a:cxn ang="0">
                  <a:pos x="580" y="910"/>
                </a:cxn>
                <a:cxn ang="0">
                  <a:pos x="489" y="612"/>
                </a:cxn>
                <a:cxn ang="0">
                  <a:pos x="562" y="795"/>
                </a:cxn>
                <a:cxn ang="0">
                  <a:pos x="507" y="645"/>
                </a:cxn>
                <a:cxn ang="0">
                  <a:pos x="339" y="474"/>
                </a:cxn>
                <a:cxn ang="0">
                  <a:pos x="448" y="559"/>
                </a:cxn>
                <a:cxn ang="0">
                  <a:pos x="389" y="508"/>
                </a:cxn>
                <a:cxn ang="0">
                  <a:pos x="152" y="359"/>
                </a:cxn>
                <a:cxn ang="0">
                  <a:pos x="242" y="418"/>
                </a:cxn>
                <a:cxn ang="0">
                  <a:pos x="310" y="458"/>
                </a:cxn>
                <a:cxn ang="0">
                  <a:pos x="241" y="418"/>
                </a:cxn>
                <a:cxn ang="0">
                  <a:pos x="69" y="248"/>
                </a:cxn>
                <a:cxn ang="0">
                  <a:pos x="125" y="334"/>
                </a:cxn>
                <a:cxn ang="0">
                  <a:pos x="148" y="355"/>
                </a:cxn>
                <a:cxn ang="0">
                  <a:pos x="93" y="296"/>
                </a:cxn>
                <a:cxn ang="0">
                  <a:pos x="44" y="169"/>
                </a:cxn>
                <a:cxn ang="0">
                  <a:pos x="42" y="169"/>
                </a:cxn>
                <a:cxn ang="0">
                  <a:pos x="26" y="101"/>
                </a:cxn>
                <a:cxn ang="0">
                  <a:pos x="0" y="7"/>
                </a:cxn>
              </a:cxnLst>
              <a:rect l="0" t="0" r="r" b="b"/>
              <a:pathLst>
                <a:path w="588" h="1891">
                  <a:moveTo>
                    <a:pt x="294" y="1890"/>
                  </a:moveTo>
                  <a:lnTo>
                    <a:pt x="296" y="1890"/>
                  </a:lnTo>
                  <a:lnTo>
                    <a:pt x="296" y="1891"/>
                  </a:lnTo>
                  <a:lnTo>
                    <a:pt x="294" y="1891"/>
                  </a:lnTo>
                  <a:lnTo>
                    <a:pt x="294" y="1890"/>
                  </a:lnTo>
                  <a:close/>
                  <a:moveTo>
                    <a:pt x="198" y="1766"/>
                  </a:moveTo>
                  <a:lnTo>
                    <a:pt x="199" y="1766"/>
                  </a:lnTo>
                  <a:lnTo>
                    <a:pt x="214" y="1793"/>
                  </a:lnTo>
                  <a:lnTo>
                    <a:pt x="229" y="1819"/>
                  </a:lnTo>
                  <a:lnTo>
                    <a:pt x="245" y="1841"/>
                  </a:lnTo>
                  <a:lnTo>
                    <a:pt x="261" y="1861"/>
                  </a:lnTo>
                  <a:lnTo>
                    <a:pt x="278" y="1877"/>
                  </a:lnTo>
                  <a:lnTo>
                    <a:pt x="295" y="1889"/>
                  </a:lnTo>
                  <a:lnTo>
                    <a:pt x="292" y="1889"/>
                  </a:lnTo>
                  <a:lnTo>
                    <a:pt x="275" y="1877"/>
                  </a:lnTo>
                  <a:lnTo>
                    <a:pt x="259" y="1860"/>
                  </a:lnTo>
                  <a:lnTo>
                    <a:pt x="243" y="1840"/>
                  </a:lnTo>
                  <a:lnTo>
                    <a:pt x="227" y="1818"/>
                  </a:lnTo>
                  <a:lnTo>
                    <a:pt x="212" y="1793"/>
                  </a:lnTo>
                  <a:lnTo>
                    <a:pt x="198" y="1766"/>
                  </a:lnTo>
                  <a:close/>
                  <a:moveTo>
                    <a:pt x="307" y="1662"/>
                  </a:moveTo>
                  <a:lnTo>
                    <a:pt x="323" y="1662"/>
                  </a:lnTo>
                  <a:lnTo>
                    <a:pt x="323" y="1662"/>
                  </a:lnTo>
                  <a:lnTo>
                    <a:pt x="313" y="1662"/>
                  </a:lnTo>
                  <a:lnTo>
                    <a:pt x="307" y="1662"/>
                  </a:lnTo>
                  <a:close/>
                  <a:moveTo>
                    <a:pt x="154" y="1662"/>
                  </a:moveTo>
                  <a:lnTo>
                    <a:pt x="156" y="1662"/>
                  </a:lnTo>
                  <a:lnTo>
                    <a:pt x="170" y="1697"/>
                  </a:lnTo>
                  <a:lnTo>
                    <a:pt x="183" y="1731"/>
                  </a:lnTo>
                  <a:lnTo>
                    <a:pt x="199" y="1763"/>
                  </a:lnTo>
                  <a:lnTo>
                    <a:pt x="197" y="1763"/>
                  </a:lnTo>
                  <a:lnTo>
                    <a:pt x="182" y="1731"/>
                  </a:lnTo>
                  <a:lnTo>
                    <a:pt x="168" y="1697"/>
                  </a:lnTo>
                  <a:lnTo>
                    <a:pt x="154" y="1662"/>
                  </a:lnTo>
                  <a:close/>
                  <a:moveTo>
                    <a:pt x="369" y="1650"/>
                  </a:moveTo>
                  <a:lnTo>
                    <a:pt x="370" y="1650"/>
                  </a:lnTo>
                  <a:lnTo>
                    <a:pt x="370" y="1651"/>
                  </a:lnTo>
                  <a:lnTo>
                    <a:pt x="371" y="1651"/>
                  </a:lnTo>
                  <a:lnTo>
                    <a:pt x="355" y="1657"/>
                  </a:lnTo>
                  <a:lnTo>
                    <a:pt x="340" y="1660"/>
                  </a:lnTo>
                  <a:lnTo>
                    <a:pt x="329" y="1660"/>
                  </a:lnTo>
                  <a:lnTo>
                    <a:pt x="350" y="1657"/>
                  </a:lnTo>
                  <a:lnTo>
                    <a:pt x="369" y="1650"/>
                  </a:lnTo>
                  <a:close/>
                  <a:moveTo>
                    <a:pt x="390" y="1640"/>
                  </a:moveTo>
                  <a:lnTo>
                    <a:pt x="391" y="1640"/>
                  </a:lnTo>
                  <a:lnTo>
                    <a:pt x="392" y="1641"/>
                  </a:lnTo>
                  <a:lnTo>
                    <a:pt x="382" y="1646"/>
                  </a:lnTo>
                  <a:lnTo>
                    <a:pt x="372" y="1651"/>
                  </a:lnTo>
                  <a:lnTo>
                    <a:pt x="371" y="1650"/>
                  </a:lnTo>
                  <a:lnTo>
                    <a:pt x="371" y="1649"/>
                  </a:lnTo>
                  <a:lnTo>
                    <a:pt x="371" y="1649"/>
                  </a:lnTo>
                  <a:lnTo>
                    <a:pt x="390" y="1640"/>
                  </a:lnTo>
                  <a:close/>
                  <a:moveTo>
                    <a:pt x="148" y="1636"/>
                  </a:moveTo>
                  <a:lnTo>
                    <a:pt x="156" y="1660"/>
                  </a:lnTo>
                  <a:lnTo>
                    <a:pt x="154" y="1660"/>
                  </a:lnTo>
                  <a:lnTo>
                    <a:pt x="146" y="1638"/>
                  </a:lnTo>
                  <a:lnTo>
                    <a:pt x="147" y="1638"/>
                  </a:lnTo>
                  <a:lnTo>
                    <a:pt x="148" y="1636"/>
                  </a:lnTo>
                  <a:close/>
                  <a:moveTo>
                    <a:pt x="212" y="1605"/>
                  </a:moveTo>
                  <a:lnTo>
                    <a:pt x="228" y="1622"/>
                  </a:lnTo>
                  <a:lnTo>
                    <a:pt x="246" y="1636"/>
                  </a:lnTo>
                  <a:lnTo>
                    <a:pt x="265" y="1648"/>
                  </a:lnTo>
                  <a:lnTo>
                    <a:pt x="286" y="1656"/>
                  </a:lnTo>
                  <a:lnTo>
                    <a:pt x="307" y="1660"/>
                  </a:lnTo>
                  <a:lnTo>
                    <a:pt x="296" y="1660"/>
                  </a:lnTo>
                  <a:lnTo>
                    <a:pt x="273" y="1653"/>
                  </a:lnTo>
                  <a:lnTo>
                    <a:pt x="252" y="1642"/>
                  </a:lnTo>
                  <a:lnTo>
                    <a:pt x="233" y="1628"/>
                  </a:lnTo>
                  <a:lnTo>
                    <a:pt x="214" y="1611"/>
                  </a:lnTo>
                  <a:lnTo>
                    <a:pt x="213" y="1608"/>
                  </a:lnTo>
                  <a:lnTo>
                    <a:pt x="212" y="1605"/>
                  </a:lnTo>
                  <a:close/>
                  <a:moveTo>
                    <a:pt x="438" y="1602"/>
                  </a:moveTo>
                  <a:lnTo>
                    <a:pt x="439" y="1602"/>
                  </a:lnTo>
                  <a:lnTo>
                    <a:pt x="440" y="1603"/>
                  </a:lnTo>
                  <a:lnTo>
                    <a:pt x="422" y="1620"/>
                  </a:lnTo>
                  <a:lnTo>
                    <a:pt x="403" y="1634"/>
                  </a:lnTo>
                  <a:lnTo>
                    <a:pt x="402" y="1634"/>
                  </a:lnTo>
                  <a:lnTo>
                    <a:pt x="402" y="1635"/>
                  </a:lnTo>
                  <a:lnTo>
                    <a:pt x="401" y="1635"/>
                  </a:lnTo>
                  <a:lnTo>
                    <a:pt x="399" y="1636"/>
                  </a:lnTo>
                  <a:lnTo>
                    <a:pt x="396" y="1638"/>
                  </a:lnTo>
                  <a:lnTo>
                    <a:pt x="394" y="1640"/>
                  </a:lnTo>
                  <a:lnTo>
                    <a:pt x="393" y="1639"/>
                  </a:lnTo>
                  <a:lnTo>
                    <a:pt x="392" y="1639"/>
                  </a:lnTo>
                  <a:lnTo>
                    <a:pt x="396" y="1636"/>
                  </a:lnTo>
                  <a:lnTo>
                    <a:pt x="400" y="1634"/>
                  </a:lnTo>
                  <a:lnTo>
                    <a:pt x="400" y="1633"/>
                  </a:lnTo>
                  <a:lnTo>
                    <a:pt x="401" y="1633"/>
                  </a:lnTo>
                  <a:lnTo>
                    <a:pt x="402" y="1633"/>
                  </a:lnTo>
                  <a:lnTo>
                    <a:pt x="420" y="1619"/>
                  </a:lnTo>
                  <a:lnTo>
                    <a:pt x="438" y="1602"/>
                  </a:lnTo>
                  <a:close/>
                  <a:moveTo>
                    <a:pt x="462" y="1572"/>
                  </a:moveTo>
                  <a:lnTo>
                    <a:pt x="463" y="1573"/>
                  </a:lnTo>
                  <a:lnTo>
                    <a:pt x="464" y="1573"/>
                  </a:lnTo>
                  <a:lnTo>
                    <a:pt x="452" y="1588"/>
                  </a:lnTo>
                  <a:lnTo>
                    <a:pt x="440" y="1601"/>
                  </a:lnTo>
                  <a:lnTo>
                    <a:pt x="440" y="1601"/>
                  </a:lnTo>
                  <a:lnTo>
                    <a:pt x="439" y="1601"/>
                  </a:lnTo>
                  <a:lnTo>
                    <a:pt x="451" y="1587"/>
                  </a:lnTo>
                  <a:lnTo>
                    <a:pt x="462" y="1572"/>
                  </a:lnTo>
                  <a:close/>
                  <a:moveTo>
                    <a:pt x="175" y="1559"/>
                  </a:moveTo>
                  <a:lnTo>
                    <a:pt x="191" y="1581"/>
                  </a:lnTo>
                  <a:lnTo>
                    <a:pt x="207" y="1601"/>
                  </a:lnTo>
                  <a:lnTo>
                    <a:pt x="209" y="1603"/>
                  </a:lnTo>
                  <a:lnTo>
                    <a:pt x="209" y="1604"/>
                  </a:lnTo>
                  <a:lnTo>
                    <a:pt x="210" y="1606"/>
                  </a:lnTo>
                  <a:lnTo>
                    <a:pt x="191" y="1585"/>
                  </a:lnTo>
                  <a:lnTo>
                    <a:pt x="175" y="1561"/>
                  </a:lnTo>
                  <a:lnTo>
                    <a:pt x="175" y="1561"/>
                  </a:lnTo>
                  <a:lnTo>
                    <a:pt x="175" y="1559"/>
                  </a:lnTo>
                  <a:close/>
                  <a:moveTo>
                    <a:pt x="90" y="1407"/>
                  </a:moveTo>
                  <a:lnTo>
                    <a:pt x="91" y="1407"/>
                  </a:lnTo>
                  <a:lnTo>
                    <a:pt x="94" y="1408"/>
                  </a:lnTo>
                  <a:lnTo>
                    <a:pt x="98" y="1413"/>
                  </a:lnTo>
                  <a:lnTo>
                    <a:pt x="101" y="1421"/>
                  </a:lnTo>
                  <a:lnTo>
                    <a:pt x="107" y="1431"/>
                  </a:lnTo>
                  <a:lnTo>
                    <a:pt x="114" y="1446"/>
                  </a:lnTo>
                  <a:lnTo>
                    <a:pt x="146" y="1510"/>
                  </a:lnTo>
                  <a:lnTo>
                    <a:pt x="159" y="1534"/>
                  </a:lnTo>
                  <a:lnTo>
                    <a:pt x="175" y="1558"/>
                  </a:lnTo>
                  <a:lnTo>
                    <a:pt x="174" y="1559"/>
                  </a:lnTo>
                  <a:lnTo>
                    <a:pt x="174" y="1560"/>
                  </a:lnTo>
                  <a:lnTo>
                    <a:pt x="159" y="1536"/>
                  </a:lnTo>
                  <a:lnTo>
                    <a:pt x="145" y="1511"/>
                  </a:lnTo>
                  <a:lnTo>
                    <a:pt x="132" y="1488"/>
                  </a:lnTo>
                  <a:lnTo>
                    <a:pt x="122" y="1466"/>
                  </a:lnTo>
                  <a:lnTo>
                    <a:pt x="112" y="1447"/>
                  </a:lnTo>
                  <a:lnTo>
                    <a:pt x="106" y="1434"/>
                  </a:lnTo>
                  <a:lnTo>
                    <a:pt x="97" y="1415"/>
                  </a:lnTo>
                  <a:lnTo>
                    <a:pt x="93" y="1410"/>
                  </a:lnTo>
                  <a:lnTo>
                    <a:pt x="91" y="1408"/>
                  </a:lnTo>
                  <a:lnTo>
                    <a:pt x="95" y="1434"/>
                  </a:lnTo>
                  <a:lnTo>
                    <a:pt x="100" y="1463"/>
                  </a:lnTo>
                  <a:lnTo>
                    <a:pt x="108" y="1495"/>
                  </a:lnTo>
                  <a:lnTo>
                    <a:pt x="116" y="1528"/>
                  </a:lnTo>
                  <a:lnTo>
                    <a:pt x="125" y="1563"/>
                  </a:lnTo>
                  <a:lnTo>
                    <a:pt x="135" y="1598"/>
                  </a:lnTo>
                  <a:lnTo>
                    <a:pt x="147" y="1635"/>
                  </a:lnTo>
                  <a:lnTo>
                    <a:pt x="146" y="1636"/>
                  </a:lnTo>
                  <a:lnTo>
                    <a:pt x="146" y="1636"/>
                  </a:lnTo>
                  <a:lnTo>
                    <a:pt x="146" y="1636"/>
                  </a:lnTo>
                  <a:lnTo>
                    <a:pt x="134" y="1600"/>
                  </a:lnTo>
                  <a:lnTo>
                    <a:pt x="124" y="1564"/>
                  </a:lnTo>
                  <a:lnTo>
                    <a:pt x="114" y="1530"/>
                  </a:lnTo>
                  <a:lnTo>
                    <a:pt x="106" y="1495"/>
                  </a:lnTo>
                  <a:lnTo>
                    <a:pt x="99" y="1463"/>
                  </a:lnTo>
                  <a:lnTo>
                    <a:pt x="94" y="1434"/>
                  </a:lnTo>
                  <a:lnTo>
                    <a:pt x="90" y="1408"/>
                  </a:lnTo>
                  <a:lnTo>
                    <a:pt x="90" y="1407"/>
                  </a:lnTo>
                  <a:close/>
                  <a:moveTo>
                    <a:pt x="540" y="1404"/>
                  </a:moveTo>
                  <a:lnTo>
                    <a:pt x="541" y="1404"/>
                  </a:lnTo>
                  <a:lnTo>
                    <a:pt x="531" y="1437"/>
                  </a:lnTo>
                  <a:lnTo>
                    <a:pt x="520" y="1468"/>
                  </a:lnTo>
                  <a:lnTo>
                    <a:pt x="507" y="1498"/>
                  </a:lnTo>
                  <a:lnTo>
                    <a:pt x="493" y="1527"/>
                  </a:lnTo>
                  <a:lnTo>
                    <a:pt x="477" y="1554"/>
                  </a:lnTo>
                  <a:lnTo>
                    <a:pt x="476" y="1555"/>
                  </a:lnTo>
                  <a:lnTo>
                    <a:pt x="476" y="1556"/>
                  </a:lnTo>
                  <a:lnTo>
                    <a:pt x="464" y="1572"/>
                  </a:lnTo>
                  <a:lnTo>
                    <a:pt x="464" y="1572"/>
                  </a:lnTo>
                  <a:lnTo>
                    <a:pt x="463" y="1571"/>
                  </a:lnTo>
                  <a:lnTo>
                    <a:pt x="475" y="1555"/>
                  </a:lnTo>
                  <a:lnTo>
                    <a:pt x="475" y="1554"/>
                  </a:lnTo>
                  <a:lnTo>
                    <a:pt x="475" y="1554"/>
                  </a:lnTo>
                  <a:lnTo>
                    <a:pt x="475" y="1553"/>
                  </a:lnTo>
                  <a:lnTo>
                    <a:pt x="494" y="1519"/>
                  </a:lnTo>
                  <a:lnTo>
                    <a:pt x="512" y="1483"/>
                  </a:lnTo>
                  <a:lnTo>
                    <a:pt x="527" y="1445"/>
                  </a:lnTo>
                  <a:lnTo>
                    <a:pt x="540" y="1404"/>
                  </a:lnTo>
                  <a:close/>
                  <a:moveTo>
                    <a:pt x="586" y="1081"/>
                  </a:moveTo>
                  <a:lnTo>
                    <a:pt x="588" y="1081"/>
                  </a:lnTo>
                  <a:lnTo>
                    <a:pt x="587" y="1115"/>
                  </a:lnTo>
                  <a:lnTo>
                    <a:pt x="585" y="1148"/>
                  </a:lnTo>
                  <a:lnTo>
                    <a:pt x="583" y="1179"/>
                  </a:lnTo>
                  <a:lnTo>
                    <a:pt x="580" y="1213"/>
                  </a:lnTo>
                  <a:lnTo>
                    <a:pt x="576" y="1248"/>
                  </a:lnTo>
                  <a:lnTo>
                    <a:pt x="569" y="1286"/>
                  </a:lnTo>
                  <a:lnTo>
                    <a:pt x="562" y="1325"/>
                  </a:lnTo>
                  <a:lnTo>
                    <a:pt x="553" y="1364"/>
                  </a:lnTo>
                  <a:lnTo>
                    <a:pt x="542" y="1402"/>
                  </a:lnTo>
                  <a:lnTo>
                    <a:pt x="541" y="1402"/>
                  </a:lnTo>
                  <a:lnTo>
                    <a:pt x="551" y="1364"/>
                  </a:lnTo>
                  <a:lnTo>
                    <a:pt x="560" y="1325"/>
                  </a:lnTo>
                  <a:lnTo>
                    <a:pt x="568" y="1286"/>
                  </a:lnTo>
                  <a:lnTo>
                    <a:pt x="573" y="1248"/>
                  </a:lnTo>
                  <a:lnTo>
                    <a:pt x="578" y="1213"/>
                  </a:lnTo>
                  <a:lnTo>
                    <a:pt x="581" y="1179"/>
                  </a:lnTo>
                  <a:lnTo>
                    <a:pt x="584" y="1148"/>
                  </a:lnTo>
                  <a:lnTo>
                    <a:pt x="586" y="1081"/>
                  </a:lnTo>
                  <a:close/>
                  <a:moveTo>
                    <a:pt x="561" y="797"/>
                  </a:moveTo>
                  <a:lnTo>
                    <a:pt x="563" y="797"/>
                  </a:lnTo>
                  <a:lnTo>
                    <a:pt x="574" y="853"/>
                  </a:lnTo>
                  <a:lnTo>
                    <a:pt x="581" y="910"/>
                  </a:lnTo>
                  <a:lnTo>
                    <a:pt x="586" y="967"/>
                  </a:lnTo>
                  <a:lnTo>
                    <a:pt x="588" y="1023"/>
                  </a:lnTo>
                  <a:lnTo>
                    <a:pt x="588" y="1079"/>
                  </a:lnTo>
                  <a:lnTo>
                    <a:pt x="586" y="1079"/>
                  </a:lnTo>
                  <a:lnTo>
                    <a:pt x="586" y="1023"/>
                  </a:lnTo>
                  <a:lnTo>
                    <a:pt x="585" y="967"/>
                  </a:lnTo>
                  <a:lnTo>
                    <a:pt x="580" y="910"/>
                  </a:lnTo>
                  <a:lnTo>
                    <a:pt x="572" y="853"/>
                  </a:lnTo>
                  <a:lnTo>
                    <a:pt x="561" y="797"/>
                  </a:lnTo>
                  <a:close/>
                  <a:moveTo>
                    <a:pt x="464" y="580"/>
                  </a:moveTo>
                  <a:lnTo>
                    <a:pt x="467" y="580"/>
                  </a:lnTo>
                  <a:lnTo>
                    <a:pt x="489" y="612"/>
                  </a:lnTo>
                  <a:lnTo>
                    <a:pt x="509" y="645"/>
                  </a:lnTo>
                  <a:lnTo>
                    <a:pt x="525" y="681"/>
                  </a:lnTo>
                  <a:lnTo>
                    <a:pt x="540" y="718"/>
                  </a:lnTo>
                  <a:lnTo>
                    <a:pt x="552" y="756"/>
                  </a:lnTo>
                  <a:lnTo>
                    <a:pt x="562" y="795"/>
                  </a:lnTo>
                  <a:lnTo>
                    <a:pt x="561" y="795"/>
                  </a:lnTo>
                  <a:lnTo>
                    <a:pt x="551" y="756"/>
                  </a:lnTo>
                  <a:lnTo>
                    <a:pt x="538" y="718"/>
                  </a:lnTo>
                  <a:lnTo>
                    <a:pt x="523" y="681"/>
                  </a:lnTo>
                  <a:lnTo>
                    <a:pt x="507" y="645"/>
                  </a:lnTo>
                  <a:lnTo>
                    <a:pt x="487" y="612"/>
                  </a:lnTo>
                  <a:lnTo>
                    <a:pt x="464" y="580"/>
                  </a:lnTo>
                  <a:close/>
                  <a:moveTo>
                    <a:pt x="313" y="460"/>
                  </a:moveTo>
                  <a:lnTo>
                    <a:pt x="316" y="460"/>
                  </a:lnTo>
                  <a:lnTo>
                    <a:pt x="339" y="474"/>
                  </a:lnTo>
                  <a:lnTo>
                    <a:pt x="364" y="489"/>
                  </a:lnTo>
                  <a:lnTo>
                    <a:pt x="390" y="506"/>
                  </a:lnTo>
                  <a:lnTo>
                    <a:pt x="411" y="522"/>
                  </a:lnTo>
                  <a:lnTo>
                    <a:pt x="430" y="540"/>
                  </a:lnTo>
                  <a:lnTo>
                    <a:pt x="448" y="559"/>
                  </a:lnTo>
                  <a:lnTo>
                    <a:pt x="465" y="578"/>
                  </a:lnTo>
                  <a:lnTo>
                    <a:pt x="463" y="578"/>
                  </a:lnTo>
                  <a:lnTo>
                    <a:pt x="440" y="553"/>
                  </a:lnTo>
                  <a:lnTo>
                    <a:pt x="416" y="530"/>
                  </a:lnTo>
                  <a:lnTo>
                    <a:pt x="389" y="508"/>
                  </a:lnTo>
                  <a:lnTo>
                    <a:pt x="369" y="494"/>
                  </a:lnTo>
                  <a:lnTo>
                    <a:pt x="350" y="482"/>
                  </a:lnTo>
                  <a:lnTo>
                    <a:pt x="331" y="471"/>
                  </a:lnTo>
                  <a:lnTo>
                    <a:pt x="313" y="460"/>
                  </a:lnTo>
                  <a:close/>
                  <a:moveTo>
                    <a:pt x="152" y="359"/>
                  </a:moveTo>
                  <a:lnTo>
                    <a:pt x="155" y="359"/>
                  </a:lnTo>
                  <a:lnTo>
                    <a:pt x="179" y="376"/>
                  </a:lnTo>
                  <a:lnTo>
                    <a:pt x="201" y="392"/>
                  </a:lnTo>
                  <a:lnTo>
                    <a:pt x="223" y="405"/>
                  </a:lnTo>
                  <a:lnTo>
                    <a:pt x="242" y="418"/>
                  </a:lnTo>
                  <a:lnTo>
                    <a:pt x="260" y="429"/>
                  </a:lnTo>
                  <a:lnTo>
                    <a:pt x="278" y="438"/>
                  </a:lnTo>
                  <a:lnTo>
                    <a:pt x="294" y="448"/>
                  </a:lnTo>
                  <a:lnTo>
                    <a:pt x="313" y="458"/>
                  </a:lnTo>
                  <a:lnTo>
                    <a:pt x="310" y="458"/>
                  </a:lnTo>
                  <a:lnTo>
                    <a:pt x="302" y="453"/>
                  </a:lnTo>
                  <a:lnTo>
                    <a:pt x="294" y="449"/>
                  </a:lnTo>
                  <a:lnTo>
                    <a:pt x="277" y="440"/>
                  </a:lnTo>
                  <a:lnTo>
                    <a:pt x="260" y="429"/>
                  </a:lnTo>
                  <a:lnTo>
                    <a:pt x="241" y="418"/>
                  </a:lnTo>
                  <a:lnTo>
                    <a:pt x="220" y="406"/>
                  </a:lnTo>
                  <a:lnTo>
                    <a:pt x="199" y="392"/>
                  </a:lnTo>
                  <a:lnTo>
                    <a:pt x="177" y="377"/>
                  </a:lnTo>
                  <a:lnTo>
                    <a:pt x="152" y="359"/>
                  </a:lnTo>
                  <a:close/>
                  <a:moveTo>
                    <a:pt x="69" y="248"/>
                  </a:moveTo>
                  <a:lnTo>
                    <a:pt x="71" y="248"/>
                  </a:lnTo>
                  <a:lnTo>
                    <a:pt x="83" y="273"/>
                  </a:lnTo>
                  <a:lnTo>
                    <a:pt x="95" y="295"/>
                  </a:lnTo>
                  <a:lnTo>
                    <a:pt x="109" y="315"/>
                  </a:lnTo>
                  <a:lnTo>
                    <a:pt x="125" y="334"/>
                  </a:lnTo>
                  <a:lnTo>
                    <a:pt x="143" y="350"/>
                  </a:lnTo>
                  <a:lnTo>
                    <a:pt x="147" y="352"/>
                  </a:lnTo>
                  <a:lnTo>
                    <a:pt x="153" y="357"/>
                  </a:lnTo>
                  <a:lnTo>
                    <a:pt x="150" y="357"/>
                  </a:lnTo>
                  <a:lnTo>
                    <a:pt x="148" y="355"/>
                  </a:lnTo>
                  <a:lnTo>
                    <a:pt x="145" y="353"/>
                  </a:lnTo>
                  <a:lnTo>
                    <a:pt x="143" y="351"/>
                  </a:lnTo>
                  <a:lnTo>
                    <a:pt x="124" y="335"/>
                  </a:lnTo>
                  <a:lnTo>
                    <a:pt x="108" y="317"/>
                  </a:lnTo>
                  <a:lnTo>
                    <a:pt x="93" y="296"/>
                  </a:lnTo>
                  <a:lnTo>
                    <a:pt x="81" y="273"/>
                  </a:lnTo>
                  <a:lnTo>
                    <a:pt x="69" y="248"/>
                  </a:lnTo>
                  <a:close/>
                  <a:moveTo>
                    <a:pt x="31" y="125"/>
                  </a:moveTo>
                  <a:lnTo>
                    <a:pt x="32" y="125"/>
                  </a:lnTo>
                  <a:lnTo>
                    <a:pt x="44" y="169"/>
                  </a:lnTo>
                  <a:lnTo>
                    <a:pt x="57" y="209"/>
                  </a:lnTo>
                  <a:lnTo>
                    <a:pt x="71" y="246"/>
                  </a:lnTo>
                  <a:lnTo>
                    <a:pt x="69" y="246"/>
                  </a:lnTo>
                  <a:lnTo>
                    <a:pt x="55" y="209"/>
                  </a:lnTo>
                  <a:lnTo>
                    <a:pt x="42" y="169"/>
                  </a:lnTo>
                  <a:lnTo>
                    <a:pt x="31" y="125"/>
                  </a:lnTo>
                  <a:close/>
                  <a:moveTo>
                    <a:pt x="0" y="0"/>
                  </a:moveTo>
                  <a:lnTo>
                    <a:pt x="1" y="5"/>
                  </a:lnTo>
                  <a:lnTo>
                    <a:pt x="21" y="78"/>
                  </a:lnTo>
                  <a:lnTo>
                    <a:pt x="26" y="101"/>
                  </a:lnTo>
                  <a:lnTo>
                    <a:pt x="32" y="123"/>
                  </a:lnTo>
                  <a:lnTo>
                    <a:pt x="30" y="123"/>
                  </a:lnTo>
                  <a:lnTo>
                    <a:pt x="25" y="101"/>
                  </a:lnTo>
                  <a:lnTo>
                    <a:pt x="19" y="7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4841875" y="1943101"/>
              <a:ext cx="347663" cy="3005138"/>
            </a:xfrm>
            <a:custGeom>
              <a:avLst/>
              <a:gdLst/>
              <a:ahLst/>
              <a:cxnLst>
                <a:cxn ang="0">
                  <a:pos x="110" y="1893"/>
                </a:cxn>
                <a:cxn ang="0">
                  <a:pos x="141" y="1794"/>
                </a:cxn>
                <a:cxn ang="0">
                  <a:pos x="118" y="1879"/>
                </a:cxn>
                <a:cxn ang="0">
                  <a:pos x="122" y="1862"/>
                </a:cxn>
                <a:cxn ang="0">
                  <a:pos x="145" y="1768"/>
                </a:cxn>
                <a:cxn ang="0">
                  <a:pos x="153" y="1733"/>
                </a:cxn>
                <a:cxn ang="0">
                  <a:pos x="161" y="1664"/>
                </a:cxn>
                <a:cxn ang="0">
                  <a:pos x="99" y="1664"/>
                </a:cxn>
                <a:cxn ang="0">
                  <a:pos x="186" y="1410"/>
                </a:cxn>
                <a:cxn ang="0">
                  <a:pos x="178" y="1521"/>
                </a:cxn>
                <a:cxn ang="0">
                  <a:pos x="163" y="1662"/>
                </a:cxn>
                <a:cxn ang="0">
                  <a:pos x="176" y="1524"/>
                </a:cxn>
                <a:cxn ang="0">
                  <a:pos x="185" y="1412"/>
                </a:cxn>
                <a:cxn ang="0">
                  <a:pos x="174" y="1469"/>
                </a:cxn>
                <a:cxn ang="0">
                  <a:pos x="155" y="1561"/>
                </a:cxn>
                <a:cxn ang="0">
                  <a:pos x="128" y="1640"/>
                </a:cxn>
                <a:cxn ang="0">
                  <a:pos x="109" y="1662"/>
                </a:cxn>
                <a:cxn ang="0">
                  <a:pos x="118" y="1651"/>
                </a:cxn>
                <a:cxn ang="0">
                  <a:pos x="148" y="1582"/>
                </a:cxn>
                <a:cxn ang="0">
                  <a:pos x="168" y="1490"/>
                </a:cxn>
                <a:cxn ang="0">
                  <a:pos x="180" y="1425"/>
                </a:cxn>
                <a:cxn ang="0">
                  <a:pos x="184" y="1410"/>
                </a:cxn>
                <a:cxn ang="0">
                  <a:pos x="19" y="1408"/>
                </a:cxn>
                <a:cxn ang="0">
                  <a:pos x="22" y="1428"/>
                </a:cxn>
                <a:cxn ang="0">
                  <a:pos x="39" y="1537"/>
                </a:cxn>
                <a:cxn ang="0">
                  <a:pos x="44" y="1560"/>
                </a:cxn>
                <a:cxn ang="0">
                  <a:pos x="58" y="1606"/>
                </a:cxn>
                <a:cxn ang="0">
                  <a:pos x="73" y="1640"/>
                </a:cxn>
                <a:cxn ang="0">
                  <a:pos x="92" y="1662"/>
                </a:cxn>
                <a:cxn ang="0">
                  <a:pos x="72" y="1642"/>
                </a:cxn>
                <a:cxn ang="0">
                  <a:pos x="50" y="1587"/>
                </a:cxn>
                <a:cxn ang="0">
                  <a:pos x="38" y="1541"/>
                </a:cxn>
                <a:cxn ang="0">
                  <a:pos x="26" y="1469"/>
                </a:cxn>
                <a:cxn ang="0">
                  <a:pos x="19" y="1413"/>
                </a:cxn>
                <a:cxn ang="0">
                  <a:pos x="0" y="1083"/>
                </a:cxn>
                <a:cxn ang="0">
                  <a:pos x="6" y="1213"/>
                </a:cxn>
                <a:cxn ang="0">
                  <a:pos x="17" y="1404"/>
                </a:cxn>
                <a:cxn ang="0">
                  <a:pos x="1" y="1150"/>
                </a:cxn>
                <a:cxn ang="0">
                  <a:pos x="12" y="799"/>
                </a:cxn>
                <a:cxn ang="0">
                  <a:pos x="3" y="1019"/>
                </a:cxn>
                <a:cxn ang="0">
                  <a:pos x="2" y="959"/>
                </a:cxn>
                <a:cxn ang="0">
                  <a:pos x="46" y="582"/>
                </a:cxn>
                <a:cxn ang="0">
                  <a:pos x="24" y="700"/>
                </a:cxn>
                <a:cxn ang="0">
                  <a:pos x="16" y="747"/>
                </a:cxn>
                <a:cxn ang="0">
                  <a:pos x="46" y="582"/>
                </a:cxn>
                <a:cxn ang="0">
                  <a:pos x="91" y="484"/>
                </a:cxn>
                <a:cxn ang="0">
                  <a:pos x="56" y="554"/>
                </a:cxn>
                <a:cxn ang="0">
                  <a:pos x="64" y="530"/>
                </a:cxn>
                <a:cxn ang="0">
                  <a:pos x="102" y="462"/>
                </a:cxn>
                <a:cxn ang="0">
                  <a:pos x="143" y="401"/>
                </a:cxn>
                <a:cxn ang="0">
                  <a:pos x="109" y="455"/>
                </a:cxn>
                <a:cxn ang="0">
                  <a:pos x="104" y="460"/>
                </a:cxn>
                <a:cxn ang="0">
                  <a:pos x="123" y="430"/>
                </a:cxn>
                <a:cxn ang="0">
                  <a:pos x="162" y="361"/>
                </a:cxn>
                <a:cxn ang="0">
                  <a:pos x="182" y="309"/>
                </a:cxn>
                <a:cxn ang="0">
                  <a:pos x="165" y="357"/>
                </a:cxn>
                <a:cxn ang="0">
                  <a:pos x="165" y="352"/>
                </a:cxn>
                <a:cxn ang="0">
                  <a:pos x="192" y="250"/>
                </a:cxn>
                <a:cxn ang="0">
                  <a:pos x="199" y="211"/>
                </a:cxn>
                <a:cxn ang="0">
                  <a:pos x="202" y="171"/>
                </a:cxn>
                <a:cxn ang="0">
                  <a:pos x="217" y="39"/>
                </a:cxn>
                <a:cxn ang="0">
                  <a:pos x="211" y="83"/>
                </a:cxn>
                <a:cxn ang="0">
                  <a:pos x="218" y="2"/>
                </a:cxn>
              </a:cxnLst>
              <a:rect l="0" t="0" r="r" b="b"/>
              <a:pathLst>
                <a:path w="219" h="1893">
                  <a:moveTo>
                    <a:pt x="110" y="1892"/>
                  </a:moveTo>
                  <a:lnTo>
                    <a:pt x="112" y="1892"/>
                  </a:lnTo>
                  <a:lnTo>
                    <a:pt x="112" y="1893"/>
                  </a:lnTo>
                  <a:lnTo>
                    <a:pt x="110" y="1893"/>
                  </a:lnTo>
                  <a:lnTo>
                    <a:pt x="110" y="1892"/>
                  </a:lnTo>
                  <a:close/>
                  <a:moveTo>
                    <a:pt x="145" y="1768"/>
                  </a:moveTo>
                  <a:lnTo>
                    <a:pt x="146" y="1768"/>
                  </a:lnTo>
                  <a:lnTo>
                    <a:pt x="141" y="1794"/>
                  </a:lnTo>
                  <a:lnTo>
                    <a:pt x="136" y="1820"/>
                  </a:lnTo>
                  <a:lnTo>
                    <a:pt x="130" y="1842"/>
                  </a:lnTo>
                  <a:lnTo>
                    <a:pt x="125" y="1862"/>
                  </a:lnTo>
                  <a:lnTo>
                    <a:pt x="118" y="1879"/>
                  </a:lnTo>
                  <a:lnTo>
                    <a:pt x="112" y="1891"/>
                  </a:lnTo>
                  <a:lnTo>
                    <a:pt x="110" y="1891"/>
                  </a:lnTo>
                  <a:lnTo>
                    <a:pt x="117" y="1879"/>
                  </a:lnTo>
                  <a:lnTo>
                    <a:pt x="122" y="1862"/>
                  </a:lnTo>
                  <a:lnTo>
                    <a:pt x="129" y="1842"/>
                  </a:lnTo>
                  <a:lnTo>
                    <a:pt x="134" y="1820"/>
                  </a:lnTo>
                  <a:lnTo>
                    <a:pt x="140" y="1795"/>
                  </a:lnTo>
                  <a:lnTo>
                    <a:pt x="145" y="1768"/>
                  </a:lnTo>
                  <a:close/>
                  <a:moveTo>
                    <a:pt x="161" y="1664"/>
                  </a:moveTo>
                  <a:lnTo>
                    <a:pt x="162" y="1664"/>
                  </a:lnTo>
                  <a:lnTo>
                    <a:pt x="158" y="1699"/>
                  </a:lnTo>
                  <a:lnTo>
                    <a:pt x="153" y="1733"/>
                  </a:lnTo>
                  <a:lnTo>
                    <a:pt x="147" y="1765"/>
                  </a:lnTo>
                  <a:lnTo>
                    <a:pt x="145" y="1765"/>
                  </a:lnTo>
                  <a:lnTo>
                    <a:pt x="154" y="1716"/>
                  </a:lnTo>
                  <a:lnTo>
                    <a:pt x="161" y="1664"/>
                  </a:lnTo>
                  <a:close/>
                  <a:moveTo>
                    <a:pt x="96" y="1664"/>
                  </a:moveTo>
                  <a:lnTo>
                    <a:pt x="103" y="1664"/>
                  </a:lnTo>
                  <a:lnTo>
                    <a:pt x="101" y="1664"/>
                  </a:lnTo>
                  <a:lnTo>
                    <a:pt x="99" y="1664"/>
                  </a:lnTo>
                  <a:lnTo>
                    <a:pt x="96" y="1664"/>
                  </a:lnTo>
                  <a:close/>
                  <a:moveTo>
                    <a:pt x="185" y="1409"/>
                  </a:moveTo>
                  <a:lnTo>
                    <a:pt x="186" y="1409"/>
                  </a:lnTo>
                  <a:lnTo>
                    <a:pt x="186" y="1410"/>
                  </a:lnTo>
                  <a:lnTo>
                    <a:pt x="185" y="1433"/>
                  </a:lnTo>
                  <a:lnTo>
                    <a:pt x="183" y="1460"/>
                  </a:lnTo>
                  <a:lnTo>
                    <a:pt x="181" y="1489"/>
                  </a:lnTo>
                  <a:lnTo>
                    <a:pt x="178" y="1521"/>
                  </a:lnTo>
                  <a:lnTo>
                    <a:pt x="175" y="1555"/>
                  </a:lnTo>
                  <a:lnTo>
                    <a:pt x="172" y="1590"/>
                  </a:lnTo>
                  <a:lnTo>
                    <a:pt x="168" y="1626"/>
                  </a:lnTo>
                  <a:lnTo>
                    <a:pt x="163" y="1662"/>
                  </a:lnTo>
                  <a:lnTo>
                    <a:pt x="161" y="1662"/>
                  </a:lnTo>
                  <a:lnTo>
                    <a:pt x="170" y="1591"/>
                  </a:lnTo>
                  <a:lnTo>
                    <a:pt x="173" y="1557"/>
                  </a:lnTo>
                  <a:lnTo>
                    <a:pt x="176" y="1524"/>
                  </a:lnTo>
                  <a:lnTo>
                    <a:pt x="179" y="1492"/>
                  </a:lnTo>
                  <a:lnTo>
                    <a:pt x="182" y="1462"/>
                  </a:lnTo>
                  <a:lnTo>
                    <a:pt x="183" y="1436"/>
                  </a:lnTo>
                  <a:lnTo>
                    <a:pt x="185" y="1412"/>
                  </a:lnTo>
                  <a:lnTo>
                    <a:pt x="181" y="1427"/>
                  </a:lnTo>
                  <a:lnTo>
                    <a:pt x="180" y="1437"/>
                  </a:lnTo>
                  <a:lnTo>
                    <a:pt x="178" y="1449"/>
                  </a:lnTo>
                  <a:lnTo>
                    <a:pt x="174" y="1469"/>
                  </a:lnTo>
                  <a:lnTo>
                    <a:pt x="170" y="1490"/>
                  </a:lnTo>
                  <a:lnTo>
                    <a:pt x="166" y="1513"/>
                  </a:lnTo>
                  <a:lnTo>
                    <a:pt x="161" y="1537"/>
                  </a:lnTo>
                  <a:lnTo>
                    <a:pt x="155" y="1561"/>
                  </a:lnTo>
                  <a:lnTo>
                    <a:pt x="149" y="1583"/>
                  </a:lnTo>
                  <a:lnTo>
                    <a:pt x="143" y="1605"/>
                  </a:lnTo>
                  <a:lnTo>
                    <a:pt x="136" y="1624"/>
                  </a:lnTo>
                  <a:lnTo>
                    <a:pt x="128" y="1640"/>
                  </a:lnTo>
                  <a:lnTo>
                    <a:pt x="120" y="1653"/>
                  </a:lnTo>
                  <a:lnTo>
                    <a:pt x="111" y="1661"/>
                  </a:lnTo>
                  <a:lnTo>
                    <a:pt x="110" y="1661"/>
                  </a:lnTo>
                  <a:lnTo>
                    <a:pt x="109" y="1662"/>
                  </a:lnTo>
                  <a:lnTo>
                    <a:pt x="104" y="1662"/>
                  </a:lnTo>
                  <a:lnTo>
                    <a:pt x="107" y="1661"/>
                  </a:lnTo>
                  <a:lnTo>
                    <a:pt x="109" y="1659"/>
                  </a:lnTo>
                  <a:lnTo>
                    <a:pt x="118" y="1651"/>
                  </a:lnTo>
                  <a:lnTo>
                    <a:pt x="126" y="1639"/>
                  </a:lnTo>
                  <a:lnTo>
                    <a:pt x="134" y="1622"/>
                  </a:lnTo>
                  <a:lnTo>
                    <a:pt x="141" y="1603"/>
                  </a:lnTo>
                  <a:lnTo>
                    <a:pt x="148" y="1582"/>
                  </a:lnTo>
                  <a:lnTo>
                    <a:pt x="154" y="1560"/>
                  </a:lnTo>
                  <a:lnTo>
                    <a:pt x="159" y="1536"/>
                  </a:lnTo>
                  <a:lnTo>
                    <a:pt x="164" y="1513"/>
                  </a:lnTo>
                  <a:lnTo>
                    <a:pt x="168" y="1490"/>
                  </a:lnTo>
                  <a:lnTo>
                    <a:pt x="172" y="1468"/>
                  </a:lnTo>
                  <a:lnTo>
                    <a:pt x="175" y="1449"/>
                  </a:lnTo>
                  <a:lnTo>
                    <a:pt x="178" y="1436"/>
                  </a:lnTo>
                  <a:lnTo>
                    <a:pt x="180" y="1425"/>
                  </a:lnTo>
                  <a:lnTo>
                    <a:pt x="181" y="1418"/>
                  </a:lnTo>
                  <a:lnTo>
                    <a:pt x="183" y="1414"/>
                  </a:lnTo>
                  <a:lnTo>
                    <a:pt x="183" y="1411"/>
                  </a:lnTo>
                  <a:lnTo>
                    <a:pt x="184" y="1410"/>
                  </a:lnTo>
                  <a:lnTo>
                    <a:pt x="185" y="1409"/>
                  </a:lnTo>
                  <a:close/>
                  <a:moveTo>
                    <a:pt x="18" y="1406"/>
                  </a:moveTo>
                  <a:lnTo>
                    <a:pt x="19" y="1406"/>
                  </a:lnTo>
                  <a:lnTo>
                    <a:pt x="19" y="1408"/>
                  </a:lnTo>
                  <a:lnTo>
                    <a:pt x="20" y="1410"/>
                  </a:lnTo>
                  <a:lnTo>
                    <a:pt x="20" y="1412"/>
                  </a:lnTo>
                  <a:lnTo>
                    <a:pt x="22" y="1424"/>
                  </a:lnTo>
                  <a:lnTo>
                    <a:pt x="22" y="1428"/>
                  </a:lnTo>
                  <a:lnTo>
                    <a:pt x="27" y="1468"/>
                  </a:lnTo>
                  <a:lnTo>
                    <a:pt x="27" y="1470"/>
                  </a:lnTo>
                  <a:lnTo>
                    <a:pt x="33" y="1505"/>
                  </a:lnTo>
                  <a:lnTo>
                    <a:pt x="39" y="1537"/>
                  </a:lnTo>
                  <a:lnTo>
                    <a:pt x="39" y="1538"/>
                  </a:lnTo>
                  <a:lnTo>
                    <a:pt x="40" y="1539"/>
                  </a:lnTo>
                  <a:lnTo>
                    <a:pt x="40" y="1540"/>
                  </a:lnTo>
                  <a:lnTo>
                    <a:pt x="44" y="1560"/>
                  </a:lnTo>
                  <a:lnTo>
                    <a:pt x="45" y="1561"/>
                  </a:lnTo>
                  <a:lnTo>
                    <a:pt x="45" y="1562"/>
                  </a:lnTo>
                  <a:lnTo>
                    <a:pt x="51" y="1585"/>
                  </a:lnTo>
                  <a:lnTo>
                    <a:pt x="58" y="1606"/>
                  </a:lnTo>
                  <a:lnTo>
                    <a:pt x="64" y="1624"/>
                  </a:lnTo>
                  <a:lnTo>
                    <a:pt x="72" y="1639"/>
                  </a:lnTo>
                  <a:lnTo>
                    <a:pt x="72" y="1640"/>
                  </a:lnTo>
                  <a:lnTo>
                    <a:pt x="73" y="1640"/>
                  </a:lnTo>
                  <a:lnTo>
                    <a:pt x="80" y="1651"/>
                  </a:lnTo>
                  <a:lnTo>
                    <a:pt x="88" y="1658"/>
                  </a:lnTo>
                  <a:lnTo>
                    <a:pt x="96" y="1662"/>
                  </a:lnTo>
                  <a:lnTo>
                    <a:pt x="92" y="1662"/>
                  </a:lnTo>
                  <a:lnTo>
                    <a:pt x="85" y="1658"/>
                  </a:lnTo>
                  <a:lnTo>
                    <a:pt x="79" y="1651"/>
                  </a:lnTo>
                  <a:lnTo>
                    <a:pt x="72" y="1643"/>
                  </a:lnTo>
                  <a:lnTo>
                    <a:pt x="72" y="1642"/>
                  </a:lnTo>
                  <a:lnTo>
                    <a:pt x="72" y="1640"/>
                  </a:lnTo>
                  <a:lnTo>
                    <a:pt x="64" y="1626"/>
                  </a:lnTo>
                  <a:lnTo>
                    <a:pt x="56" y="1608"/>
                  </a:lnTo>
                  <a:lnTo>
                    <a:pt x="50" y="1587"/>
                  </a:lnTo>
                  <a:lnTo>
                    <a:pt x="43" y="1563"/>
                  </a:lnTo>
                  <a:lnTo>
                    <a:pt x="43" y="1561"/>
                  </a:lnTo>
                  <a:lnTo>
                    <a:pt x="39" y="1542"/>
                  </a:lnTo>
                  <a:lnTo>
                    <a:pt x="38" y="1541"/>
                  </a:lnTo>
                  <a:lnTo>
                    <a:pt x="38" y="1539"/>
                  </a:lnTo>
                  <a:lnTo>
                    <a:pt x="32" y="1507"/>
                  </a:lnTo>
                  <a:lnTo>
                    <a:pt x="26" y="1471"/>
                  </a:lnTo>
                  <a:lnTo>
                    <a:pt x="26" y="1469"/>
                  </a:lnTo>
                  <a:lnTo>
                    <a:pt x="21" y="1432"/>
                  </a:lnTo>
                  <a:lnTo>
                    <a:pt x="21" y="1430"/>
                  </a:lnTo>
                  <a:lnTo>
                    <a:pt x="20" y="1428"/>
                  </a:lnTo>
                  <a:lnTo>
                    <a:pt x="19" y="1413"/>
                  </a:lnTo>
                  <a:lnTo>
                    <a:pt x="19" y="1411"/>
                  </a:lnTo>
                  <a:lnTo>
                    <a:pt x="18" y="1410"/>
                  </a:lnTo>
                  <a:lnTo>
                    <a:pt x="18" y="1406"/>
                  </a:lnTo>
                  <a:close/>
                  <a:moveTo>
                    <a:pt x="0" y="1083"/>
                  </a:moveTo>
                  <a:lnTo>
                    <a:pt x="3" y="1083"/>
                  </a:lnTo>
                  <a:lnTo>
                    <a:pt x="3" y="1116"/>
                  </a:lnTo>
                  <a:lnTo>
                    <a:pt x="3" y="1150"/>
                  </a:lnTo>
                  <a:lnTo>
                    <a:pt x="6" y="1213"/>
                  </a:lnTo>
                  <a:lnTo>
                    <a:pt x="8" y="1278"/>
                  </a:lnTo>
                  <a:lnTo>
                    <a:pt x="14" y="1342"/>
                  </a:lnTo>
                  <a:lnTo>
                    <a:pt x="19" y="1404"/>
                  </a:lnTo>
                  <a:lnTo>
                    <a:pt x="17" y="1404"/>
                  </a:lnTo>
                  <a:lnTo>
                    <a:pt x="11" y="1342"/>
                  </a:lnTo>
                  <a:lnTo>
                    <a:pt x="7" y="1278"/>
                  </a:lnTo>
                  <a:lnTo>
                    <a:pt x="3" y="1213"/>
                  </a:lnTo>
                  <a:lnTo>
                    <a:pt x="1" y="1150"/>
                  </a:lnTo>
                  <a:lnTo>
                    <a:pt x="1" y="1116"/>
                  </a:lnTo>
                  <a:lnTo>
                    <a:pt x="0" y="1083"/>
                  </a:lnTo>
                  <a:close/>
                  <a:moveTo>
                    <a:pt x="11" y="799"/>
                  </a:moveTo>
                  <a:lnTo>
                    <a:pt x="12" y="799"/>
                  </a:lnTo>
                  <a:lnTo>
                    <a:pt x="8" y="849"/>
                  </a:lnTo>
                  <a:lnTo>
                    <a:pt x="6" y="903"/>
                  </a:lnTo>
                  <a:lnTo>
                    <a:pt x="4" y="959"/>
                  </a:lnTo>
                  <a:lnTo>
                    <a:pt x="3" y="1019"/>
                  </a:lnTo>
                  <a:lnTo>
                    <a:pt x="3" y="1081"/>
                  </a:lnTo>
                  <a:lnTo>
                    <a:pt x="0" y="1081"/>
                  </a:lnTo>
                  <a:lnTo>
                    <a:pt x="0" y="1019"/>
                  </a:lnTo>
                  <a:lnTo>
                    <a:pt x="2" y="959"/>
                  </a:lnTo>
                  <a:lnTo>
                    <a:pt x="4" y="903"/>
                  </a:lnTo>
                  <a:lnTo>
                    <a:pt x="7" y="849"/>
                  </a:lnTo>
                  <a:lnTo>
                    <a:pt x="11" y="799"/>
                  </a:lnTo>
                  <a:close/>
                  <a:moveTo>
                    <a:pt x="46" y="582"/>
                  </a:moveTo>
                  <a:lnTo>
                    <a:pt x="48" y="582"/>
                  </a:lnTo>
                  <a:lnTo>
                    <a:pt x="39" y="618"/>
                  </a:lnTo>
                  <a:lnTo>
                    <a:pt x="30" y="657"/>
                  </a:lnTo>
                  <a:lnTo>
                    <a:pt x="24" y="700"/>
                  </a:lnTo>
                  <a:lnTo>
                    <a:pt x="18" y="747"/>
                  </a:lnTo>
                  <a:lnTo>
                    <a:pt x="13" y="797"/>
                  </a:lnTo>
                  <a:lnTo>
                    <a:pt x="11" y="797"/>
                  </a:lnTo>
                  <a:lnTo>
                    <a:pt x="16" y="747"/>
                  </a:lnTo>
                  <a:lnTo>
                    <a:pt x="22" y="700"/>
                  </a:lnTo>
                  <a:lnTo>
                    <a:pt x="29" y="657"/>
                  </a:lnTo>
                  <a:lnTo>
                    <a:pt x="37" y="618"/>
                  </a:lnTo>
                  <a:lnTo>
                    <a:pt x="46" y="582"/>
                  </a:lnTo>
                  <a:close/>
                  <a:moveTo>
                    <a:pt x="102" y="462"/>
                  </a:moveTo>
                  <a:lnTo>
                    <a:pt x="104" y="462"/>
                  </a:lnTo>
                  <a:lnTo>
                    <a:pt x="97" y="472"/>
                  </a:lnTo>
                  <a:lnTo>
                    <a:pt x="91" y="484"/>
                  </a:lnTo>
                  <a:lnTo>
                    <a:pt x="83" y="496"/>
                  </a:lnTo>
                  <a:lnTo>
                    <a:pt x="75" y="510"/>
                  </a:lnTo>
                  <a:lnTo>
                    <a:pt x="66" y="530"/>
                  </a:lnTo>
                  <a:lnTo>
                    <a:pt x="56" y="554"/>
                  </a:lnTo>
                  <a:lnTo>
                    <a:pt x="48" y="580"/>
                  </a:lnTo>
                  <a:lnTo>
                    <a:pt x="47" y="580"/>
                  </a:lnTo>
                  <a:lnTo>
                    <a:pt x="55" y="554"/>
                  </a:lnTo>
                  <a:lnTo>
                    <a:pt x="64" y="530"/>
                  </a:lnTo>
                  <a:lnTo>
                    <a:pt x="74" y="508"/>
                  </a:lnTo>
                  <a:lnTo>
                    <a:pt x="84" y="491"/>
                  </a:lnTo>
                  <a:lnTo>
                    <a:pt x="93" y="476"/>
                  </a:lnTo>
                  <a:lnTo>
                    <a:pt x="102" y="462"/>
                  </a:lnTo>
                  <a:close/>
                  <a:moveTo>
                    <a:pt x="162" y="361"/>
                  </a:moveTo>
                  <a:lnTo>
                    <a:pt x="163" y="361"/>
                  </a:lnTo>
                  <a:lnTo>
                    <a:pt x="152" y="383"/>
                  </a:lnTo>
                  <a:lnTo>
                    <a:pt x="143" y="401"/>
                  </a:lnTo>
                  <a:lnTo>
                    <a:pt x="133" y="417"/>
                  </a:lnTo>
                  <a:lnTo>
                    <a:pt x="125" y="431"/>
                  </a:lnTo>
                  <a:lnTo>
                    <a:pt x="117" y="443"/>
                  </a:lnTo>
                  <a:lnTo>
                    <a:pt x="109" y="455"/>
                  </a:lnTo>
                  <a:lnTo>
                    <a:pt x="108" y="457"/>
                  </a:lnTo>
                  <a:lnTo>
                    <a:pt x="106" y="458"/>
                  </a:lnTo>
                  <a:lnTo>
                    <a:pt x="106" y="460"/>
                  </a:lnTo>
                  <a:lnTo>
                    <a:pt x="104" y="460"/>
                  </a:lnTo>
                  <a:lnTo>
                    <a:pt x="106" y="457"/>
                  </a:lnTo>
                  <a:lnTo>
                    <a:pt x="107" y="454"/>
                  </a:lnTo>
                  <a:lnTo>
                    <a:pt x="115" y="442"/>
                  </a:lnTo>
                  <a:lnTo>
                    <a:pt x="123" y="430"/>
                  </a:lnTo>
                  <a:lnTo>
                    <a:pt x="132" y="416"/>
                  </a:lnTo>
                  <a:lnTo>
                    <a:pt x="141" y="401"/>
                  </a:lnTo>
                  <a:lnTo>
                    <a:pt x="151" y="382"/>
                  </a:lnTo>
                  <a:lnTo>
                    <a:pt x="162" y="361"/>
                  </a:lnTo>
                  <a:close/>
                  <a:moveTo>
                    <a:pt x="192" y="250"/>
                  </a:moveTo>
                  <a:lnTo>
                    <a:pt x="194" y="250"/>
                  </a:lnTo>
                  <a:lnTo>
                    <a:pt x="189" y="281"/>
                  </a:lnTo>
                  <a:lnTo>
                    <a:pt x="182" y="309"/>
                  </a:lnTo>
                  <a:lnTo>
                    <a:pt x="175" y="333"/>
                  </a:lnTo>
                  <a:lnTo>
                    <a:pt x="167" y="353"/>
                  </a:lnTo>
                  <a:lnTo>
                    <a:pt x="166" y="355"/>
                  </a:lnTo>
                  <a:lnTo>
                    <a:pt x="165" y="357"/>
                  </a:lnTo>
                  <a:lnTo>
                    <a:pt x="164" y="359"/>
                  </a:lnTo>
                  <a:lnTo>
                    <a:pt x="162" y="359"/>
                  </a:lnTo>
                  <a:lnTo>
                    <a:pt x="164" y="355"/>
                  </a:lnTo>
                  <a:lnTo>
                    <a:pt x="165" y="352"/>
                  </a:lnTo>
                  <a:lnTo>
                    <a:pt x="173" y="332"/>
                  </a:lnTo>
                  <a:lnTo>
                    <a:pt x="181" y="308"/>
                  </a:lnTo>
                  <a:lnTo>
                    <a:pt x="186" y="280"/>
                  </a:lnTo>
                  <a:lnTo>
                    <a:pt x="192" y="250"/>
                  </a:lnTo>
                  <a:close/>
                  <a:moveTo>
                    <a:pt x="207" y="127"/>
                  </a:moveTo>
                  <a:lnTo>
                    <a:pt x="208" y="127"/>
                  </a:lnTo>
                  <a:lnTo>
                    <a:pt x="204" y="171"/>
                  </a:lnTo>
                  <a:lnTo>
                    <a:pt x="199" y="211"/>
                  </a:lnTo>
                  <a:lnTo>
                    <a:pt x="194" y="248"/>
                  </a:lnTo>
                  <a:lnTo>
                    <a:pt x="192" y="248"/>
                  </a:lnTo>
                  <a:lnTo>
                    <a:pt x="197" y="211"/>
                  </a:lnTo>
                  <a:lnTo>
                    <a:pt x="202" y="171"/>
                  </a:lnTo>
                  <a:lnTo>
                    <a:pt x="207" y="127"/>
                  </a:lnTo>
                  <a:close/>
                  <a:moveTo>
                    <a:pt x="218" y="0"/>
                  </a:moveTo>
                  <a:lnTo>
                    <a:pt x="219" y="9"/>
                  </a:lnTo>
                  <a:lnTo>
                    <a:pt x="217" y="39"/>
                  </a:lnTo>
                  <a:lnTo>
                    <a:pt x="213" y="83"/>
                  </a:lnTo>
                  <a:lnTo>
                    <a:pt x="209" y="125"/>
                  </a:lnTo>
                  <a:lnTo>
                    <a:pt x="207" y="125"/>
                  </a:lnTo>
                  <a:lnTo>
                    <a:pt x="211" y="83"/>
                  </a:lnTo>
                  <a:lnTo>
                    <a:pt x="215" y="39"/>
                  </a:lnTo>
                  <a:lnTo>
                    <a:pt x="217" y="17"/>
                  </a:lnTo>
                  <a:lnTo>
                    <a:pt x="218" y="7"/>
                  </a:lnTo>
                  <a:lnTo>
                    <a:pt x="218" y="2"/>
                  </a:lnTo>
                  <a:lnTo>
                    <a:pt x="218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5187950" y="1939926"/>
              <a:ext cx="350838" cy="3008313"/>
            </a:xfrm>
            <a:custGeom>
              <a:avLst/>
              <a:gdLst/>
              <a:ahLst/>
              <a:cxnLst>
                <a:cxn ang="0">
                  <a:pos x="111" y="1894"/>
                </a:cxn>
                <a:cxn ang="0">
                  <a:pos x="93" y="1844"/>
                </a:cxn>
                <a:cxn ang="0">
                  <a:pos x="104" y="1881"/>
                </a:cxn>
                <a:cxn ang="0">
                  <a:pos x="75" y="1770"/>
                </a:cxn>
                <a:cxn ang="0">
                  <a:pos x="116" y="1666"/>
                </a:cxn>
                <a:cxn ang="0">
                  <a:pos x="77" y="1767"/>
                </a:cxn>
                <a:cxn ang="0">
                  <a:pos x="183" y="1544"/>
                </a:cxn>
                <a:cxn ang="0">
                  <a:pos x="172" y="1588"/>
                </a:cxn>
                <a:cxn ang="0">
                  <a:pos x="143" y="1652"/>
                </a:cxn>
                <a:cxn ang="0">
                  <a:pos x="141" y="1652"/>
                </a:cxn>
                <a:cxn ang="0">
                  <a:pos x="157" y="1624"/>
                </a:cxn>
                <a:cxn ang="0">
                  <a:pos x="178" y="1562"/>
                </a:cxn>
                <a:cxn ang="0">
                  <a:pos x="183" y="1541"/>
                </a:cxn>
                <a:cxn ang="0">
                  <a:pos x="200" y="1427"/>
                </a:cxn>
                <a:cxn ang="0">
                  <a:pos x="195" y="1471"/>
                </a:cxn>
                <a:cxn ang="0">
                  <a:pos x="202" y="1414"/>
                </a:cxn>
                <a:cxn ang="0">
                  <a:pos x="201" y="1424"/>
                </a:cxn>
                <a:cxn ang="0">
                  <a:pos x="35" y="1411"/>
                </a:cxn>
                <a:cxn ang="0">
                  <a:pos x="42" y="1435"/>
                </a:cxn>
                <a:cxn ang="0">
                  <a:pos x="61" y="1538"/>
                </a:cxn>
                <a:cxn ang="0">
                  <a:pos x="102" y="1653"/>
                </a:cxn>
                <a:cxn ang="0">
                  <a:pos x="110" y="1663"/>
                </a:cxn>
                <a:cxn ang="0">
                  <a:pos x="72" y="1585"/>
                </a:cxn>
                <a:cxn ang="0">
                  <a:pos x="47" y="1471"/>
                </a:cxn>
                <a:cxn ang="0">
                  <a:pos x="36" y="1415"/>
                </a:cxn>
                <a:cxn ang="0">
                  <a:pos x="51" y="1586"/>
                </a:cxn>
                <a:cxn ang="0">
                  <a:pos x="45" y="1546"/>
                </a:cxn>
                <a:cxn ang="0">
                  <a:pos x="34" y="1411"/>
                </a:cxn>
                <a:cxn ang="0">
                  <a:pos x="202" y="1412"/>
                </a:cxn>
                <a:cxn ang="0">
                  <a:pos x="219" y="1152"/>
                </a:cxn>
                <a:cxn ang="0">
                  <a:pos x="204" y="1406"/>
                </a:cxn>
                <a:cxn ang="0">
                  <a:pos x="217" y="1199"/>
                </a:cxn>
                <a:cxn ang="0">
                  <a:pos x="212" y="801"/>
                </a:cxn>
                <a:cxn ang="0">
                  <a:pos x="219" y="1083"/>
                </a:cxn>
                <a:cxn ang="0">
                  <a:pos x="174" y="584"/>
                </a:cxn>
                <a:cxn ang="0">
                  <a:pos x="207" y="752"/>
                </a:cxn>
                <a:cxn ang="0">
                  <a:pos x="192" y="663"/>
                </a:cxn>
                <a:cxn ang="0">
                  <a:pos x="128" y="478"/>
                </a:cxn>
                <a:cxn ang="0">
                  <a:pos x="175" y="582"/>
                </a:cxn>
                <a:cxn ang="0">
                  <a:pos x="136" y="494"/>
                </a:cxn>
                <a:cxn ang="0">
                  <a:pos x="69" y="383"/>
                </a:cxn>
                <a:cxn ang="0">
                  <a:pos x="111" y="449"/>
                </a:cxn>
                <a:cxn ang="0">
                  <a:pos x="102" y="439"/>
                </a:cxn>
                <a:cxn ang="0">
                  <a:pos x="58" y="363"/>
                </a:cxn>
                <a:cxn ang="0">
                  <a:pos x="47" y="334"/>
                </a:cxn>
                <a:cxn ang="0">
                  <a:pos x="56" y="359"/>
                </a:cxn>
                <a:cxn ang="0">
                  <a:pos x="33" y="283"/>
                </a:cxn>
                <a:cxn ang="0">
                  <a:pos x="24" y="213"/>
                </a:cxn>
                <a:cxn ang="0">
                  <a:pos x="13" y="129"/>
                </a:cxn>
                <a:cxn ang="0">
                  <a:pos x="11" y="91"/>
                </a:cxn>
                <a:cxn ang="0">
                  <a:pos x="10" y="92"/>
                </a:cxn>
              </a:cxnLst>
              <a:rect l="0" t="0" r="r" b="b"/>
              <a:pathLst>
                <a:path w="221" h="1895">
                  <a:moveTo>
                    <a:pt x="111" y="1894"/>
                  </a:moveTo>
                  <a:lnTo>
                    <a:pt x="113" y="1894"/>
                  </a:lnTo>
                  <a:lnTo>
                    <a:pt x="113" y="1895"/>
                  </a:lnTo>
                  <a:lnTo>
                    <a:pt x="111" y="1895"/>
                  </a:lnTo>
                  <a:lnTo>
                    <a:pt x="111" y="1894"/>
                  </a:lnTo>
                  <a:close/>
                  <a:moveTo>
                    <a:pt x="75" y="1770"/>
                  </a:moveTo>
                  <a:lnTo>
                    <a:pt x="77" y="1770"/>
                  </a:lnTo>
                  <a:lnTo>
                    <a:pt x="82" y="1797"/>
                  </a:lnTo>
                  <a:lnTo>
                    <a:pt x="88" y="1822"/>
                  </a:lnTo>
                  <a:lnTo>
                    <a:pt x="93" y="1844"/>
                  </a:lnTo>
                  <a:lnTo>
                    <a:pt x="100" y="1864"/>
                  </a:lnTo>
                  <a:lnTo>
                    <a:pt x="106" y="1881"/>
                  </a:lnTo>
                  <a:lnTo>
                    <a:pt x="112" y="1893"/>
                  </a:lnTo>
                  <a:lnTo>
                    <a:pt x="111" y="1893"/>
                  </a:lnTo>
                  <a:lnTo>
                    <a:pt x="104" y="1881"/>
                  </a:lnTo>
                  <a:lnTo>
                    <a:pt x="98" y="1864"/>
                  </a:lnTo>
                  <a:lnTo>
                    <a:pt x="92" y="1844"/>
                  </a:lnTo>
                  <a:lnTo>
                    <a:pt x="86" y="1822"/>
                  </a:lnTo>
                  <a:lnTo>
                    <a:pt x="80" y="1796"/>
                  </a:lnTo>
                  <a:lnTo>
                    <a:pt x="75" y="1770"/>
                  </a:lnTo>
                  <a:close/>
                  <a:moveTo>
                    <a:pt x="116" y="1666"/>
                  </a:moveTo>
                  <a:lnTo>
                    <a:pt x="125" y="1666"/>
                  </a:lnTo>
                  <a:lnTo>
                    <a:pt x="122" y="1666"/>
                  </a:lnTo>
                  <a:lnTo>
                    <a:pt x="118" y="1666"/>
                  </a:lnTo>
                  <a:lnTo>
                    <a:pt x="116" y="1666"/>
                  </a:lnTo>
                  <a:close/>
                  <a:moveTo>
                    <a:pt x="59" y="1666"/>
                  </a:moveTo>
                  <a:lnTo>
                    <a:pt x="61" y="1666"/>
                  </a:lnTo>
                  <a:lnTo>
                    <a:pt x="66" y="1701"/>
                  </a:lnTo>
                  <a:lnTo>
                    <a:pt x="71" y="1735"/>
                  </a:lnTo>
                  <a:lnTo>
                    <a:pt x="77" y="1767"/>
                  </a:lnTo>
                  <a:lnTo>
                    <a:pt x="75" y="1767"/>
                  </a:lnTo>
                  <a:lnTo>
                    <a:pt x="66" y="1718"/>
                  </a:lnTo>
                  <a:lnTo>
                    <a:pt x="59" y="1666"/>
                  </a:lnTo>
                  <a:close/>
                  <a:moveTo>
                    <a:pt x="182" y="1542"/>
                  </a:moveTo>
                  <a:lnTo>
                    <a:pt x="183" y="1544"/>
                  </a:lnTo>
                  <a:lnTo>
                    <a:pt x="183" y="1544"/>
                  </a:lnTo>
                  <a:lnTo>
                    <a:pt x="178" y="1563"/>
                  </a:lnTo>
                  <a:lnTo>
                    <a:pt x="178" y="1565"/>
                  </a:lnTo>
                  <a:lnTo>
                    <a:pt x="178" y="1565"/>
                  </a:lnTo>
                  <a:lnTo>
                    <a:pt x="172" y="1588"/>
                  </a:lnTo>
                  <a:lnTo>
                    <a:pt x="165" y="1608"/>
                  </a:lnTo>
                  <a:lnTo>
                    <a:pt x="158" y="1626"/>
                  </a:lnTo>
                  <a:lnTo>
                    <a:pt x="150" y="1642"/>
                  </a:lnTo>
                  <a:lnTo>
                    <a:pt x="149" y="1642"/>
                  </a:lnTo>
                  <a:lnTo>
                    <a:pt x="143" y="1652"/>
                  </a:lnTo>
                  <a:lnTo>
                    <a:pt x="136" y="1659"/>
                  </a:lnTo>
                  <a:lnTo>
                    <a:pt x="129" y="1664"/>
                  </a:lnTo>
                  <a:lnTo>
                    <a:pt x="124" y="1664"/>
                  </a:lnTo>
                  <a:lnTo>
                    <a:pt x="133" y="1660"/>
                  </a:lnTo>
                  <a:lnTo>
                    <a:pt x="141" y="1652"/>
                  </a:lnTo>
                  <a:lnTo>
                    <a:pt x="149" y="1640"/>
                  </a:lnTo>
                  <a:lnTo>
                    <a:pt x="149" y="1640"/>
                  </a:lnTo>
                  <a:lnTo>
                    <a:pt x="149" y="1640"/>
                  </a:lnTo>
                  <a:lnTo>
                    <a:pt x="150" y="1639"/>
                  </a:lnTo>
                  <a:lnTo>
                    <a:pt x="157" y="1624"/>
                  </a:lnTo>
                  <a:lnTo>
                    <a:pt x="165" y="1607"/>
                  </a:lnTo>
                  <a:lnTo>
                    <a:pt x="171" y="1587"/>
                  </a:lnTo>
                  <a:lnTo>
                    <a:pt x="177" y="1564"/>
                  </a:lnTo>
                  <a:lnTo>
                    <a:pt x="177" y="1563"/>
                  </a:lnTo>
                  <a:lnTo>
                    <a:pt x="178" y="1562"/>
                  </a:lnTo>
                  <a:lnTo>
                    <a:pt x="182" y="1542"/>
                  </a:lnTo>
                  <a:close/>
                  <a:moveTo>
                    <a:pt x="194" y="1473"/>
                  </a:moveTo>
                  <a:lnTo>
                    <a:pt x="196" y="1474"/>
                  </a:lnTo>
                  <a:lnTo>
                    <a:pt x="190" y="1509"/>
                  </a:lnTo>
                  <a:lnTo>
                    <a:pt x="183" y="1541"/>
                  </a:lnTo>
                  <a:lnTo>
                    <a:pt x="183" y="1541"/>
                  </a:lnTo>
                  <a:lnTo>
                    <a:pt x="183" y="1539"/>
                  </a:lnTo>
                  <a:lnTo>
                    <a:pt x="188" y="1507"/>
                  </a:lnTo>
                  <a:lnTo>
                    <a:pt x="194" y="1473"/>
                  </a:lnTo>
                  <a:close/>
                  <a:moveTo>
                    <a:pt x="200" y="1427"/>
                  </a:moveTo>
                  <a:lnTo>
                    <a:pt x="201" y="1428"/>
                  </a:lnTo>
                  <a:lnTo>
                    <a:pt x="201" y="1429"/>
                  </a:lnTo>
                  <a:lnTo>
                    <a:pt x="202" y="1430"/>
                  </a:lnTo>
                  <a:lnTo>
                    <a:pt x="196" y="1472"/>
                  </a:lnTo>
                  <a:lnTo>
                    <a:pt x="195" y="1471"/>
                  </a:lnTo>
                  <a:lnTo>
                    <a:pt x="195" y="1470"/>
                  </a:lnTo>
                  <a:lnTo>
                    <a:pt x="194" y="1470"/>
                  </a:lnTo>
                  <a:lnTo>
                    <a:pt x="200" y="1427"/>
                  </a:lnTo>
                  <a:close/>
                  <a:moveTo>
                    <a:pt x="202" y="1413"/>
                  </a:moveTo>
                  <a:lnTo>
                    <a:pt x="202" y="1414"/>
                  </a:lnTo>
                  <a:lnTo>
                    <a:pt x="203" y="1414"/>
                  </a:lnTo>
                  <a:lnTo>
                    <a:pt x="203" y="1414"/>
                  </a:lnTo>
                  <a:lnTo>
                    <a:pt x="202" y="1426"/>
                  </a:lnTo>
                  <a:lnTo>
                    <a:pt x="202" y="1425"/>
                  </a:lnTo>
                  <a:lnTo>
                    <a:pt x="201" y="1424"/>
                  </a:lnTo>
                  <a:lnTo>
                    <a:pt x="201" y="1419"/>
                  </a:lnTo>
                  <a:lnTo>
                    <a:pt x="202" y="1417"/>
                  </a:lnTo>
                  <a:lnTo>
                    <a:pt x="202" y="1413"/>
                  </a:lnTo>
                  <a:close/>
                  <a:moveTo>
                    <a:pt x="34" y="1411"/>
                  </a:moveTo>
                  <a:lnTo>
                    <a:pt x="35" y="1411"/>
                  </a:lnTo>
                  <a:lnTo>
                    <a:pt x="36" y="1412"/>
                  </a:lnTo>
                  <a:lnTo>
                    <a:pt x="37" y="1414"/>
                  </a:lnTo>
                  <a:lnTo>
                    <a:pt x="39" y="1418"/>
                  </a:lnTo>
                  <a:lnTo>
                    <a:pt x="40" y="1425"/>
                  </a:lnTo>
                  <a:lnTo>
                    <a:pt x="42" y="1435"/>
                  </a:lnTo>
                  <a:lnTo>
                    <a:pt x="45" y="1451"/>
                  </a:lnTo>
                  <a:lnTo>
                    <a:pt x="48" y="1470"/>
                  </a:lnTo>
                  <a:lnTo>
                    <a:pt x="52" y="1491"/>
                  </a:lnTo>
                  <a:lnTo>
                    <a:pt x="56" y="1515"/>
                  </a:lnTo>
                  <a:lnTo>
                    <a:pt x="61" y="1538"/>
                  </a:lnTo>
                  <a:lnTo>
                    <a:pt x="73" y="1584"/>
                  </a:lnTo>
                  <a:lnTo>
                    <a:pt x="80" y="1605"/>
                  </a:lnTo>
                  <a:lnTo>
                    <a:pt x="87" y="1624"/>
                  </a:lnTo>
                  <a:lnTo>
                    <a:pt x="94" y="1641"/>
                  </a:lnTo>
                  <a:lnTo>
                    <a:pt x="102" y="1653"/>
                  </a:lnTo>
                  <a:lnTo>
                    <a:pt x="111" y="1661"/>
                  </a:lnTo>
                  <a:lnTo>
                    <a:pt x="113" y="1663"/>
                  </a:lnTo>
                  <a:lnTo>
                    <a:pt x="116" y="1664"/>
                  </a:lnTo>
                  <a:lnTo>
                    <a:pt x="111" y="1664"/>
                  </a:lnTo>
                  <a:lnTo>
                    <a:pt x="110" y="1663"/>
                  </a:lnTo>
                  <a:lnTo>
                    <a:pt x="101" y="1655"/>
                  </a:lnTo>
                  <a:lnTo>
                    <a:pt x="93" y="1642"/>
                  </a:lnTo>
                  <a:lnTo>
                    <a:pt x="85" y="1626"/>
                  </a:lnTo>
                  <a:lnTo>
                    <a:pt x="78" y="1607"/>
                  </a:lnTo>
                  <a:lnTo>
                    <a:pt x="72" y="1585"/>
                  </a:lnTo>
                  <a:lnTo>
                    <a:pt x="66" y="1563"/>
                  </a:lnTo>
                  <a:lnTo>
                    <a:pt x="60" y="1539"/>
                  </a:lnTo>
                  <a:lnTo>
                    <a:pt x="55" y="1515"/>
                  </a:lnTo>
                  <a:lnTo>
                    <a:pt x="50" y="1492"/>
                  </a:lnTo>
                  <a:lnTo>
                    <a:pt x="47" y="1471"/>
                  </a:lnTo>
                  <a:lnTo>
                    <a:pt x="43" y="1451"/>
                  </a:lnTo>
                  <a:lnTo>
                    <a:pt x="41" y="1440"/>
                  </a:lnTo>
                  <a:lnTo>
                    <a:pt x="39" y="1429"/>
                  </a:lnTo>
                  <a:lnTo>
                    <a:pt x="37" y="1421"/>
                  </a:lnTo>
                  <a:lnTo>
                    <a:pt x="36" y="1415"/>
                  </a:lnTo>
                  <a:lnTo>
                    <a:pt x="38" y="1444"/>
                  </a:lnTo>
                  <a:lnTo>
                    <a:pt x="40" y="1476"/>
                  </a:lnTo>
                  <a:lnTo>
                    <a:pt x="44" y="1511"/>
                  </a:lnTo>
                  <a:lnTo>
                    <a:pt x="47" y="1548"/>
                  </a:lnTo>
                  <a:lnTo>
                    <a:pt x="51" y="1586"/>
                  </a:lnTo>
                  <a:lnTo>
                    <a:pt x="56" y="1625"/>
                  </a:lnTo>
                  <a:lnTo>
                    <a:pt x="61" y="1664"/>
                  </a:lnTo>
                  <a:lnTo>
                    <a:pt x="59" y="1664"/>
                  </a:lnTo>
                  <a:lnTo>
                    <a:pt x="54" y="1624"/>
                  </a:lnTo>
                  <a:lnTo>
                    <a:pt x="45" y="1546"/>
                  </a:lnTo>
                  <a:lnTo>
                    <a:pt x="42" y="1508"/>
                  </a:lnTo>
                  <a:lnTo>
                    <a:pt x="39" y="1473"/>
                  </a:lnTo>
                  <a:lnTo>
                    <a:pt x="37" y="1441"/>
                  </a:lnTo>
                  <a:lnTo>
                    <a:pt x="34" y="1412"/>
                  </a:lnTo>
                  <a:lnTo>
                    <a:pt x="34" y="1411"/>
                  </a:lnTo>
                  <a:close/>
                  <a:moveTo>
                    <a:pt x="202" y="1408"/>
                  </a:moveTo>
                  <a:lnTo>
                    <a:pt x="204" y="1408"/>
                  </a:lnTo>
                  <a:lnTo>
                    <a:pt x="204" y="1412"/>
                  </a:lnTo>
                  <a:lnTo>
                    <a:pt x="203" y="1412"/>
                  </a:lnTo>
                  <a:lnTo>
                    <a:pt x="202" y="1412"/>
                  </a:lnTo>
                  <a:lnTo>
                    <a:pt x="202" y="1408"/>
                  </a:lnTo>
                  <a:close/>
                  <a:moveTo>
                    <a:pt x="219" y="1085"/>
                  </a:moveTo>
                  <a:lnTo>
                    <a:pt x="220" y="1085"/>
                  </a:lnTo>
                  <a:lnTo>
                    <a:pt x="220" y="1119"/>
                  </a:lnTo>
                  <a:lnTo>
                    <a:pt x="219" y="1152"/>
                  </a:lnTo>
                  <a:lnTo>
                    <a:pt x="218" y="1199"/>
                  </a:lnTo>
                  <a:lnTo>
                    <a:pt x="216" y="1250"/>
                  </a:lnTo>
                  <a:lnTo>
                    <a:pt x="213" y="1302"/>
                  </a:lnTo>
                  <a:lnTo>
                    <a:pt x="210" y="1354"/>
                  </a:lnTo>
                  <a:lnTo>
                    <a:pt x="204" y="1406"/>
                  </a:lnTo>
                  <a:lnTo>
                    <a:pt x="202" y="1406"/>
                  </a:lnTo>
                  <a:lnTo>
                    <a:pt x="207" y="1354"/>
                  </a:lnTo>
                  <a:lnTo>
                    <a:pt x="212" y="1302"/>
                  </a:lnTo>
                  <a:lnTo>
                    <a:pt x="215" y="1250"/>
                  </a:lnTo>
                  <a:lnTo>
                    <a:pt x="217" y="1199"/>
                  </a:lnTo>
                  <a:lnTo>
                    <a:pt x="218" y="1152"/>
                  </a:lnTo>
                  <a:lnTo>
                    <a:pt x="218" y="1119"/>
                  </a:lnTo>
                  <a:lnTo>
                    <a:pt x="219" y="1085"/>
                  </a:lnTo>
                  <a:close/>
                  <a:moveTo>
                    <a:pt x="210" y="801"/>
                  </a:moveTo>
                  <a:lnTo>
                    <a:pt x="212" y="801"/>
                  </a:lnTo>
                  <a:lnTo>
                    <a:pt x="217" y="871"/>
                  </a:lnTo>
                  <a:lnTo>
                    <a:pt x="220" y="942"/>
                  </a:lnTo>
                  <a:lnTo>
                    <a:pt x="221" y="1014"/>
                  </a:lnTo>
                  <a:lnTo>
                    <a:pt x="220" y="1083"/>
                  </a:lnTo>
                  <a:lnTo>
                    <a:pt x="219" y="1083"/>
                  </a:lnTo>
                  <a:lnTo>
                    <a:pt x="219" y="1014"/>
                  </a:lnTo>
                  <a:lnTo>
                    <a:pt x="218" y="942"/>
                  </a:lnTo>
                  <a:lnTo>
                    <a:pt x="215" y="871"/>
                  </a:lnTo>
                  <a:lnTo>
                    <a:pt x="210" y="801"/>
                  </a:lnTo>
                  <a:close/>
                  <a:moveTo>
                    <a:pt x="174" y="584"/>
                  </a:moveTo>
                  <a:lnTo>
                    <a:pt x="175" y="584"/>
                  </a:lnTo>
                  <a:lnTo>
                    <a:pt x="186" y="622"/>
                  </a:lnTo>
                  <a:lnTo>
                    <a:pt x="194" y="663"/>
                  </a:lnTo>
                  <a:lnTo>
                    <a:pt x="201" y="706"/>
                  </a:lnTo>
                  <a:lnTo>
                    <a:pt x="207" y="752"/>
                  </a:lnTo>
                  <a:lnTo>
                    <a:pt x="212" y="799"/>
                  </a:lnTo>
                  <a:lnTo>
                    <a:pt x="210" y="799"/>
                  </a:lnTo>
                  <a:lnTo>
                    <a:pt x="205" y="752"/>
                  </a:lnTo>
                  <a:lnTo>
                    <a:pt x="199" y="706"/>
                  </a:lnTo>
                  <a:lnTo>
                    <a:pt x="192" y="663"/>
                  </a:lnTo>
                  <a:lnTo>
                    <a:pt x="183" y="622"/>
                  </a:lnTo>
                  <a:lnTo>
                    <a:pt x="174" y="584"/>
                  </a:lnTo>
                  <a:close/>
                  <a:moveTo>
                    <a:pt x="118" y="464"/>
                  </a:moveTo>
                  <a:lnTo>
                    <a:pt x="119" y="464"/>
                  </a:lnTo>
                  <a:lnTo>
                    <a:pt x="128" y="478"/>
                  </a:lnTo>
                  <a:lnTo>
                    <a:pt x="138" y="493"/>
                  </a:lnTo>
                  <a:lnTo>
                    <a:pt x="147" y="510"/>
                  </a:lnTo>
                  <a:lnTo>
                    <a:pt x="157" y="532"/>
                  </a:lnTo>
                  <a:lnTo>
                    <a:pt x="167" y="556"/>
                  </a:lnTo>
                  <a:lnTo>
                    <a:pt x="175" y="582"/>
                  </a:lnTo>
                  <a:lnTo>
                    <a:pt x="173" y="582"/>
                  </a:lnTo>
                  <a:lnTo>
                    <a:pt x="165" y="556"/>
                  </a:lnTo>
                  <a:lnTo>
                    <a:pt x="156" y="533"/>
                  </a:lnTo>
                  <a:lnTo>
                    <a:pt x="146" y="512"/>
                  </a:lnTo>
                  <a:lnTo>
                    <a:pt x="136" y="494"/>
                  </a:lnTo>
                  <a:lnTo>
                    <a:pt x="127" y="478"/>
                  </a:lnTo>
                  <a:lnTo>
                    <a:pt x="118" y="464"/>
                  </a:lnTo>
                  <a:close/>
                  <a:moveTo>
                    <a:pt x="58" y="363"/>
                  </a:moveTo>
                  <a:lnTo>
                    <a:pt x="59" y="363"/>
                  </a:lnTo>
                  <a:lnTo>
                    <a:pt x="69" y="383"/>
                  </a:lnTo>
                  <a:lnTo>
                    <a:pt x="80" y="399"/>
                  </a:lnTo>
                  <a:lnTo>
                    <a:pt x="88" y="414"/>
                  </a:lnTo>
                  <a:lnTo>
                    <a:pt x="96" y="427"/>
                  </a:lnTo>
                  <a:lnTo>
                    <a:pt x="103" y="438"/>
                  </a:lnTo>
                  <a:lnTo>
                    <a:pt x="111" y="449"/>
                  </a:lnTo>
                  <a:lnTo>
                    <a:pt x="119" y="462"/>
                  </a:lnTo>
                  <a:lnTo>
                    <a:pt x="117" y="462"/>
                  </a:lnTo>
                  <a:lnTo>
                    <a:pt x="113" y="456"/>
                  </a:lnTo>
                  <a:lnTo>
                    <a:pt x="109" y="450"/>
                  </a:lnTo>
                  <a:lnTo>
                    <a:pt x="102" y="439"/>
                  </a:lnTo>
                  <a:lnTo>
                    <a:pt x="94" y="428"/>
                  </a:lnTo>
                  <a:lnTo>
                    <a:pt x="86" y="415"/>
                  </a:lnTo>
                  <a:lnTo>
                    <a:pt x="77" y="400"/>
                  </a:lnTo>
                  <a:lnTo>
                    <a:pt x="68" y="383"/>
                  </a:lnTo>
                  <a:lnTo>
                    <a:pt x="58" y="363"/>
                  </a:lnTo>
                  <a:close/>
                  <a:moveTo>
                    <a:pt x="28" y="252"/>
                  </a:moveTo>
                  <a:lnTo>
                    <a:pt x="29" y="252"/>
                  </a:lnTo>
                  <a:lnTo>
                    <a:pt x="34" y="282"/>
                  </a:lnTo>
                  <a:lnTo>
                    <a:pt x="40" y="310"/>
                  </a:lnTo>
                  <a:lnTo>
                    <a:pt x="47" y="334"/>
                  </a:lnTo>
                  <a:lnTo>
                    <a:pt x="55" y="354"/>
                  </a:lnTo>
                  <a:lnTo>
                    <a:pt x="57" y="357"/>
                  </a:lnTo>
                  <a:lnTo>
                    <a:pt x="58" y="361"/>
                  </a:lnTo>
                  <a:lnTo>
                    <a:pt x="56" y="361"/>
                  </a:lnTo>
                  <a:lnTo>
                    <a:pt x="56" y="359"/>
                  </a:lnTo>
                  <a:lnTo>
                    <a:pt x="55" y="357"/>
                  </a:lnTo>
                  <a:lnTo>
                    <a:pt x="53" y="355"/>
                  </a:lnTo>
                  <a:lnTo>
                    <a:pt x="45" y="335"/>
                  </a:lnTo>
                  <a:lnTo>
                    <a:pt x="39" y="311"/>
                  </a:lnTo>
                  <a:lnTo>
                    <a:pt x="33" y="283"/>
                  </a:lnTo>
                  <a:lnTo>
                    <a:pt x="28" y="252"/>
                  </a:lnTo>
                  <a:close/>
                  <a:moveTo>
                    <a:pt x="13" y="129"/>
                  </a:moveTo>
                  <a:lnTo>
                    <a:pt x="15" y="129"/>
                  </a:lnTo>
                  <a:lnTo>
                    <a:pt x="19" y="173"/>
                  </a:lnTo>
                  <a:lnTo>
                    <a:pt x="24" y="213"/>
                  </a:lnTo>
                  <a:lnTo>
                    <a:pt x="29" y="250"/>
                  </a:lnTo>
                  <a:lnTo>
                    <a:pt x="27" y="250"/>
                  </a:lnTo>
                  <a:lnTo>
                    <a:pt x="22" y="213"/>
                  </a:lnTo>
                  <a:lnTo>
                    <a:pt x="18" y="173"/>
                  </a:lnTo>
                  <a:lnTo>
                    <a:pt x="13" y="129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4"/>
                  </a:lnTo>
                  <a:lnTo>
                    <a:pt x="3" y="11"/>
                  </a:lnTo>
                  <a:lnTo>
                    <a:pt x="11" y="91"/>
                  </a:lnTo>
                  <a:lnTo>
                    <a:pt x="13" y="110"/>
                  </a:lnTo>
                  <a:lnTo>
                    <a:pt x="15" y="127"/>
                  </a:lnTo>
                  <a:lnTo>
                    <a:pt x="13" y="127"/>
                  </a:lnTo>
                  <a:lnTo>
                    <a:pt x="11" y="110"/>
                  </a:lnTo>
                  <a:lnTo>
                    <a:pt x="10" y="92"/>
                  </a:lnTo>
                  <a:lnTo>
                    <a:pt x="1" y="11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2924175" y="1924051"/>
              <a:ext cx="2271713" cy="3024188"/>
            </a:xfrm>
            <a:custGeom>
              <a:avLst/>
              <a:gdLst/>
              <a:ahLst/>
              <a:cxnLst>
                <a:cxn ang="0">
                  <a:pos x="711" y="1904"/>
                </a:cxn>
                <a:cxn ang="0">
                  <a:pos x="832" y="1851"/>
                </a:cxn>
                <a:cxn ang="0">
                  <a:pos x="713" y="1902"/>
                </a:cxn>
                <a:cxn ang="0">
                  <a:pos x="753" y="1886"/>
                </a:cxn>
                <a:cxn ang="0">
                  <a:pos x="936" y="1780"/>
                </a:cxn>
                <a:cxn ang="0">
                  <a:pos x="940" y="1777"/>
                </a:cxn>
                <a:cxn ang="0">
                  <a:pos x="1202" y="1418"/>
                </a:cxn>
                <a:cxn ang="0">
                  <a:pos x="1182" y="1481"/>
                </a:cxn>
                <a:cxn ang="0">
                  <a:pos x="1099" y="1617"/>
                </a:cxn>
                <a:cxn ang="0">
                  <a:pos x="1057" y="1666"/>
                </a:cxn>
                <a:cxn ang="0">
                  <a:pos x="1057" y="1664"/>
                </a:cxn>
                <a:cxn ang="0">
                  <a:pos x="1152" y="1536"/>
                </a:cxn>
                <a:cxn ang="0">
                  <a:pos x="1198" y="1436"/>
                </a:cxn>
                <a:cxn ang="0">
                  <a:pos x="154" y="1474"/>
                </a:cxn>
                <a:cxn ang="0">
                  <a:pos x="305" y="1590"/>
                </a:cxn>
                <a:cxn ang="0">
                  <a:pos x="515" y="1659"/>
                </a:cxn>
                <a:cxn ang="0">
                  <a:pos x="657" y="1670"/>
                </a:cxn>
                <a:cxn ang="0">
                  <a:pos x="723" y="1665"/>
                </a:cxn>
                <a:cxn ang="0">
                  <a:pos x="849" y="1636"/>
                </a:cxn>
                <a:cxn ang="0">
                  <a:pos x="963" y="1586"/>
                </a:cxn>
                <a:cxn ang="0">
                  <a:pos x="1099" y="1496"/>
                </a:cxn>
                <a:cxn ang="0">
                  <a:pos x="1174" y="1432"/>
                </a:cxn>
                <a:cxn ang="0">
                  <a:pos x="1198" y="1418"/>
                </a:cxn>
                <a:cxn ang="0">
                  <a:pos x="1174" y="1435"/>
                </a:cxn>
                <a:cxn ang="0">
                  <a:pos x="1101" y="1497"/>
                </a:cxn>
                <a:cxn ang="0">
                  <a:pos x="964" y="1588"/>
                </a:cxn>
                <a:cxn ang="0">
                  <a:pos x="851" y="1637"/>
                </a:cxn>
                <a:cxn ang="0">
                  <a:pos x="730" y="1665"/>
                </a:cxn>
                <a:cxn ang="0">
                  <a:pos x="622" y="1671"/>
                </a:cxn>
                <a:cxn ang="0">
                  <a:pos x="462" y="1650"/>
                </a:cxn>
                <a:cxn ang="0">
                  <a:pos x="266" y="1570"/>
                </a:cxn>
                <a:cxn ang="0">
                  <a:pos x="128" y="1446"/>
                </a:cxn>
                <a:cxn ang="0">
                  <a:pos x="1198" y="1416"/>
                </a:cxn>
                <a:cxn ang="0">
                  <a:pos x="7" y="1159"/>
                </a:cxn>
                <a:cxn ang="0">
                  <a:pos x="82" y="1376"/>
                </a:cxn>
                <a:cxn ang="0">
                  <a:pos x="39" y="1291"/>
                </a:cxn>
                <a:cxn ang="0">
                  <a:pos x="0" y="1095"/>
                </a:cxn>
                <a:cxn ang="0">
                  <a:pos x="19" y="924"/>
                </a:cxn>
                <a:cxn ang="0">
                  <a:pos x="0" y="1093"/>
                </a:cxn>
                <a:cxn ang="0">
                  <a:pos x="31" y="885"/>
                </a:cxn>
                <a:cxn ang="0">
                  <a:pos x="252" y="619"/>
                </a:cxn>
                <a:cxn ang="0">
                  <a:pos x="91" y="773"/>
                </a:cxn>
                <a:cxn ang="0">
                  <a:pos x="144" y="706"/>
                </a:cxn>
                <a:cxn ang="0">
                  <a:pos x="651" y="474"/>
                </a:cxn>
                <a:cxn ang="0">
                  <a:pos x="473" y="519"/>
                </a:cxn>
                <a:cxn ang="0">
                  <a:pos x="293" y="592"/>
                </a:cxn>
                <a:cxn ang="0">
                  <a:pos x="514" y="506"/>
                </a:cxn>
                <a:cxn ang="0">
                  <a:pos x="1056" y="373"/>
                </a:cxn>
                <a:cxn ang="0">
                  <a:pos x="695" y="466"/>
                </a:cxn>
                <a:cxn ang="0">
                  <a:pos x="762" y="449"/>
                </a:cxn>
                <a:cxn ang="0">
                  <a:pos x="1248" y="262"/>
                </a:cxn>
                <a:cxn ang="0">
                  <a:pos x="1134" y="343"/>
                </a:cxn>
                <a:cxn ang="0">
                  <a:pos x="1097" y="356"/>
                </a:cxn>
                <a:cxn ang="0">
                  <a:pos x="1248" y="262"/>
                </a:cxn>
                <a:cxn ang="0">
                  <a:pos x="1279" y="234"/>
                </a:cxn>
                <a:cxn ang="0">
                  <a:pos x="1324" y="173"/>
                </a:cxn>
                <a:cxn ang="0">
                  <a:pos x="1426" y="8"/>
                </a:cxn>
                <a:cxn ang="0">
                  <a:pos x="1348" y="137"/>
                </a:cxn>
                <a:cxn ang="0">
                  <a:pos x="1429" y="0"/>
                </a:cxn>
                <a:cxn ang="0">
                  <a:pos x="1429" y="0"/>
                </a:cxn>
              </a:cxnLst>
              <a:rect l="0" t="0" r="r" b="b"/>
              <a:pathLst>
                <a:path w="1431" h="1905">
                  <a:moveTo>
                    <a:pt x="711" y="1904"/>
                  </a:moveTo>
                  <a:lnTo>
                    <a:pt x="712" y="1904"/>
                  </a:lnTo>
                  <a:lnTo>
                    <a:pt x="712" y="1905"/>
                  </a:lnTo>
                  <a:lnTo>
                    <a:pt x="711" y="1905"/>
                  </a:lnTo>
                  <a:lnTo>
                    <a:pt x="711" y="1904"/>
                  </a:lnTo>
                  <a:close/>
                  <a:moveTo>
                    <a:pt x="936" y="1780"/>
                  </a:moveTo>
                  <a:lnTo>
                    <a:pt x="938" y="1780"/>
                  </a:lnTo>
                  <a:lnTo>
                    <a:pt x="904" y="1805"/>
                  </a:lnTo>
                  <a:lnTo>
                    <a:pt x="869" y="1829"/>
                  </a:lnTo>
                  <a:lnTo>
                    <a:pt x="832" y="1851"/>
                  </a:lnTo>
                  <a:lnTo>
                    <a:pt x="794" y="1870"/>
                  </a:lnTo>
                  <a:lnTo>
                    <a:pt x="754" y="1887"/>
                  </a:lnTo>
                  <a:lnTo>
                    <a:pt x="714" y="1901"/>
                  </a:lnTo>
                  <a:lnTo>
                    <a:pt x="714" y="1902"/>
                  </a:lnTo>
                  <a:lnTo>
                    <a:pt x="713" y="1902"/>
                  </a:lnTo>
                  <a:lnTo>
                    <a:pt x="713" y="1903"/>
                  </a:lnTo>
                  <a:lnTo>
                    <a:pt x="712" y="1903"/>
                  </a:lnTo>
                  <a:lnTo>
                    <a:pt x="712" y="1901"/>
                  </a:lnTo>
                  <a:lnTo>
                    <a:pt x="713" y="1900"/>
                  </a:lnTo>
                  <a:lnTo>
                    <a:pt x="753" y="1886"/>
                  </a:lnTo>
                  <a:lnTo>
                    <a:pt x="792" y="1870"/>
                  </a:lnTo>
                  <a:lnTo>
                    <a:pt x="830" y="1850"/>
                  </a:lnTo>
                  <a:lnTo>
                    <a:pt x="867" y="1828"/>
                  </a:lnTo>
                  <a:lnTo>
                    <a:pt x="902" y="1805"/>
                  </a:lnTo>
                  <a:lnTo>
                    <a:pt x="936" y="1780"/>
                  </a:lnTo>
                  <a:close/>
                  <a:moveTo>
                    <a:pt x="1047" y="1676"/>
                  </a:moveTo>
                  <a:lnTo>
                    <a:pt x="1049" y="1676"/>
                  </a:lnTo>
                  <a:lnTo>
                    <a:pt x="1015" y="1711"/>
                  </a:lnTo>
                  <a:lnTo>
                    <a:pt x="979" y="1745"/>
                  </a:lnTo>
                  <a:lnTo>
                    <a:pt x="940" y="1777"/>
                  </a:lnTo>
                  <a:lnTo>
                    <a:pt x="938" y="1777"/>
                  </a:lnTo>
                  <a:lnTo>
                    <a:pt x="977" y="1745"/>
                  </a:lnTo>
                  <a:lnTo>
                    <a:pt x="1013" y="1711"/>
                  </a:lnTo>
                  <a:lnTo>
                    <a:pt x="1047" y="1676"/>
                  </a:lnTo>
                  <a:close/>
                  <a:moveTo>
                    <a:pt x="1202" y="1418"/>
                  </a:moveTo>
                  <a:lnTo>
                    <a:pt x="1203" y="1418"/>
                  </a:lnTo>
                  <a:lnTo>
                    <a:pt x="1200" y="1435"/>
                  </a:lnTo>
                  <a:lnTo>
                    <a:pt x="1194" y="1453"/>
                  </a:lnTo>
                  <a:lnTo>
                    <a:pt x="1192" y="1458"/>
                  </a:lnTo>
                  <a:lnTo>
                    <a:pt x="1182" y="1481"/>
                  </a:lnTo>
                  <a:lnTo>
                    <a:pt x="1170" y="1506"/>
                  </a:lnTo>
                  <a:lnTo>
                    <a:pt x="1155" y="1533"/>
                  </a:lnTo>
                  <a:lnTo>
                    <a:pt x="1139" y="1560"/>
                  </a:lnTo>
                  <a:lnTo>
                    <a:pt x="1120" y="1589"/>
                  </a:lnTo>
                  <a:lnTo>
                    <a:pt x="1099" y="1617"/>
                  </a:lnTo>
                  <a:lnTo>
                    <a:pt x="1097" y="1619"/>
                  </a:lnTo>
                  <a:lnTo>
                    <a:pt x="1095" y="1621"/>
                  </a:lnTo>
                  <a:lnTo>
                    <a:pt x="1078" y="1643"/>
                  </a:lnTo>
                  <a:lnTo>
                    <a:pt x="1059" y="1665"/>
                  </a:lnTo>
                  <a:lnTo>
                    <a:pt x="1057" y="1666"/>
                  </a:lnTo>
                  <a:lnTo>
                    <a:pt x="1054" y="1670"/>
                  </a:lnTo>
                  <a:lnTo>
                    <a:pt x="1051" y="1674"/>
                  </a:lnTo>
                  <a:lnTo>
                    <a:pt x="1049" y="1674"/>
                  </a:lnTo>
                  <a:lnTo>
                    <a:pt x="1056" y="1665"/>
                  </a:lnTo>
                  <a:lnTo>
                    <a:pt x="1057" y="1664"/>
                  </a:lnTo>
                  <a:lnTo>
                    <a:pt x="1091" y="1624"/>
                  </a:lnTo>
                  <a:lnTo>
                    <a:pt x="1094" y="1620"/>
                  </a:lnTo>
                  <a:lnTo>
                    <a:pt x="1115" y="1591"/>
                  </a:lnTo>
                  <a:lnTo>
                    <a:pt x="1134" y="1563"/>
                  </a:lnTo>
                  <a:lnTo>
                    <a:pt x="1152" y="1536"/>
                  </a:lnTo>
                  <a:lnTo>
                    <a:pt x="1166" y="1509"/>
                  </a:lnTo>
                  <a:lnTo>
                    <a:pt x="1179" y="1485"/>
                  </a:lnTo>
                  <a:lnTo>
                    <a:pt x="1190" y="1461"/>
                  </a:lnTo>
                  <a:lnTo>
                    <a:pt x="1191" y="1456"/>
                  </a:lnTo>
                  <a:lnTo>
                    <a:pt x="1198" y="1436"/>
                  </a:lnTo>
                  <a:lnTo>
                    <a:pt x="1202" y="1418"/>
                  </a:lnTo>
                  <a:close/>
                  <a:moveTo>
                    <a:pt x="107" y="1418"/>
                  </a:moveTo>
                  <a:lnTo>
                    <a:pt x="109" y="1418"/>
                  </a:lnTo>
                  <a:lnTo>
                    <a:pt x="131" y="1446"/>
                  </a:lnTo>
                  <a:lnTo>
                    <a:pt x="154" y="1474"/>
                  </a:lnTo>
                  <a:lnTo>
                    <a:pt x="179" y="1500"/>
                  </a:lnTo>
                  <a:lnTo>
                    <a:pt x="208" y="1525"/>
                  </a:lnTo>
                  <a:lnTo>
                    <a:pt x="237" y="1549"/>
                  </a:lnTo>
                  <a:lnTo>
                    <a:pt x="270" y="1570"/>
                  </a:lnTo>
                  <a:lnTo>
                    <a:pt x="305" y="1590"/>
                  </a:lnTo>
                  <a:lnTo>
                    <a:pt x="342" y="1608"/>
                  </a:lnTo>
                  <a:lnTo>
                    <a:pt x="381" y="1624"/>
                  </a:lnTo>
                  <a:lnTo>
                    <a:pt x="423" y="1638"/>
                  </a:lnTo>
                  <a:lnTo>
                    <a:pt x="468" y="1650"/>
                  </a:lnTo>
                  <a:lnTo>
                    <a:pt x="515" y="1659"/>
                  </a:lnTo>
                  <a:lnTo>
                    <a:pt x="565" y="1665"/>
                  </a:lnTo>
                  <a:lnTo>
                    <a:pt x="617" y="1669"/>
                  </a:lnTo>
                  <a:lnTo>
                    <a:pt x="624" y="1669"/>
                  </a:lnTo>
                  <a:lnTo>
                    <a:pt x="639" y="1670"/>
                  </a:lnTo>
                  <a:lnTo>
                    <a:pt x="657" y="1670"/>
                  </a:lnTo>
                  <a:lnTo>
                    <a:pt x="672" y="1669"/>
                  </a:lnTo>
                  <a:lnTo>
                    <a:pt x="675" y="1669"/>
                  </a:lnTo>
                  <a:lnTo>
                    <a:pt x="677" y="1668"/>
                  </a:lnTo>
                  <a:lnTo>
                    <a:pt x="680" y="1668"/>
                  </a:lnTo>
                  <a:lnTo>
                    <a:pt x="723" y="1665"/>
                  </a:lnTo>
                  <a:lnTo>
                    <a:pt x="765" y="1658"/>
                  </a:lnTo>
                  <a:lnTo>
                    <a:pt x="804" y="1649"/>
                  </a:lnTo>
                  <a:lnTo>
                    <a:pt x="805" y="1649"/>
                  </a:lnTo>
                  <a:lnTo>
                    <a:pt x="807" y="1648"/>
                  </a:lnTo>
                  <a:lnTo>
                    <a:pt x="849" y="1636"/>
                  </a:lnTo>
                  <a:lnTo>
                    <a:pt x="888" y="1621"/>
                  </a:lnTo>
                  <a:lnTo>
                    <a:pt x="926" y="1605"/>
                  </a:lnTo>
                  <a:lnTo>
                    <a:pt x="961" y="1587"/>
                  </a:lnTo>
                  <a:lnTo>
                    <a:pt x="962" y="1586"/>
                  </a:lnTo>
                  <a:lnTo>
                    <a:pt x="963" y="1586"/>
                  </a:lnTo>
                  <a:lnTo>
                    <a:pt x="995" y="1568"/>
                  </a:lnTo>
                  <a:lnTo>
                    <a:pt x="1024" y="1550"/>
                  </a:lnTo>
                  <a:lnTo>
                    <a:pt x="1052" y="1531"/>
                  </a:lnTo>
                  <a:lnTo>
                    <a:pt x="1077" y="1513"/>
                  </a:lnTo>
                  <a:lnTo>
                    <a:pt x="1099" y="1496"/>
                  </a:lnTo>
                  <a:lnTo>
                    <a:pt x="1120" y="1479"/>
                  </a:lnTo>
                  <a:lnTo>
                    <a:pt x="1138" y="1464"/>
                  </a:lnTo>
                  <a:lnTo>
                    <a:pt x="1154" y="1450"/>
                  </a:lnTo>
                  <a:lnTo>
                    <a:pt x="1165" y="1440"/>
                  </a:lnTo>
                  <a:lnTo>
                    <a:pt x="1174" y="1432"/>
                  </a:lnTo>
                  <a:lnTo>
                    <a:pt x="1176" y="1432"/>
                  </a:lnTo>
                  <a:lnTo>
                    <a:pt x="1176" y="1431"/>
                  </a:lnTo>
                  <a:lnTo>
                    <a:pt x="1187" y="1423"/>
                  </a:lnTo>
                  <a:lnTo>
                    <a:pt x="1195" y="1418"/>
                  </a:lnTo>
                  <a:lnTo>
                    <a:pt x="1198" y="1418"/>
                  </a:lnTo>
                  <a:lnTo>
                    <a:pt x="1192" y="1421"/>
                  </a:lnTo>
                  <a:lnTo>
                    <a:pt x="1185" y="1426"/>
                  </a:lnTo>
                  <a:lnTo>
                    <a:pt x="1176" y="1434"/>
                  </a:lnTo>
                  <a:lnTo>
                    <a:pt x="1175" y="1435"/>
                  </a:lnTo>
                  <a:lnTo>
                    <a:pt x="1174" y="1435"/>
                  </a:lnTo>
                  <a:lnTo>
                    <a:pt x="1165" y="1443"/>
                  </a:lnTo>
                  <a:lnTo>
                    <a:pt x="1155" y="1451"/>
                  </a:lnTo>
                  <a:lnTo>
                    <a:pt x="1139" y="1465"/>
                  </a:lnTo>
                  <a:lnTo>
                    <a:pt x="1121" y="1480"/>
                  </a:lnTo>
                  <a:lnTo>
                    <a:pt x="1101" y="1497"/>
                  </a:lnTo>
                  <a:lnTo>
                    <a:pt x="1078" y="1514"/>
                  </a:lnTo>
                  <a:lnTo>
                    <a:pt x="1052" y="1533"/>
                  </a:lnTo>
                  <a:lnTo>
                    <a:pt x="1025" y="1551"/>
                  </a:lnTo>
                  <a:lnTo>
                    <a:pt x="996" y="1570"/>
                  </a:lnTo>
                  <a:lnTo>
                    <a:pt x="964" y="1588"/>
                  </a:lnTo>
                  <a:lnTo>
                    <a:pt x="963" y="1588"/>
                  </a:lnTo>
                  <a:lnTo>
                    <a:pt x="962" y="1589"/>
                  </a:lnTo>
                  <a:lnTo>
                    <a:pt x="927" y="1606"/>
                  </a:lnTo>
                  <a:lnTo>
                    <a:pt x="890" y="1623"/>
                  </a:lnTo>
                  <a:lnTo>
                    <a:pt x="851" y="1637"/>
                  </a:lnTo>
                  <a:lnTo>
                    <a:pt x="810" y="1650"/>
                  </a:lnTo>
                  <a:lnTo>
                    <a:pt x="808" y="1650"/>
                  </a:lnTo>
                  <a:lnTo>
                    <a:pt x="807" y="1650"/>
                  </a:lnTo>
                  <a:lnTo>
                    <a:pt x="769" y="1659"/>
                  </a:lnTo>
                  <a:lnTo>
                    <a:pt x="730" y="1665"/>
                  </a:lnTo>
                  <a:lnTo>
                    <a:pt x="688" y="1670"/>
                  </a:lnTo>
                  <a:lnTo>
                    <a:pt x="684" y="1670"/>
                  </a:lnTo>
                  <a:lnTo>
                    <a:pt x="680" y="1671"/>
                  </a:lnTo>
                  <a:lnTo>
                    <a:pt x="661" y="1671"/>
                  </a:lnTo>
                  <a:lnTo>
                    <a:pt x="622" y="1671"/>
                  </a:lnTo>
                  <a:lnTo>
                    <a:pt x="619" y="1671"/>
                  </a:lnTo>
                  <a:lnTo>
                    <a:pt x="610" y="1671"/>
                  </a:lnTo>
                  <a:lnTo>
                    <a:pt x="558" y="1666"/>
                  </a:lnTo>
                  <a:lnTo>
                    <a:pt x="509" y="1660"/>
                  </a:lnTo>
                  <a:lnTo>
                    <a:pt x="462" y="1650"/>
                  </a:lnTo>
                  <a:lnTo>
                    <a:pt x="418" y="1639"/>
                  </a:lnTo>
                  <a:lnTo>
                    <a:pt x="377" y="1625"/>
                  </a:lnTo>
                  <a:lnTo>
                    <a:pt x="338" y="1608"/>
                  </a:lnTo>
                  <a:lnTo>
                    <a:pt x="300" y="1590"/>
                  </a:lnTo>
                  <a:lnTo>
                    <a:pt x="266" y="1570"/>
                  </a:lnTo>
                  <a:lnTo>
                    <a:pt x="234" y="1549"/>
                  </a:lnTo>
                  <a:lnTo>
                    <a:pt x="205" y="1525"/>
                  </a:lnTo>
                  <a:lnTo>
                    <a:pt x="177" y="1500"/>
                  </a:lnTo>
                  <a:lnTo>
                    <a:pt x="151" y="1474"/>
                  </a:lnTo>
                  <a:lnTo>
                    <a:pt x="128" y="1446"/>
                  </a:lnTo>
                  <a:lnTo>
                    <a:pt x="107" y="1418"/>
                  </a:lnTo>
                  <a:close/>
                  <a:moveTo>
                    <a:pt x="1199" y="1416"/>
                  </a:moveTo>
                  <a:lnTo>
                    <a:pt x="1203" y="1416"/>
                  </a:lnTo>
                  <a:lnTo>
                    <a:pt x="1203" y="1416"/>
                  </a:lnTo>
                  <a:lnTo>
                    <a:pt x="1198" y="1416"/>
                  </a:lnTo>
                  <a:lnTo>
                    <a:pt x="1199" y="1416"/>
                  </a:lnTo>
                  <a:close/>
                  <a:moveTo>
                    <a:pt x="0" y="1095"/>
                  </a:moveTo>
                  <a:lnTo>
                    <a:pt x="1" y="1095"/>
                  </a:lnTo>
                  <a:lnTo>
                    <a:pt x="3" y="1127"/>
                  </a:lnTo>
                  <a:lnTo>
                    <a:pt x="7" y="1159"/>
                  </a:lnTo>
                  <a:lnTo>
                    <a:pt x="15" y="1203"/>
                  </a:lnTo>
                  <a:lnTo>
                    <a:pt x="26" y="1247"/>
                  </a:lnTo>
                  <a:lnTo>
                    <a:pt x="41" y="1291"/>
                  </a:lnTo>
                  <a:lnTo>
                    <a:pt x="59" y="1334"/>
                  </a:lnTo>
                  <a:lnTo>
                    <a:pt x="82" y="1376"/>
                  </a:lnTo>
                  <a:lnTo>
                    <a:pt x="107" y="1416"/>
                  </a:lnTo>
                  <a:lnTo>
                    <a:pt x="105" y="1416"/>
                  </a:lnTo>
                  <a:lnTo>
                    <a:pt x="80" y="1376"/>
                  </a:lnTo>
                  <a:lnTo>
                    <a:pt x="57" y="1334"/>
                  </a:lnTo>
                  <a:lnTo>
                    <a:pt x="39" y="1291"/>
                  </a:lnTo>
                  <a:lnTo>
                    <a:pt x="24" y="1247"/>
                  </a:lnTo>
                  <a:lnTo>
                    <a:pt x="14" y="1203"/>
                  </a:lnTo>
                  <a:lnTo>
                    <a:pt x="6" y="1159"/>
                  </a:lnTo>
                  <a:lnTo>
                    <a:pt x="2" y="1127"/>
                  </a:lnTo>
                  <a:lnTo>
                    <a:pt x="0" y="1095"/>
                  </a:lnTo>
                  <a:close/>
                  <a:moveTo>
                    <a:pt x="65" y="811"/>
                  </a:moveTo>
                  <a:lnTo>
                    <a:pt x="67" y="811"/>
                  </a:lnTo>
                  <a:lnTo>
                    <a:pt x="48" y="847"/>
                  </a:lnTo>
                  <a:lnTo>
                    <a:pt x="32" y="885"/>
                  </a:lnTo>
                  <a:lnTo>
                    <a:pt x="19" y="924"/>
                  </a:lnTo>
                  <a:lnTo>
                    <a:pt x="10" y="965"/>
                  </a:lnTo>
                  <a:lnTo>
                    <a:pt x="4" y="1006"/>
                  </a:lnTo>
                  <a:lnTo>
                    <a:pt x="1" y="1049"/>
                  </a:lnTo>
                  <a:lnTo>
                    <a:pt x="1" y="1093"/>
                  </a:lnTo>
                  <a:lnTo>
                    <a:pt x="0" y="1093"/>
                  </a:lnTo>
                  <a:lnTo>
                    <a:pt x="0" y="1049"/>
                  </a:lnTo>
                  <a:lnTo>
                    <a:pt x="3" y="1006"/>
                  </a:lnTo>
                  <a:lnTo>
                    <a:pt x="8" y="965"/>
                  </a:lnTo>
                  <a:lnTo>
                    <a:pt x="18" y="924"/>
                  </a:lnTo>
                  <a:lnTo>
                    <a:pt x="31" y="885"/>
                  </a:lnTo>
                  <a:lnTo>
                    <a:pt x="46" y="847"/>
                  </a:lnTo>
                  <a:lnTo>
                    <a:pt x="65" y="811"/>
                  </a:lnTo>
                  <a:close/>
                  <a:moveTo>
                    <a:pt x="290" y="594"/>
                  </a:moveTo>
                  <a:lnTo>
                    <a:pt x="293" y="594"/>
                  </a:lnTo>
                  <a:lnTo>
                    <a:pt x="252" y="619"/>
                  </a:lnTo>
                  <a:lnTo>
                    <a:pt x="213" y="647"/>
                  </a:lnTo>
                  <a:lnTo>
                    <a:pt x="178" y="676"/>
                  </a:lnTo>
                  <a:lnTo>
                    <a:pt x="146" y="706"/>
                  </a:lnTo>
                  <a:lnTo>
                    <a:pt x="117" y="739"/>
                  </a:lnTo>
                  <a:lnTo>
                    <a:pt x="91" y="773"/>
                  </a:lnTo>
                  <a:lnTo>
                    <a:pt x="68" y="809"/>
                  </a:lnTo>
                  <a:lnTo>
                    <a:pt x="66" y="809"/>
                  </a:lnTo>
                  <a:lnTo>
                    <a:pt x="88" y="773"/>
                  </a:lnTo>
                  <a:lnTo>
                    <a:pt x="115" y="739"/>
                  </a:lnTo>
                  <a:lnTo>
                    <a:pt x="144" y="706"/>
                  </a:lnTo>
                  <a:lnTo>
                    <a:pt x="176" y="676"/>
                  </a:lnTo>
                  <a:lnTo>
                    <a:pt x="210" y="647"/>
                  </a:lnTo>
                  <a:lnTo>
                    <a:pt x="248" y="619"/>
                  </a:lnTo>
                  <a:lnTo>
                    <a:pt x="290" y="594"/>
                  </a:lnTo>
                  <a:close/>
                  <a:moveTo>
                    <a:pt x="651" y="474"/>
                  </a:moveTo>
                  <a:lnTo>
                    <a:pt x="659" y="474"/>
                  </a:lnTo>
                  <a:lnTo>
                    <a:pt x="610" y="485"/>
                  </a:lnTo>
                  <a:lnTo>
                    <a:pt x="562" y="496"/>
                  </a:lnTo>
                  <a:lnTo>
                    <a:pt x="517" y="507"/>
                  </a:lnTo>
                  <a:lnTo>
                    <a:pt x="473" y="519"/>
                  </a:lnTo>
                  <a:lnTo>
                    <a:pt x="433" y="531"/>
                  </a:lnTo>
                  <a:lnTo>
                    <a:pt x="385" y="549"/>
                  </a:lnTo>
                  <a:lnTo>
                    <a:pt x="340" y="570"/>
                  </a:lnTo>
                  <a:lnTo>
                    <a:pt x="296" y="592"/>
                  </a:lnTo>
                  <a:lnTo>
                    <a:pt x="293" y="592"/>
                  </a:lnTo>
                  <a:lnTo>
                    <a:pt x="337" y="570"/>
                  </a:lnTo>
                  <a:lnTo>
                    <a:pt x="383" y="549"/>
                  </a:lnTo>
                  <a:lnTo>
                    <a:pt x="433" y="530"/>
                  </a:lnTo>
                  <a:lnTo>
                    <a:pt x="473" y="517"/>
                  </a:lnTo>
                  <a:lnTo>
                    <a:pt x="514" y="506"/>
                  </a:lnTo>
                  <a:lnTo>
                    <a:pt x="558" y="495"/>
                  </a:lnTo>
                  <a:lnTo>
                    <a:pt x="603" y="484"/>
                  </a:lnTo>
                  <a:lnTo>
                    <a:pt x="651" y="474"/>
                  </a:lnTo>
                  <a:close/>
                  <a:moveTo>
                    <a:pt x="1051" y="373"/>
                  </a:moveTo>
                  <a:lnTo>
                    <a:pt x="1056" y="373"/>
                  </a:lnTo>
                  <a:lnTo>
                    <a:pt x="983" y="396"/>
                  </a:lnTo>
                  <a:lnTo>
                    <a:pt x="909" y="416"/>
                  </a:lnTo>
                  <a:lnTo>
                    <a:pt x="837" y="434"/>
                  </a:lnTo>
                  <a:lnTo>
                    <a:pt x="765" y="451"/>
                  </a:lnTo>
                  <a:lnTo>
                    <a:pt x="695" y="466"/>
                  </a:lnTo>
                  <a:lnTo>
                    <a:pt x="667" y="472"/>
                  </a:lnTo>
                  <a:lnTo>
                    <a:pt x="659" y="472"/>
                  </a:lnTo>
                  <a:lnTo>
                    <a:pt x="676" y="468"/>
                  </a:lnTo>
                  <a:lnTo>
                    <a:pt x="694" y="464"/>
                  </a:lnTo>
                  <a:lnTo>
                    <a:pt x="762" y="449"/>
                  </a:lnTo>
                  <a:lnTo>
                    <a:pt x="834" y="433"/>
                  </a:lnTo>
                  <a:lnTo>
                    <a:pt x="906" y="415"/>
                  </a:lnTo>
                  <a:lnTo>
                    <a:pt x="978" y="395"/>
                  </a:lnTo>
                  <a:lnTo>
                    <a:pt x="1051" y="373"/>
                  </a:lnTo>
                  <a:close/>
                  <a:moveTo>
                    <a:pt x="1248" y="262"/>
                  </a:moveTo>
                  <a:lnTo>
                    <a:pt x="1251" y="262"/>
                  </a:lnTo>
                  <a:lnTo>
                    <a:pt x="1225" y="285"/>
                  </a:lnTo>
                  <a:lnTo>
                    <a:pt x="1197" y="306"/>
                  </a:lnTo>
                  <a:lnTo>
                    <a:pt x="1166" y="326"/>
                  </a:lnTo>
                  <a:lnTo>
                    <a:pt x="1134" y="343"/>
                  </a:lnTo>
                  <a:lnTo>
                    <a:pt x="1097" y="358"/>
                  </a:lnTo>
                  <a:lnTo>
                    <a:pt x="1079" y="365"/>
                  </a:lnTo>
                  <a:lnTo>
                    <a:pt x="1061" y="371"/>
                  </a:lnTo>
                  <a:lnTo>
                    <a:pt x="1056" y="371"/>
                  </a:lnTo>
                  <a:lnTo>
                    <a:pt x="1097" y="356"/>
                  </a:lnTo>
                  <a:lnTo>
                    <a:pt x="1132" y="341"/>
                  </a:lnTo>
                  <a:lnTo>
                    <a:pt x="1165" y="324"/>
                  </a:lnTo>
                  <a:lnTo>
                    <a:pt x="1195" y="305"/>
                  </a:lnTo>
                  <a:lnTo>
                    <a:pt x="1223" y="284"/>
                  </a:lnTo>
                  <a:lnTo>
                    <a:pt x="1248" y="262"/>
                  </a:lnTo>
                  <a:close/>
                  <a:moveTo>
                    <a:pt x="1346" y="139"/>
                  </a:moveTo>
                  <a:lnTo>
                    <a:pt x="1349" y="139"/>
                  </a:lnTo>
                  <a:lnTo>
                    <a:pt x="1326" y="173"/>
                  </a:lnTo>
                  <a:lnTo>
                    <a:pt x="1303" y="204"/>
                  </a:lnTo>
                  <a:lnTo>
                    <a:pt x="1279" y="234"/>
                  </a:lnTo>
                  <a:lnTo>
                    <a:pt x="1253" y="260"/>
                  </a:lnTo>
                  <a:lnTo>
                    <a:pt x="1251" y="260"/>
                  </a:lnTo>
                  <a:lnTo>
                    <a:pt x="1277" y="234"/>
                  </a:lnTo>
                  <a:lnTo>
                    <a:pt x="1301" y="204"/>
                  </a:lnTo>
                  <a:lnTo>
                    <a:pt x="1324" y="173"/>
                  </a:lnTo>
                  <a:lnTo>
                    <a:pt x="1346" y="139"/>
                  </a:lnTo>
                  <a:close/>
                  <a:moveTo>
                    <a:pt x="1428" y="3"/>
                  </a:moveTo>
                  <a:lnTo>
                    <a:pt x="1429" y="5"/>
                  </a:lnTo>
                  <a:lnTo>
                    <a:pt x="1427" y="7"/>
                  </a:lnTo>
                  <a:lnTo>
                    <a:pt x="1426" y="8"/>
                  </a:lnTo>
                  <a:lnTo>
                    <a:pt x="1426" y="8"/>
                  </a:lnTo>
                  <a:lnTo>
                    <a:pt x="1400" y="54"/>
                  </a:lnTo>
                  <a:lnTo>
                    <a:pt x="1375" y="97"/>
                  </a:lnTo>
                  <a:lnTo>
                    <a:pt x="1350" y="137"/>
                  </a:lnTo>
                  <a:lnTo>
                    <a:pt x="1348" y="137"/>
                  </a:lnTo>
                  <a:lnTo>
                    <a:pt x="1373" y="96"/>
                  </a:lnTo>
                  <a:lnTo>
                    <a:pt x="1399" y="53"/>
                  </a:lnTo>
                  <a:lnTo>
                    <a:pt x="1425" y="7"/>
                  </a:lnTo>
                  <a:lnTo>
                    <a:pt x="1428" y="3"/>
                  </a:lnTo>
                  <a:close/>
                  <a:moveTo>
                    <a:pt x="1429" y="0"/>
                  </a:moveTo>
                  <a:lnTo>
                    <a:pt x="1431" y="0"/>
                  </a:lnTo>
                  <a:lnTo>
                    <a:pt x="1429" y="3"/>
                  </a:lnTo>
                  <a:lnTo>
                    <a:pt x="1429" y="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187950" y="1924051"/>
              <a:ext cx="1277938" cy="3024188"/>
            </a:xfrm>
            <a:custGeom>
              <a:avLst/>
              <a:gdLst/>
              <a:ahLst/>
              <a:cxnLst>
                <a:cxn ang="0">
                  <a:pos x="722" y="1905"/>
                </a:cxn>
                <a:cxn ang="0">
                  <a:pos x="537" y="1809"/>
                </a:cxn>
                <a:cxn ang="0">
                  <a:pos x="718" y="1900"/>
                </a:cxn>
                <a:cxn ang="0">
                  <a:pos x="717" y="1902"/>
                </a:cxn>
                <a:cxn ang="0">
                  <a:pos x="535" y="1810"/>
                </a:cxn>
                <a:cxn ang="0">
                  <a:pos x="419" y="1711"/>
                </a:cxn>
                <a:cxn ang="0">
                  <a:pos x="453" y="1745"/>
                </a:cxn>
                <a:cxn ang="0">
                  <a:pos x="767" y="1669"/>
                </a:cxn>
                <a:cxn ang="0">
                  <a:pos x="805" y="1671"/>
                </a:cxn>
                <a:cxn ang="0">
                  <a:pos x="625" y="1649"/>
                </a:cxn>
                <a:cxn ang="0">
                  <a:pos x="744" y="1670"/>
                </a:cxn>
                <a:cxn ang="0">
                  <a:pos x="624" y="1650"/>
                </a:cxn>
                <a:cxn ang="0">
                  <a:pos x="374" y="1663"/>
                </a:cxn>
                <a:cxn ang="0">
                  <a:pos x="384" y="1674"/>
                </a:cxn>
                <a:cxn ang="0">
                  <a:pos x="373" y="1665"/>
                </a:cxn>
                <a:cxn ang="0">
                  <a:pos x="339" y="1624"/>
                </a:cxn>
                <a:cxn ang="0">
                  <a:pos x="264" y="1509"/>
                </a:cxn>
                <a:cxn ang="0">
                  <a:pos x="340" y="1623"/>
                </a:cxn>
                <a:cxn ang="0">
                  <a:pos x="276" y="1533"/>
                </a:cxn>
                <a:cxn ang="0">
                  <a:pos x="233" y="1418"/>
                </a:cxn>
                <a:cxn ang="0">
                  <a:pos x="259" y="1435"/>
                </a:cxn>
                <a:cxn ang="0">
                  <a:pos x="295" y="1465"/>
                </a:cxn>
                <a:cxn ang="0">
                  <a:pos x="398" y="1544"/>
                </a:cxn>
                <a:cxn ang="0">
                  <a:pos x="467" y="1586"/>
                </a:cxn>
                <a:cxn ang="0">
                  <a:pos x="623" y="1648"/>
                </a:cxn>
                <a:cxn ang="0">
                  <a:pos x="579" y="1636"/>
                </a:cxn>
                <a:cxn ang="0">
                  <a:pos x="466" y="1587"/>
                </a:cxn>
                <a:cxn ang="0">
                  <a:pos x="366" y="1524"/>
                </a:cxn>
                <a:cxn ang="0">
                  <a:pos x="276" y="1451"/>
                </a:cxn>
                <a:cxn ang="0">
                  <a:pos x="251" y="1430"/>
                </a:cxn>
                <a:cxn ang="0">
                  <a:pos x="227" y="1418"/>
                </a:cxn>
                <a:cxn ang="0">
                  <a:pos x="238" y="1453"/>
                </a:cxn>
                <a:cxn ang="0">
                  <a:pos x="229" y="1416"/>
                </a:cxn>
                <a:cxn ang="0">
                  <a:pos x="229" y="1416"/>
                </a:cxn>
                <a:cxn ang="0">
                  <a:pos x="805" y="479"/>
                </a:cxn>
                <a:cxn ang="0">
                  <a:pos x="380" y="373"/>
                </a:cxn>
                <a:cxn ang="0">
                  <a:pos x="669" y="449"/>
                </a:cxn>
                <a:cxn ang="0">
                  <a:pos x="764" y="472"/>
                </a:cxn>
                <a:cxn ang="0">
                  <a:pos x="522" y="416"/>
                </a:cxn>
                <a:cxn ang="0">
                  <a:pos x="183" y="262"/>
                </a:cxn>
                <a:cxn ang="0">
                  <a:pos x="299" y="341"/>
                </a:cxn>
                <a:cxn ang="0">
                  <a:pos x="352" y="365"/>
                </a:cxn>
                <a:cxn ang="0">
                  <a:pos x="234" y="306"/>
                </a:cxn>
                <a:cxn ang="0">
                  <a:pos x="85" y="139"/>
                </a:cxn>
                <a:cxn ang="0">
                  <a:pos x="180" y="260"/>
                </a:cxn>
                <a:cxn ang="0">
                  <a:pos x="105" y="173"/>
                </a:cxn>
                <a:cxn ang="0">
                  <a:pos x="32" y="53"/>
                </a:cxn>
                <a:cxn ang="0">
                  <a:pos x="56" y="96"/>
                </a:cxn>
                <a:cxn ang="0">
                  <a:pos x="4" y="8"/>
                </a:cxn>
                <a:cxn ang="0">
                  <a:pos x="0" y="0"/>
                </a:cxn>
              </a:cxnLst>
              <a:rect l="0" t="0" r="r" b="b"/>
              <a:pathLst>
                <a:path w="805" h="1905">
                  <a:moveTo>
                    <a:pt x="722" y="1904"/>
                  </a:moveTo>
                  <a:lnTo>
                    <a:pt x="724" y="1904"/>
                  </a:lnTo>
                  <a:lnTo>
                    <a:pt x="725" y="1905"/>
                  </a:lnTo>
                  <a:lnTo>
                    <a:pt x="722" y="1905"/>
                  </a:lnTo>
                  <a:lnTo>
                    <a:pt x="722" y="1904"/>
                  </a:lnTo>
                  <a:close/>
                  <a:moveTo>
                    <a:pt x="494" y="1780"/>
                  </a:moveTo>
                  <a:lnTo>
                    <a:pt x="496" y="1780"/>
                  </a:lnTo>
                  <a:lnTo>
                    <a:pt x="537" y="1809"/>
                  </a:lnTo>
                  <a:lnTo>
                    <a:pt x="580" y="1837"/>
                  </a:lnTo>
                  <a:lnTo>
                    <a:pt x="624" y="1862"/>
                  </a:lnTo>
                  <a:lnTo>
                    <a:pt x="670" y="1883"/>
                  </a:lnTo>
                  <a:lnTo>
                    <a:pt x="718" y="1900"/>
                  </a:lnTo>
                  <a:lnTo>
                    <a:pt x="722" y="1903"/>
                  </a:lnTo>
                  <a:lnTo>
                    <a:pt x="719" y="1903"/>
                  </a:lnTo>
                  <a:lnTo>
                    <a:pt x="719" y="1902"/>
                  </a:lnTo>
                  <a:lnTo>
                    <a:pt x="717" y="1902"/>
                  </a:lnTo>
                  <a:lnTo>
                    <a:pt x="669" y="1885"/>
                  </a:lnTo>
                  <a:lnTo>
                    <a:pt x="623" y="1863"/>
                  </a:lnTo>
                  <a:lnTo>
                    <a:pt x="578" y="1838"/>
                  </a:lnTo>
                  <a:lnTo>
                    <a:pt x="535" y="1810"/>
                  </a:lnTo>
                  <a:lnTo>
                    <a:pt x="494" y="1780"/>
                  </a:lnTo>
                  <a:close/>
                  <a:moveTo>
                    <a:pt x="383" y="1676"/>
                  </a:moveTo>
                  <a:lnTo>
                    <a:pt x="385" y="1676"/>
                  </a:lnTo>
                  <a:lnTo>
                    <a:pt x="419" y="1711"/>
                  </a:lnTo>
                  <a:lnTo>
                    <a:pt x="456" y="1745"/>
                  </a:lnTo>
                  <a:lnTo>
                    <a:pt x="494" y="1777"/>
                  </a:lnTo>
                  <a:lnTo>
                    <a:pt x="492" y="1777"/>
                  </a:lnTo>
                  <a:lnTo>
                    <a:pt x="453" y="1745"/>
                  </a:lnTo>
                  <a:lnTo>
                    <a:pt x="417" y="1711"/>
                  </a:lnTo>
                  <a:lnTo>
                    <a:pt x="383" y="1676"/>
                  </a:lnTo>
                  <a:close/>
                  <a:moveTo>
                    <a:pt x="762" y="1669"/>
                  </a:moveTo>
                  <a:lnTo>
                    <a:pt x="767" y="1669"/>
                  </a:lnTo>
                  <a:lnTo>
                    <a:pt x="775" y="1670"/>
                  </a:lnTo>
                  <a:lnTo>
                    <a:pt x="788" y="1670"/>
                  </a:lnTo>
                  <a:lnTo>
                    <a:pt x="805" y="1669"/>
                  </a:lnTo>
                  <a:lnTo>
                    <a:pt x="805" y="1671"/>
                  </a:lnTo>
                  <a:lnTo>
                    <a:pt x="783" y="1671"/>
                  </a:lnTo>
                  <a:lnTo>
                    <a:pt x="753" y="1671"/>
                  </a:lnTo>
                  <a:lnTo>
                    <a:pt x="762" y="1669"/>
                  </a:lnTo>
                  <a:close/>
                  <a:moveTo>
                    <a:pt x="625" y="1649"/>
                  </a:moveTo>
                  <a:lnTo>
                    <a:pt x="666" y="1658"/>
                  </a:lnTo>
                  <a:lnTo>
                    <a:pt x="709" y="1665"/>
                  </a:lnTo>
                  <a:lnTo>
                    <a:pt x="753" y="1668"/>
                  </a:lnTo>
                  <a:lnTo>
                    <a:pt x="744" y="1670"/>
                  </a:lnTo>
                  <a:lnTo>
                    <a:pt x="702" y="1665"/>
                  </a:lnTo>
                  <a:lnTo>
                    <a:pt x="661" y="1659"/>
                  </a:lnTo>
                  <a:lnTo>
                    <a:pt x="623" y="1650"/>
                  </a:lnTo>
                  <a:lnTo>
                    <a:pt x="624" y="1650"/>
                  </a:lnTo>
                  <a:lnTo>
                    <a:pt x="625" y="1649"/>
                  </a:lnTo>
                  <a:close/>
                  <a:moveTo>
                    <a:pt x="339" y="1624"/>
                  </a:moveTo>
                  <a:lnTo>
                    <a:pt x="343" y="1627"/>
                  </a:lnTo>
                  <a:lnTo>
                    <a:pt x="374" y="1663"/>
                  </a:lnTo>
                  <a:lnTo>
                    <a:pt x="374" y="1663"/>
                  </a:lnTo>
                  <a:lnTo>
                    <a:pt x="374" y="1664"/>
                  </a:lnTo>
                  <a:lnTo>
                    <a:pt x="380" y="1669"/>
                  </a:lnTo>
                  <a:lnTo>
                    <a:pt x="384" y="1674"/>
                  </a:lnTo>
                  <a:lnTo>
                    <a:pt x="382" y="1674"/>
                  </a:lnTo>
                  <a:lnTo>
                    <a:pt x="377" y="1670"/>
                  </a:lnTo>
                  <a:lnTo>
                    <a:pt x="374" y="1665"/>
                  </a:lnTo>
                  <a:lnTo>
                    <a:pt x="373" y="1665"/>
                  </a:lnTo>
                  <a:lnTo>
                    <a:pt x="373" y="1664"/>
                  </a:lnTo>
                  <a:lnTo>
                    <a:pt x="372" y="1664"/>
                  </a:lnTo>
                  <a:lnTo>
                    <a:pt x="356" y="1644"/>
                  </a:lnTo>
                  <a:lnTo>
                    <a:pt x="339" y="1624"/>
                  </a:lnTo>
                  <a:close/>
                  <a:moveTo>
                    <a:pt x="238" y="1456"/>
                  </a:moveTo>
                  <a:lnTo>
                    <a:pt x="241" y="1459"/>
                  </a:lnTo>
                  <a:lnTo>
                    <a:pt x="251" y="1483"/>
                  </a:lnTo>
                  <a:lnTo>
                    <a:pt x="264" y="1509"/>
                  </a:lnTo>
                  <a:lnTo>
                    <a:pt x="280" y="1536"/>
                  </a:lnTo>
                  <a:lnTo>
                    <a:pt x="297" y="1564"/>
                  </a:lnTo>
                  <a:lnTo>
                    <a:pt x="318" y="1593"/>
                  </a:lnTo>
                  <a:lnTo>
                    <a:pt x="340" y="1623"/>
                  </a:lnTo>
                  <a:lnTo>
                    <a:pt x="336" y="1620"/>
                  </a:lnTo>
                  <a:lnTo>
                    <a:pt x="313" y="1590"/>
                  </a:lnTo>
                  <a:lnTo>
                    <a:pt x="293" y="1561"/>
                  </a:lnTo>
                  <a:lnTo>
                    <a:pt x="276" y="1533"/>
                  </a:lnTo>
                  <a:lnTo>
                    <a:pt x="260" y="1506"/>
                  </a:lnTo>
                  <a:lnTo>
                    <a:pt x="248" y="1480"/>
                  </a:lnTo>
                  <a:lnTo>
                    <a:pt x="238" y="1456"/>
                  </a:lnTo>
                  <a:close/>
                  <a:moveTo>
                    <a:pt x="233" y="1418"/>
                  </a:moveTo>
                  <a:lnTo>
                    <a:pt x="236" y="1418"/>
                  </a:lnTo>
                  <a:lnTo>
                    <a:pt x="243" y="1422"/>
                  </a:lnTo>
                  <a:lnTo>
                    <a:pt x="250" y="1427"/>
                  </a:lnTo>
                  <a:lnTo>
                    <a:pt x="259" y="1435"/>
                  </a:lnTo>
                  <a:lnTo>
                    <a:pt x="261" y="1437"/>
                  </a:lnTo>
                  <a:lnTo>
                    <a:pt x="269" y="1443"/>
                  </a:lnTo>
                  <a:lnTo>
                    <a:pt x="277" y="1450"/>
                  </a:lnTo>
                  <a:lnTo>
                    <a:pt x="295" y="1465"/>
                  </a:lnTo>
                  <a:lnTo>
                    <a:pt x="316" y="1483"/>
                  </a:lnTo>
                  <a:lnTo>
                    <a:pt x="340" y="1502"/>
                  </a:lnTo>
                  <a:lnTo>
                    <a:pt x="367" y="1522"/>
                  </a:lnTo>
                  <a:lnTo>
                    <a:pt x="398" y="1544"/>
                  </a:lnTo>
                  <a:lnTo>
                    <a:pt x="430" y="1565"/>
                  </a:lnTo>
                  <a:lnTo>
                    <a:pt x="466" y="1585"/>
                  </a:lnTo>
                  <a:lnTo>
                    <a:pt x="467" y="1586"/>
                  </a:lnTo>
                  <a:lnTo>
                    <a:pt x="467" y="1586"/>
                  </a:lnTo>
                  <a:lnTo>
                    <a:pt x="503" y="1604"/>
                  </a:lnTo>
                  <a:lnTo>
                    <a:pt x="541" y="1620"/>
                  </a:lnTo>
                  <a:lnTo>
                    <a:pt x="581" y="1635"/>
                  </a:lnTo>
                  <a:lnTo>
                    <a:pt x="623" y="1648"/>
                  </a:lnTo>
                  <a:lnTo>
                    <a:pt x="622" y="1648"/>
                  </a:lnTo>
                  <a:lnTo>
                    <a:pt x="621" y="1649"/>
                  </a:lnTo>
                  <a:lnTo>
                    <a:pt x="620" y="1649"/>
                  </a:lnTo>
                  <a:lnTo>
                    <a:pt x="579" y="1636"/>
                  </a:lnTo>
                  <a:lnTo>
                    <a:pt x="539" y="1621"/>
                  </a:lnTo>
                  <a:lnTo>
                    <a:pt x="502" y="1605"/>
                  </a:lnTo>
                  <a:lnTo>
                    <a:pt x="467" y="1587"/>
                  </a:lnTo>
                  <a:lnTo>
                    <a:pt x="466" y="1587"/>
                  </a:lnTo>
                  <a:lnTo>
                    <a:pt x="465" y="1586"/>
                  </a:lnTo>
                  <a:lnTo>
                    <a:pt x="430" y="1566"/>
                  </a:lnTo>
                  <a:lnTo>
                    <a:pt x="397" y="1545"/>
                  </a:lnTo>
                  <a:lnTo>
                    <a:pt x="366" y="1524"/>
                  </a:lnTo>
                  <a:lnTo>
                    <a:pt x="340" y="1504"/>
                  </a:lnTo>
                  <a:lnTo>
                    <a:pt x="316" y="1485"/>
                  </a:lnTo>
                  <a:lnTo>
                    <a:pt x="294" y="1467"/>
                  </a:lnTo>
                  <a:lnTo>
                    <a:pt x="276" y="1451"/>
                  </a:lnTo>
                  <a:lnTo>
                    <a:pt x="268" y="1445"/>
                  </a:lnTo>
                  <a:lnTo>
                    <a:pt x="262" y="1440"/>
                  </a:lnTo>
                  <a:lnTo>
                    <a:pt x="260" y="1437"/>
                  </a:lnTo>
                  <a:lnTo>
                    <a:pt x="251" y="1430"/>
                  </a:lnTo>
                  <a:lnTo>
                    <a:pt x="244" y="1424"/>
                  </a:lnTo>
                  <a:lnTo>
                    <a:pt x="237" y="1421"/>
                  </a:lnTo>
                  <a:lnTo>
                    <a:pt x="233" y="1418"/>
                  </a:lnTo>
                  <a:close/>
                  <a:moveTo>
                    <a:pt x="227" y="1418"/>
                  </a:moveTo>
                  <a:lnTo>
                    <a:pt x="229" y="1418"/>
                  </a:lnTo>
                  <a:lnTo>
                    <a:pt x="234" y="1435"/>
                  </a:lnTo>
                  <a:lnTo>
                    <a:pt x="239" y="1454"/>
                  </a:lnTo>
                  <a:lnTo>
                    <a:pt x="238" y="1453"/>
                  </a:lnTo>
                  <a:lnTo>
                    <a:pt x="236" y="1452"/>
                  </a:lnTo>
                  <a:lnTo>
                    <a:pt x="231" y="1434"/>
                  </a:lnTo>
                  <a:lnTo>
                    <a:pt x="227" y="1418"/>
                  </a:lnTo>
                  <a:close/>
                  <a:moveTo>
                    <a:pt x="229" y="1416"/>
                  </a:moveTo>
                  <a:lnTo>
                    <a:pt x="232" y="1416"/>
                  </a:lnTo>
                  <a:lnTo>
                    <a:pt x="233" y="1416"/>
                  </a:lnTo>
                  <a:lnTo>
                    <a:pt x="228" y="1416"/>
                  </a:lnTo>
                  <a:lnTo>
                    <a:pt x="229" y="1416"/>
                  </a:lnTo>
                  <a:close/>
                  <a:moveTo>
                    <a:pt x="772" y="474"/>
                  </a:moveTo>
                  <a:lnTo>
                    <a:pt x="780" y="474"/>
                  </a:lnTo>
                  <a:lnTo>
                    <a:pt x="793" y="476"/>
                  </a:lnTo>
                  <a:lnTo>
                    <a:pt x="805" y="479"/>
                  </a:lnTo>
                  <a:lnTo>
                    <a:pt x="805" y="481"/>
                  </a:lnTo>
                  <a:lnTo>
                    <a:pt x="772" y="474"/>
                  </a:lnTo>
                  <a:close/>
                  <a:moveTo>
                    <a:pt x="374" y="373"/>
                  </a:moveTo>
                  <a:lnTo>
                    <a:pt x="380" y="373"/>
                  </a:lnTo>
                  <a:lnTo>
                    <a:pt x="452" y="395"/>
                  </a:lnTo>
                  <a:lnTo>
                    <a:pt x="525" y="415"/>
                  </a:lnTo>
                  <a:lnTo>
                    <a:pt x="597" y="433"/>
                  </a:lnTo>
                  <a:lnTo>
                    <a:pt x="669" y="449"/>
                  </a:lnTo>
                  <a:lnTo>
                    <a:pt x="737" y="464"/>
                  </a:lnTo>
                  <a:lnTo>
                    <a:pt x="755" y="468"/>
                  </a:lnTo>
                  <a:lnTo>
                    <a:pt x="772" y="472"/>
                  </a:lnTo>
                  <a:lnTo>
                    <a:pt x="764" y="472"/>
                  </a:lnTo>
                  <a:lnTo>
                    <a:pt x="736" y="466"/>
                  </a:lnTo>
                  <a:lnTo>
                    <a:pt x="666" y="451"/>
                  </a:lnTo>
                  <a:lnTo>
                    <a:pt x="595" y="434"/>
                  </a:lnTo>
                  <a:lnTo>
                    <a:pt x="522" y="416"/>
                  </a:lnTo>
                  <a:lnTo>
                    <a:pt x="448" y="396"/>
                  </a:lnTo>
                  <a:lnTo>
                    <a:pt x="374" y="373"/>
                  </a:lnTo>
                  <a:close/>
                  <a:moveTo>
                    <a:pt x="180" y="262"/>
                  </a:moveTo>
                  <a:lnTo>
                    <a:pt x="183" y="262"/>
                  </a:lnTo>
                  <a:lnTo>
                    <a:pt x="208" y="284"/>
                  </a:lnTo>
                  <a:lnTo>
                    <a:pt x="236" y="305"/>
                  </a:lnTo>
                  <a:lnTo>
                    <a:pt x="266" y="324"/>
                  </a:lnTo>
                  <a:lnTo>
                    <a:pt x="299" y="341"/>
                  </a:lnTo>
                  <a:lnTo>
                    <a:pt x="334" y="356"/>
                  </a:lnTo>
                  <a:lnTo>
                    <a:pt x="375" y="371"/>
                  </a:lnTo>
                  <a:lnTo>
                    <a:pt x="370" y="371"/>
                  </a:lnTo>
                  <a:lnTo>
                    <a:pt x="352" y="365"/>
                  </a:lnTo>
                  <a:lnTo>
                    <a:pt x="334" y="358"/>
                  </a:lnTo>
                  <a:lnTo>
                    <a:pt x="297" y="343"/>
                  </a:lnTo>
                  <a:lnTo>
                    <a:pt x="264" y="326"/>
                  </a:lnTo>
                  <a:lnTo>
                    <a:pt x="234" y="306"/>
                  </a:lnTo>
                  <a:lnTo>
                    <a:pt x="206" y="285"/>
                  </a:lnTo>
                  <a:lnTo>
                    <a:pt x="180" y="262"/>
                  </a:lnTo>
                  <a:close/>
                  <a:moveTo>
                    <a:pt x="82" y="139"/>
                  </a:moveTo>
                  <a:lnTo>
                    <a:pt x="85" y="139"/>
                  </a:lnTo>
                  <a:lnTo>
                    <a:pt x="107" y="173"/>
                  </a:lnTo>
                  <a:lnTo>
                    <a:pt x="130" y="204"/>
                  </a:lnTo>
                  <a:lnTo>
                    <a:pt x="154" y="234"/>
                  </a:lnTo>
                  <a:lnTo>
                    <a:pt x="180" y="260"/>
                  </a:lnTo>
                  <a:lnTo>
                    <a:pt x="178" y="260"/>
                  </a:lnTo>
                  <a:lnTo>
                    <a:pt x="152" y="234"/>
                  </a:lnTo>
                  <a:lnTo>
                    <a:pt x="128" y="204"/>
                  </a:lnTo>
                  <a:lnTo>
                    <a:pt x="105" y="173"/>
                  </a:lnTo>
                  <a:lnTo>
                    <a:pt x="82" y="139"/>
                  </a:lnTo>
                  <a:close/>
                  <a:moveTo>
                    <a:pt x="2" y="0"/>
                  </a:moveTo>
                  <a:lnTo>
                    <a:pt x="5" y="7"/>
                  </a:lnTo>
                  <a:lnTo>
                    <a:pt x="32" y="53"/>
                  </a:lnTo>
                  <a:lnTo>
                    <a:pt x="58" y="96"/>
                  </a:lnTo>
                  <a:lnTo>
                    <a:pt x="83" y="137"/>
                  </a:lnTo>
                  <a:lnTo>
                    <a:pt x="81" y="137"/>
                  </a:lnTo>
                  <a:lnTo>
                    <a:pt x="56" y="96"/>
                  </a:lnTo>
                  <a:lnTo>
                    <a:pt x="31" y="53"/>
                  </a:lnTo>
                  <a:lnTo>
                    <a:pt x="5" y="8"/>
                  </a:lnTo>
                  <a:lnTo>
                    <a:pt x="5" y="8"/>
                  </a:lnTo>
                  <a:lnTo>
                    <a:pt x="4" y="8"/>
                  </a:lnTo>
                  <a:lnTo>
                    <a:pt x="4" y="7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5192713" y="1938338"/>
              <a:ext cx="1273175" cy="3009900"/>
            </a:xfrm>
            <a:custGeom>
              <a:avLst/>
              <a:gdLst/>
              <a:ahLst/>
              <a:cxnLst>
                <a:cxn ang="0">
                  <a:pos x="615" y="1896"/>
                </a:cxn>
                <a:cxn ang="0">
                  <a:pos x="450" y="1797"/>
                </a:cxn>
                <a:cxn ang="0">
                  <a:pos x="565" y="1874"/>
                </a:cxn>
                <a:cxn ang="0">
                  <a:pos x="586" y="1885"/>
                </a:cxn>
                <a:cxn ang="0">
                  <a:pos x="476" y="1819"/>
                </a:cxn>
                <a:cxn ang="0">
                  <a:pos x="695" y="1667"/>
                </a:cxn>
                <a:cxn ang="0">
                  <a:pos x="323" y="1667"/>
                </a:cxn>
                <a:cxn ang="0">
                  <a:pos x="418" y="1768"/>
                </a:cxn>
                <a:cxn ang="0">
                  <a:pos x="323" y="1667"/>
                </a:cxn>
                <a:cxn ang="0">
                  <a:pos x="612" y="1662"/>
                </a:cxn>
                <a:cxn ang="0">
                  <a:pos x="573" y="1656"/>
                </a:cxn>
                <a:cxn ang="0">
                  <a:pos x="802" y="1651"/>
                </a:cxn>
                <a:cxn ang="0">
                  <a:pos x="760" y="1660"/>
                </a:cxn>
                <a:cxn ang="0">
                  <a:pos x="695" y="1665"/>
                </a:cxn>
                <a:cxn ang="0">
                  <a:pos x="752" y="1659"/>
                </a:cxn>
                <a:cxn ang="0">
                  <a:pos x="781" y="1654"/>
                </a:cxn>
                <a:cxn ang="0">
                  <a:pos x="265" y="1578"/>
                </a:cxn>
                <a:cxn ang="0">
                  <a:pos x="298" y="1633"/>
                </a:cxn>
                <a:cxn ang="0">
                  <a:pos x="193" y="1412"/>
                </a:cxn>
                <a:cxn ang="0">
                  <a:pos x="201" y="1413"/>
                </a:cxn>
                <a:cxn ang="0">
                  <a:pos x="236" y="1445"/>
                </a:cxn>
                <a:cxn ang="0">
                  <a:pos x="290" y="1497"/>
                </a:cxn>
                <a:cxn ang="0">
                  <a:pos x="374" y="1566"/>
                </a:cxn>
                <a:cxn ang="0">
                  <a:pos x="440" y="1606"/>
                </a:cxn>
                <a:cxn ang="0">
                  <a:pos x="573" y="1655"/>
                </a:cxn>
                <a:cxn ang="0">
                  <a:pos x="534" y="1646"/>
                </a:cxn>
                <a:cxn ang="0">
                  <a:pos x="439" y="1607"/>
                </a:cxn>
                <a:cxn ang="0">
                  <a:pos x="347" y="1548"/>
                </a:cxn>
                <a:cxn ang="0">
                  <a:pos x="294" y="1503"/>
                </a:cxn>
                <a:cxn ang="0">
                  <a:pos x="239" y="1450"/>
                </a:cxn>
                <a:cxn ang="0">
                  <a:pos x="207" y="1420"/>
                </a:cxn>
                <a:cxn ang="0">
                  <a:pos x="199" y="1414"/>
                </a:cxn>
                <a:cxn ang="0">
                  <a:pos x="196" y="1420"/>
                </a:cxn>
                <a:cxn ang="0">
                  <a:pos x="199" y="1427"/>
                </a:cxn>
                <a:cxn ang="0">
                  <a:pos x="233" y="1521"/>
                </a:cxn>
                <a:cxn ang="0">
                  <a:pos x="198" y="1429"/>
                </a:cxn>
                <a:cxn ang="0">
                  <a:pos x="193" y="1412"/>
                </a:cxn>
                <a:cxn ang="0">
                  <a:pos x="734" y="483"/>
                </a:cxn>
                <a:cxn ang="0">
                  <a:pos x="766" y="495"/>
                </a:cxn>
                <a:cxn ang="0">
                  <a:pos x="318" y="364"/>
                </a:cxn>
                <a:cxn ang="0">
                  <a:pos x="443" y="405"/>
                </a:cxn>
                <a:cxn ang="0">
                  <a:pos x="576" y="442"/>
                </a:cxn>
                <a:cxn ang="0">
                  <a:pos x="656" y="463"/>
                </a:cxn>
                <a:cxn ang="0">
                  <a:pos x="511" y="427"/>
                </a:cxn>
                <a:cxn ang="0">
                  <a:pos x="361" y="380"/>
                </a:cxn>
                <a:cxn ang="0">
                  <a:pos x="175" y="274"/>
                </a:cxn>
                <a:cxn ang="0">
                  <a:pos x="279" y="345"/>
                </a:cxn>
                <a:cxn ang="0">
                  <a:pos x="312" y="361"/>
                </a:cxn>
                <a:cxn ang="0">
                  <a:pos x="196" y="294"/>
                </a:cxn>
                <a:cxn ang="0">
                  <a:pos x="69" y="130"/>
                </a:cxn>
                <a:cxn ang="0">
                  <a:pos x="153" y="251"/>
                </a:cxn>
                <a:cxn ang="0">
                  <a:pos x="85" y="162"/>
                </a:cxn>
                <a:cxn ang="0">
                  <a:pos x="33" y="61"/>
                </a:cxn>
                <a:cxn ang="0">
                  <a:pos x="31" y="62"/>
                </a:cxn>
              </a:cxnLst>
              <a:rect l="0" t="0" r="r" b="b"/>
              <a:pathLst>
                <a:path w="802" h="1896">
                  <a:moveTo>
                    <a:pt x="615" y="1895"/>
                  </a:moveTo>
                  <a:lnTo>
                    <a:pt x="617" y="1895"/>
                  </a:lnTo>
                  <a:lnTo>
                    <a:pt x="617" y="1896"/>
                  </a:lnTo>
                  <a:lnTo>
                    <a:pt x="615" y="1896"/>
                  </a:lnTo>
                  <a:lnTo>
                    <a:pt x="615" y="1895"/>
                  </a:lnTo>
                  <a:close/>
                  <a:moveTo>
                    <a:pt x="417" y="1771"/>
                  </a:moveTo>
                  <a:lnTo>
                    <a:pt x="420" y="1771"/>
                  </a:lnTo>
                  <a:lnTo>
                    <a:pt x="450" y="1797"/>
                  </a:lnTo>
                  <a:lnTo>
                    <a:pt x="480" y="1820"/>
                  </a:lnTo>
                  <a:lnTo>
                    <a:pt x="509" y="1841"/>
                  </a:lnTo>
                  <a:lnTo>
                    <a:pt x="538" y="1858"/>
                  </a:lnTo>
                  <a:lnTo>
                    <a:pt x="565" y="1874"/>
                  </a:lnTo>
                  <a:lnTo>
                    <a:pt x="592" y="1885"/>
                  </a:lnTo>
                  <a:lnTo>
                    <a:pt x="616" y="1894"/>
                  </a:lnTo>
                  <a:lnTo>
                    <a:pt x="610" y="1894"/>
                  </a:lnTo>
                  <a:lnTo>
                    <a:pt x="586" y="1885"/>
                  </a:lnTo>
                  <a:lnTo>
                    <a:pt x="561" y="1873"/>
                  </a:lnTo>
                  <a:lnTo>
                    <a:pt x="533" y="1858"/>
                  </a:lnTo>
                  <a:lnTo>
                    <a:pt x="505" y="1840"/>
                  </a:lnTo>
                  <a:lnTo>
                    <a:pt x="476" y="1819"/>
                  </a:lnTo>
                  <a:lnTo>
                    <a:pt x="447" y="1796"/>
                  </a:lnTo>
                  <a:lnTo>
                    <a:pt x="417" y="1771"/>
                  </a:lnTo>
                  <a:close/>
                  <a:moveTo>
                    <a:pt x="650" y="1667"/>
                  </a:moveTo>
                  <a:lnTo>
                    <a:pt x="695" y="1667"/>
                  </a:lnTo>
                  <a:lnTo>
                    <a:pt x="684" y="1667"/>
                  </a:lnTo>
                  <a:lnTo>
                    <a:pt x="661" y="1667"/>
                  </a:lnTo>
                  <a:lnTo>
                    <a:pt x="650" y="1667"/>
                  </a:lnTo>
                  <a:close/>
                  <a:moveTo>
                    <a:pt x="323" y="1667"/>
                  </a:moveTo>
                  <a:lnTo>
                    <a:pt x="325" y="1667"/>
                  </a:lnTo>
                  <a:lnTo>
                    <a:pt x="355" y="1704"/>
                  </a:lnTo>
                  <a:lnTo>
                    <a:pt x="386" y="1738"/>
                  </a:lnTo>
                  <a:lnTo>
                    <a:pt x="418" y="1768"/>
                  </a:lnTo>
                  <a:lnTo>
                    <a:pt x="416" y="1768"/>
                  </a:lnTo>
                  <a:lnTo>
                    <a:pt x="384" y="1738"/>
                  </a:lnTo>
                  <a:lnTo>
                    <a:pt x="353" y="1704"/>
                  </a:lnTo>
                  <a:lnTo>
                    <a:pt x="323" y="1667"/>
                  </a:lnTo>
                  <a:lnTo>
                    <a:pt x="323" y="1667"/>
                  </a:lnTo>
                  <a:close/>
                  <a:moveTo>
                    <a:pt x="575" y="1656"/>
                  </a:moveTo>
                  <a:lnTo>
                    <a:pt x="576" y="1656"/>
                  </a:lnTo>
                  <a:lnTo>
                    <a:pt x="612" y="1662"/>
                  </a:lnTo>
                  <a:lnTo>
                    <a:pt x="650" y="1665"/>
                  </a:lnTo>
                  <a:lnTo>
                    <a:pt x="626" y="1665"/>
                  </a:lnTo>
                  <a:lnTo>
                    <a:pt x="599" y="1662"/>
                  </a:lnTo>
                  <a:lnTo>
                    <a:pt x="573" y="1656"/>
                  </a:lnTo>
                  <a:lnTo>
                    <a:pt x="573" y="1656"/>
                  </a:lnTo>
                  <a:lnTo>
                    <a:pt x="575" y="1656"/>
                  </a:lnTo>
                  <a:close/>
                  <a:moveTo>
                    <a:pt x="802" y="1650"/>
                  </a:moveTo>
                  <a:lnTo>
                    <a:pt x="802" y="1651"/>
                  </a:lnTo>
                  <a:lnTo>
                    <a:pt x="766" y="1659"/>
                  </a:lnTo>
                  <a:lnTo>
                    <a:pt x="764" y="1659"/>
                  </a:lnTo>
                  <a:lnTo>
                    <a:pt x="762" y="1659"/>
                  </a:lnTo>
                  <a:lnTo>
                    <a:pt x="760" y="1660"/>
                  </a:lnTo>
                  <a:lnTo>
                    <a:pt x="759" y="1660"/>
                  </a:lnTo>
                  <a:lnTo>
                    <a:pt x="750" y="1662"/>
                  </a:lnTo>
                  <a:lnTo>
                    <a:pt x="719" y="1665"/>
                  </a:lnTo>
                  <a:lnTo>
                    <a:pt x="695" y="1665"/>
                  </a:lnTo>
                  <a:lnTo>
                    <a:pt x="719" y="1663"/>
                  </a:lnTo>
                  <a:lnTo>
                    <a:pt x="741" y="1661"/>
                  </a:lnTo>
                  <a:lnTo>
                    <a:pt x="750" y="1659"/>
                  </a:lnTo>
                  <a:lnTo>
                    <a:pt x="752" y="1659"/>
                  </a:lnTo>
                  <a:lnTo>
                    <a:pt x="754" y="1659"/>
                  </a:lnTo>
                  <a:lnTo>
                    <a:pt x="758" y="1659"/>
                  </a:lnTo>
                  <a:lnTo>
                    <a:pt x="760" y="1658"/>
                  </a:lnTo>
                  <a:lnTo>
                    <a:pt x="781" y="1654"/>
                  </a:lnTo>
                  <a:lnTo>
                    <a:pt x="802" y="1650"/>
                  </a:lnTo>
                  <a:close/>
                  <a:moveTo>
                    <a:pt x="236" y="1527"/>
                  </a:moveTo>
                  <a:lnTo>
                    <a:pt x="240" y="1531"/>
                  </a:lnTo>
                  <a:lnTo>
                    <a:pt x="265" y="1578"/>
                  </a:lnTo>
                  <a:lnTo>
                    <a:pt x="293" y="1623"/>
                  </a:lnTo>
                  <a:lnTo>
                    <a:pt x="323" y="1665"/>
                  </a:lnTo>
                  <a:lnTo>
                    <a:pt x="321" y="1665"/>
                  </a:lnTo>
                  <a:lnTo>
                    <a:pt x="298" y="1633"/>
                  </a:lnTo>
                  <a:lnTo>
                    <a:pt x="276" y="1599"/>
                  </a:lnTo>
                  <a:lnTo>
                    <a:pt x="255" y="1564"/>
                  </a:lnTo>
                  <a:lnTo>
                    <a:pt x="236" y="1527"/>
                  </a:lnTo>
                  <a:close/>
                  <a:moveTo>
                    <a:pt x="193" y="1412"/>
                  </a:moveTo>
                  <a:lnTo>
                    <a:pt x="197" y="1412"/>
                  </a:lnTo>
                  <a:lnTo>
                    <a:pt x="199" y="1413"/>
                  </a:lnTo>
                  <a:lnTo>
                    <a:pt x="200" y="1413"/>
                  </a:lnTo>
                  <a:lnTo>
                    <a:pt x="201" y="1413"/>
                  </a:lnTo>
                  <a:lnTo>
                    <a:pt x="207" y="1417"/>
                  </a:lnTo>
                  <a:lnTo>
                    <a:pt x="214" y="1423"/>
                  </a:lnTo>
                  <a:lnTo>
                    <a:pt x="235" y="1444"/>
                  </a:lnTo>
                  <a:lnTo>
                    <a:pt x="236" y="1445"/>
                  </a:lnTo>
                  <a:lnTo>
                    <a:pt x="240" y="1449"/>
                  </a:lnTo>
                  <a:lnTo>
                    <a:pt x="254" y="1464"/>
                  </a:lnTo>
                  <a:lnTo>
                    <a:pt x="271" y="1480"/>
                  </a:lnTo>
                  <a:lnTo>
                    <a:pt x="290" y="1497"/>
                  </a:lnTo>
                  <a:lnTo>
                    <a:pt x="294" y="1502"/>
                  </a:lnTo>
                  <a:lnTo>
                    <a:pt x="318" y="1523"/>
                  </a:lnTo>
                  <a:lnTo>
                    <a:pt x="345" y="1544"/>
                  </a:lnTo>
                  <a:lnTo>
                    <a:pt x="374" y="1566"/>
                  </a:lnTo>
                  <a:lnTo>
                    <a:pt x="406" y="1586"/>
                  </a:lnTo>
                  <a:lnTo>
                    <a:pt x="439" y="1606"/>
                  </a:lnTo>
                  <a:lnTo>
                    <a:pt x="440" y="1606"/>
                  </a:lnTo>
                  <a:lnTo>
                    <a:pt x="440" y="1606"/>
                  </a:lnTo>
                  <a:lnTo>
                    <a:pt x="471" y="1622"/>
                  </a:lnTo>
                  <a:lnTo>
                    <a:pt x="503" y="1635"/>
                  </a:lnTo>
                  <a:lnTo>
                    <a:pt x="537" y="1646"/>
                  </a:lnTo>
                  <a:lnTo>
                    <a:pt x="573" y="1655"/>
                  </a:lnTo>
                  <a:lnTo>
                    <a:pt x="571" y="1655"/>
                  </a:lnTo>
                  <a:lnTo>
                    <a:pt x="570" y="1656"/>
                  </a:lnTo>
                  <a:lnTo>
                    <a:pt x="569" y="1656"/>
                  </a:lnTo>
                  <a:lnTo>
                    <a:pt x="534" y="1646"/>
                  </a:lnTo>
                  <a:lnTo>
                    <a:pt x="501" y="1635"/>
                  </a:lnTo>
                  <a:lnTo>
                    <a:pt x="469" y="1622"/>
                  </a:lnTo>
                  <a:lnTo>
                    <a:pt x="440" y="1608"/>
                  </a:lnTo>
                  <a:lnTo>
                    <a:pt x="439" y="1607"/>
                  </a:lnTo>
                  <a:lnTo>
                    <a:pt x="438" y="1607"/>
                  </a:lnTo>
                  <a:lnTo>
                    <a:pt x="406" y="1588"/>
                  </a:lnTo>
                  <a:lnTo>
                    <a:pt x="375" y="1569"/>
                  </a:lnTo>
                  <a:lnTo>
                    <a:pt x="347" y="1548"/>
                  </a:lnTo>
                  <a:lnTo>
                    <a:pt x="321" y="1527"/>
                  </a:lnTo>
                  <a:lnTo>
                    <a:pt x="298" y="1507"/>
                  </a:lnTo>
                  <a:lnTo>
                    <a:pt x="296" y="1505"/>
                  </a:lnTo>
                  <a:lnTo>
                    <a:pt x="294" y="1503"/>
                  </a:lnTo>
                  <a:lnTo>
                    <a:pt x="273" y="1484"/>
                  </a:lnTo>
                  <a:lnTo>
                    <a:pt x="239" y="1450"/>
                  </a:lnTo>
                  <a:lnTo>
                    <a:pt x="239" y="1450"/>
                  </a:lnTo>
                  <a:lnTo>
                    <a:pt x="239" y="1450"/>
                  </a:lnTo>
                  <a:lnTo>
                    <a:pt x="238" y="1450"/>
                  </a:lnTo>
                  <a:lnTo>
                    <a:pt x="224" y="1436"/>
                  </a:lnTo>
                  <a:lnTo>
                    <a:pt x="215" y="1427"/>
                  </a:lnTo>
                  <a:lnTo>
                    <a:pt x="207" y="1420"/>
                  </a:lnTo>
                  <a:lnTo>
                    <a:pt x="200" y="1415"/>
                  </a:lnTo>
                  <a:lnTo>
                    <a:pt x="200" y="1415"/>
                  </a:lnTo>
                  <a:lnTo>
                    <a:pt x="199" y="1415"/>
                  </a:lnTo>
                  <a:lnTo>
                    <a:pt x="199" y="1414"/>
                  </a:lnTo>
                  <a:lnTo>
                    <a:pt x="198" y="1414"/>
                  </a:lnTo>
                  <a:lnTo>
                    <a:pt x="196" y="1413"/>
                  </a:lnTo>
                  <a:lnTo>
                    <a:pt x="195" y="1413"/>
                  </a:lnTo>
                  <a:lnTo>
                    <a:pt x="196" y="1420"/>
                  </a:lnTo>
                  <a:lnTo>
                    <a:pt x="198" y="1423"/>
                  </a:lnTo>
                  <a:lnTo>
                    <a:pt x="198" y="1425"/>
                  </a:lnTo>
                  <a:lnTo>
                    <a:pt x="199" y="1426"/>
                  </a:lnTo>
                  <a:lnTo>
                    <a:pt x="199" y="1427"/>
                  </a:lnTo>
                  <a:lnTo>
                    <a:pt x="210" y="1461"/>
                  </a:lnTo>
                  <a:lnTo>
                    <a:pt x="223" y="1494"/>
                  </a:lnTo>
                  <a:lnTo>
                    <a:pt x="238" y="1526"/>
                  </a:lnTo>
                  <a:lnTo>
                    <a:pt x="233" y="1521"/>
                  </a:lnTo>
                  <a:lnTo>
                    <a:pt x="215" y="1477"/>
                  </a:lnTo>
                  <a:lnTo>
                    <a:pt x="199" y="1431"/>
                  </a:lnTo>
                  <a:lnTo>
                    <a:pt x="198" y="1430"/>
                  </a:lnTo>
                  <a:lnTo>
                    <a:pt x="198" y="1429"/>
                  </a:lnTo>
                  <a:lnTo>
                    <a:pt x="197" y="1428"/>
                  </a:lnTo>
                  <a:lnTo>
                    <a:pt x="193" y="1413"/>
                  </a:lnTo>
                  <a:lnTo>
                    <a:pt x="193" y="1413"/>
                  </a:lnTo>
                  <a:lnTo>
                    <a:pt x="193" y="1412"/>
                  </a:lnTo>
                  <a:close/>
                  <a:moveTo>
                    <a:pt x="663" y="465"/>
                  </a:moveTo>
                  <a:lnTo>
                    <a:pt x="669" y="465"/>
                  </a:lnTo>
                  <a:lnTo>
                    <a:pt x="701" y="474"/>
                  </a:lnTo>
                  <a:lnTo>
                    <a:pt x="734" y="483"/>
                  </a:lnTo>
                  <a:lnTo>
                    <a:pt x="767" y="493"/>
                  </a:lnTo>
                  <a:lnTo>
                    <a:pt x="802" y="506"/>
                  </a:lnTo>
                  <a:lnTo>
                    <a:pt x="802" y="508"/>
                  </a:lnTo>
                  <a:lnTo>
                    <a:pt x="766" y="495"/>
                  </a:lnTo>
                  <a:lnTo>
                    <a:pt x="731" y="484"/>
                  </a:lnTo>
                  <a:lnTo>
                    <a:pt x="697" y="474"/>
                  </a:lnTo>
                  <a:lnTo>
                    <a:pt x="663" y="465"/>
                  </a:lnTo>
                  <a:close/>
                  <a:moveTo>
                    <a:pt x="318" y="364"/>
                  </a:moveTo>
                  <a:lnTo>
                    <a:pt x="323" y="364"/>
                  </a:lnTo>
                  <a:lnTo>
                    <a:pt x="366" y="380"/>
                  </a:lnTo>
                  <a:lnTo>
                    <a:pt x="406" y="394"/>
                  </a:lnTo>
                  <a:lnTo>
                    <a:pt x="443" y="405"/>
                  </a:lnTo>
                  <a:lnTo>
                    <a:pt x="479" y="416"/>
                  </a:lnTo>
                  <a:lnTo>
                    <a:pt x="512" y="426"/>
                  </a:lnTo>
                  <a:lnTo>
                    <a:pt x="545" y="434"/>
                  </a:lnTo>
                  <a:lnTo>
                    <a:pt x="576" y="442"/>
                  </a:lnTo>
                  <a:lnTo>
                    <a:pt x="605" y="449"/>
                  </a:lnTo>
                  <a:lnTo>
                    <a:pt x="634" y="456"/>
                  </a:lnTo>
                  <a:lnTo>
                    <a:pt x="663" y="463"/>
                  </a:lnTo>
                  <a:lnTo>
                    <a:pt x="656" y="463"/>
                  </a:lnTo>
                  <a:lnTo>
                    <a:pt x="605" y="450"/>
                  </a:lnTo>
                  <a:lnTo>
                    <a:pt x="575" y="443"/>
                  </a:lnTo>
                  <a:lnTo>
                    <a:pt x="544" y="435"/>
                  </a:lnTo>
                  <a:lnTo>
                    <a:pt x="511" y="427"/>
                  </a:lnTo>
                  <a:lnTo>
                    <a:pt x="477" y="418"/>
                  </a:lnTo>
                  <a:lnTo>
                    <a:pt x="440" y="407"/>
                  </a:lnTo>
                  <a:lnTo>
                    <a:pt x="402" y="394"/>
                  </a:lnTo>
                  <a:lnTo>
                    <a:pt x="361" y="380"/>
                  </a:lnTo>
                  <a:lnTo>
                    <a:pt x="318" y="364"/>
                  </a:lnTo>
                  <a:close/>
                  <a:moveTo>
                    <a:pt x="152" y="253"/>
                  </a:moveTo>
                  <a:lnTo>
                    <a:pt x="154" y="253"/>
                  </a:lnTo>
                  <a:lnTo>
                    <a:pt x="175" y="274"/>
                  </a:lnTo>
                  <a:lnTo>
                    <a:pt x="198" y="294"/>
                  </a:lnTo>
                  <a:lnTo>
                    <a:pt x="223" y="312"/>
                  </a:lnTo>
                  <a:lnTo>
                    <a:pt x="250" y="330"/>
                  </a:lnTo>
                  <a:lnTo>
                    <a:pt x="279" y="345"/>
                  </a:lnTo>
                  <a:lnTo>
                    <a:pt x="312" y="360"/>
                  </a:lnTo>
                  <a:lnTo>
                    <a:pt x="318" y="362"/>
                  </a:lnTo>
                  <a:lnTo>
                    <a:pt x="313" y="362"/>
                  </a:lnTo>
                  <a:lnTo>
                    <a:pt x="312" y="361"/>
                  </a:lnTo>
                  <a:lnTo>
                    <a:pt x="278" y="347"/>
                  </a:lnTo>
                  <a:lnTo>
                    <a:pt x="249" y="331"/>
                  </a:lnTo>
                  <a:lnTo>
                    <a:pt x="221" y="313"/>
                  </a:lnTo>
                  <a:lnTo>
                    <a:pt x="196" y="294"/>
                  </a:lnTo>
                  <a:lnTo>
                    <a:pt x="173" y="274"/>
                  </a:lnTo>
                  <a:lnTo>
                    <a:pt x="152" y="253"/>
                  </a:lnTo>
                  <a:close/>
                  <a:moveTo>
                    <a:pt x="67" y="130"/>
                  </a:moveTo>
                  <a:lnTo>
                    <a:pt x="69" y="130"/>
                  </a:lnTo>
                  <a:lnTo>
                    <a:pt x="87" y="162"/>
                  </a:lnTo>
                  <a:lnTo>
                    <a:pt x="108" y="193"/>
                  </a:lnTo>
                  <a:lnTo>
                    <a:pt x="129" y="223"/>
                  </a:lnTo>
                  <a:lnTo>
                    <a:pt x="153" y="251"/>
                  </a:lnTo>
                  <a:lnTo>
                    <a:pt x="151" y="251"/>
                  </a:lnTo>
                  <a:lnTo>
                    <a:pt x="127" y="223"/>
                  </a:lnTo>
                  <a:lnTo>
                    <a:pt x="106" y="193"/>
                  </a:lnTo>
                  <a:lnTo>
                    <a:pt x="85" y="162"/>
                  </a:lnTo>
                  <a:lnTo>
                    <a:pt x="67" y="130"/>
                  </a:lnTo>
                  <a:close/>
                  <a:moveTo>
                    <a:pt x="1" y="0"/>
                  </a:moveTo>
                  <a:lnTo>
                    <a:pt x="1" y="1"/>
                  </a:lnTo>
                  <a:lnTo>
                    <a:pt x="33" y="61"/>
                  </a:lnTo>
                  <a:lnTo>
                    <a:pt x="50" y="95"/>
                  </a:lnTo>
                  <a:lnTo>
                    <a:pt x="69" y="128"/>
                  </a:lnTo>
                  <a:lnTo>
                    <a:pt x="66" y="128"/>
                  </a:lnTo>
                  <a:lnTo>
                    <a:pt x="31" y="62"/>
                  </a:lnTo>
                  <a:lnTo>
                    <a:pt x="1" y="4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5187950" y="1935163"/>
              <a:ext cx="1277938" cy="3013075"/>
            </a:xfrm>
            <a:custGeom>
              <a:avLst/>
              <a:gdLst/>
              <a:ahLst/>
              <a:cxnLst>
                <a:cxn ang="0">
                  <a:pos x="459" y="1898"/>
                </a:cxn>
                <a:cxn ang="0">
                  <a:pos x="342" y="1803"/>
                </a:cxn>
                <a:cxn ang="0">
                  <a:pos x="460" y="1896"/>
                </a:cxn>
                <a:cxn ang="0">
                  <a:pos x="367" y="1831"/>
                </a:cxn>
                <a:cxn ang="0">
                  <a:pos x="512" y="1669"/>
                </a:cxn>
                <a:cxn ang="0">
                  <a:pos x="243" y="1669"/>
                </a:cxn>
                <a:cxn ang="0">
                  <a:pos x="314" y="1770"/>
                </a:cxn>
                <a:cxn ang="0">
                  <a:pos x="243" y="1669"/>
                </a:cxn>
                <a:cxn ang="0">
                  <a:pos x="767" y="1531"/>
                </a:cxn>
                <a:cxn ang="0">
                  <a:pos x="670" y="1618"/>
                </a:cxn>
                <a:cxn ang="0">
                  <a:pos x="625" y="1642"/>
                </a:cxn>
                <a:cxn ang="0">
                  <a:pos x="579" y="1658"/>
                </a:cxn>
                <a:cxn ang="0">
                  <a:pos x="553" y="1664"/>
                </a:cxn>
                <a:cxn ang="0">
                  <a:pos x="572" y="1658"/>
                </a:cxn>
                <a:cxn ang="0">
                  <a:pos x="598" y="1650"/>
                </a:cxn>
                <a:cxn ang="0">
                  <a:pos x="623" y="1641"/>
                </a:cxn>
                <a:cxn ang="0">
                  <a:pos x="669" y="1617"/>
                </a:cxn>
                <a:cxn ang="0">
                  <a:pos x="767" y="1528"/>
                </a:cxn>
                <a:cxn ang="0">
                  <a:pos x="147" y="1415"/>
                </a:cxn>
                <a:cxn ang="0">
                  <a:pos x="178" y="1452"/>
                </a:cxn>
                <a:cxn ang="0">
                  <a:pos x="196" y="1475"/>
                </a:cxn>
                <a:cxn ang="0">
                  <a:pos x="241" y="1528"/>
                </a:cxn>
                <a:cxn ang="0">
                  <a:pos x="336" y="1613"/>
                </a:cxn>
                <a:cxn ang="0">
                  <a:pos x="396" y="1646"/>
                </a:cxn>
                <a:cxn ang="0">
                  <a:pos x="417" y="1654"/>
                </a:cxn>
                <a:cxn ang="0">
                  <a:pos x="464" y="1667"/>
                </a:cxn>
                <a:cxn ang="0">
                  <a:pos x="419" y="1657"/>
                </a:cxn>
                <a:cxn ang="0">
                  <a:pos x="394" y="1647"/>
                </a:cxn>
                <a:cxn ang="0">
                  <a:pos x="339" y="1617"/>
                </a:cxn>
                <a:cxn ang="0">
                  <a:pos x="243" y="1533"/>
                </a:cxn>
                <a:cxn ang="0">
                  <a:pos x="194" y="1476"/>
                </a:cxn>
                <a:cxn ang="0">
                  <a:pos x="159" y="1431"/>
                </a:cxn>
                <a:cxn ang="0">
                  <a:pos x="142" y="1415"/>
                </a:cxn>
                <a:cxn ang="0">
                  <a:pos x="171" y="1514"/>
                </a:cxn>
                <a:cxn ang="0">
                  <a:pos x="198" y="1578"/>
                </a:cxn>
                <a:cxn ang="0">
                  <a:pos x="244" y="1667"/>
                </a:cxn>
                <a:cxn ang="0">
                  <a:pos x="212" y="1611"/>
                </a:cxn>
                <a:cxn ang="0">
                  <a:pos x="183" y="1547"/>
                </a:cxn>
                <a:cxn ang="0">
                  <a:pos x="160" y="1488"/>
                </a:cxn>
                <a:cxn ang="0">
                  <a:pos x="140" y="1415"/>
                </a:cxn>
                <a:cxn ang="0">
                  <a:pos x="754" y="615"/>
                </a:cxn>
                <a:cxn ang="0">
                  <a:pos x="787" y="655"/>
                </a:cxn>
                <a:cxn ang="0">
                  <a:pos x="488" y="467"/>
                </a:cxn>
                <a:cxn ang="0">
                  <a:pos x="576" y="500"/>
                </a:cxn>
                <a:cxn ang="0">
                  <a:pos x="695" y="566"/>
                </a:cxn>
                <a:cxn ang="0">
                  <a:pos x="665" y="547"/>
                </a:cxn>
                <a:cxn ang="0">
                  <a:pos x="544" y="489"/>
                </a:cxn>
                <a:cxn ang="0">
                  <a:pos x="244" y="366"/>
                </a:cxn>
                <a:cxn ang="0">
                  <a:pos x="375" y="422"/>
                </a:cxn>
                <a:cxn ang="0">
                  <a:pos x="489" y="465"/>
                </a:cxn>
                <a:cxn ang="0">
                  <a:pos x="401" y="434"/>
                </a:cxn>
                <a:cxn ang="0">
                  <a:pos x="278" y="383"/>
                </a:cxn>
                <a:cxn ang="0">
                  <a:pos x="128" y="276"/>
                </a:cxn>
                <a:cxn ang="0">
                  <a:pos x="203" y="343"/>
                </a:cxn>
                <a:cxn ang="0">
                  <a:pos x="226" y="358"/>
                </a:cxn>
                <a:cxn ang="0">
                  <a:pos x="129" y="280"/>
                </a:cxn>
                <a:cxn ang="0">
                  <a:pos x="65" y="165"/>
                </a:cxn>
                <a:cxn ang="0">
                  <a:pos x="110" y="253"/>
                </a:cxn>
                <a:cxn ang="0">
                  <a:pos x="50" y="132"/>
                </a:cxn>
                <a:cxn ang="0">
                  <a:pos x="3" y="1"/>
                </a:cxn>
                <a:cxn ang="0">
                  <a:pos x="34" y="88"/>
                </a:cxn>
                <a:cxn ang="0">
                  <a:pos x="16" y="44"/>
                </a:cxn>
                <a:cxn ang="0">
                  <a:pos x="0" y="1"/>
                </a:cxn>
              </a:cxnLst>
              <a:rect l="0" t="0" r="r" b="b"/>
              <a:pathLst>
                <a:path w="805" h="1898">
                  <a:moveTo>
                    <a:pt x="459" y="1897"/>
                  </a:moveTo>
                  <a:lnTo>
                    <a:pt x="460" y="1897"/>
                  </a:lnTo>
                  <a:lnTo>
                    <a:pt x="460" y="1898"/>
                  </a:lnTo>
                  <a:lnTo>
                    <a:pt x="459" y="1898"/>
                  </a:lnTo>
                  <a:lnTo>
                    <a:pt x="459" y="1897"/>
                  </a:lnTo>
                  <a:close/>
                  <a:moveTo>
                    <a:pt x="313" y="1773"/>
                  </a:moveTo>
                  <a:lnTo>
                    <a:pt x="316" y="1773"/>
                  </a:lnTo>
                  <a:lnTo>
                    <a:pt x="342" y="1803"/>
                  </a:lnTo>
                  <a:lnTo>
                    <a:pt x="370" y="1831"/>
                  </a:lnTo>
                  <a:lnTo>
                    <a:pt x="398" y="1857"/>
                  </a:lnTo>
                  <a:lnTo>
                    <a:pt x="429" y="1879"/>
                  </a:lnTo>
                  <a:lnTo>
                    <a:pt x="460" y="1896"/>
                  </a:lnTo>
                  <a:lnTo>
                    <a:pt x="456" y="1896"/>
                  </a:lnTo>
                  <a:lnTo>
                    <a:pt x="425" y="1879"/>
                  </a:lnTo>
                  <a:lnTo>
                    <a:pt x="395" y="1857"/>
                  </a:lnTo>
                  <a:lnTo>
                    <a:pt x="367" y="1831"/>
                  </a:lnTo>
                  <a:lnTo>
                    <a:pt x="340" y="1803"/>
                  </a:lnTo>
                  <a:lnTo>
                    <a:pt x="313" y="1773"/>
                  </a:lnTo>
                  <a:close/>
                  <a:moveTo>
                    <a:pt x="480" y="1669"/>
                  </a:moveTo>
                  <a:lnTo>
                    <a:pt x="512" y="1669"/>
                  </a:lnTo>
                  <a:lnTo>
                    <a:pt x="504" y="1669"/>
                  </a:lnTo>
                  <a:lnTo>
                    <a:pt x="488" y="1669"/>
                  </a:lnTo>
                  <a:lnTo>
                    <a:pt x="480" y="1669"/>
                  </a:lnTo>
                  <a:close/>
                  <a:moveTo>
                    <a:pt x="243" y="1669"/>
                  </a:moveTo>
                  <a:lnTo>
                    <a:pt x="245" y="1669"/>
                  </a:lnTo>
                  <a:lnTo>
                    <a:pt x="266" y="1704"/>
                  </a:lnTo>
                  <a:lnTo>
                    <a:pt x="289" y="1738"/>
                  </a:lnTo>
                  <a:lnTo>
                    <a:pt x="314" y="1770"/>
                  </a:lnTo>
                  <a:lnTo>
                    <a:pt x="312" y="1770"/>
                  </a:lnTo>
                  <a:lnTo>
                    <a:pt x="287" y="1738"/>
                  </a:lnTo>
                  <a:lnTo>
                    <a:pt x="265" y="1704"/>
                  </a:lnTo>
                  <a:lnTo>
                    <a:pt x="243" y="1669"/>
                  </a:lnTo>
                  <a:close/>
                  <a:moveTo>
                    <a:pt x="805" y="1473"/>
                  </a:moveTo>
                  <a:lnTo>
                    <a:pt x="805" y="1477"/>
                  </a:lnTo>
                  <a:lnTo>
                    <a:pt x="787" y="1505"/>
                  </a:lnTo>
                  <a:lnTo>
                    <a:pt x="767" y="1531"/>
                  </a:lnTo>
                  <a:lnTo>
                    <a:pt x="746" y="1555"/>
                  </a:lnTo>
                  <a:lnTo>
                    <a:pt x="722" y="1579"/>
                  </a:lnTo>
                  <a:lnTo>
                    <a:pt x="698" y="1599"/>
                  </a:lnTo>
                  <a:lnTo>
                    <a:pt x="670" y="1618"/>
                  </a:lnTo>
                  <a:lnTo>
                    <a:pt x="641" y="1634"/>
                  </a:lnTo>
                  <a:lnTo>
                    <a:pt x="640" y="1635"/>
                  </a:lnTo>
                  <a:lnTo>
                    <a:pt x="639" y="1635"/>
                  </a:lnTo>
                  <a:lnTo>
                    <a:pt x="625" y="1642"/>
                  </a:lnTo>
                  <a:lnTo>
                    <a:pt x="624" y="1643"/>
                  </a:lnTo>
                  <a:lnTo>
                    <a:pt x="623" y="1643"/>
                  </a:lnTo>
                  <a:lnTo>
                    <a:pt x="602" y="1651"/>
                  </a:lnTo>
                  <a:lnTo>
                    <a:pt x="579" y="1658"/>
                  </a:lnTo>
                  <a:lnTo>
                    <a:pt x="578" y="1658"/>
                  </a:lnTo>
                  <a:lnTo>
                    <a:pt x="576" y="1658"/>
                  </a:lnTo>
                  <a:lnTo>
                    <a:pt x="576" y="1658"/>
                  </a:lnTo>
                  <a:lnTo>
                    <a:pt x="553" y="1664"/>
                  </a:lnTo>
                  <a:lnTo>
                    <a:pt x="531" y="1667"/>
                  </a:lnTo>
                  <a:lnTo>
                    <a:pt x="512" y="1667"/>
                  </a:lnTo>
                  <a:lnTo>
                    <a:pt x="543" y="1664"/>
                  </a:lnTo>
                  <a:lnTo>
                    <a:pt x="572" y="1658"/>
                  </a:lnTo>
                  <a:lnTo>
                    <a:pt x="573" y="1658"/>
                  </a:lnTo>
                  <a:lnTo>
                    <a:pt x="574" y="1657"/>
                  </a:lnTo>
                  <a:lnTo>
                    <a:pt x="576" y="1657"/>
                  </a:lnTo>
                  <a:lnTo>
                    <a:pt x="598" y="1650"/>
                  </a:lnTo>
                  <a:lnTo>
                    <a:pt x="620" y="1642"/>
                  </a:lnTo>
                  <a:lnTo>
                    <a:pt x="621" y="1642"/>
                  </a:lnTo>
                  <a:lnTo>
                    <a:pt x="622" y="1641"/>
                  </a:lnTo>
                  <a:lnTo>
                    <a:pt x="623" y="1641"/>
                  </a:lnTo>
                  <a:lnTo>
                    <a:pt x="637" y="1635"/>
                  </a:lnTo>
                  <a:lnTo>
                    <a:pt x="638" y="1634"/>
                  </a:lnTo>
                  <a:lnTo>
                    <a:pt x="639" y="1633"/>
                  </a:lnTo>
                  <a:lnTo>
                    <a:pt x="669" y="1617"/>
                  </a:lnTo>
                  <a:lnTo>
                    <a:pt x="696" y="1598"/>
                  </a:lnTo>
                  <a:lnTo>
                    <a:pt x="722" y="1576"/>
                  </a:lnTo>
                  <a:lnTo>
                    <a:pt x="746" y="1553"/>
                  </a:lnTo>
                  <a:lnTo>
                    <a:pt x="767" y="1528"/>
                  </a:lnTo>
                  <a:lnTo>
                    <a:pt x="787" y="1502"/>
                  </a:lnTo>
                  <a:lnTo>
                    <a:pt x="805" y="1473"/>
                  </a:lnTo>
                  <a:close/>
                  <a:moveTo>
                    <a:pt x="143" y="1414"/>
                  </a:moveTo>
                  <a:lnTo>
                    <a:pt x="147" y="1415"/>
                  </a:lnTo>
                  <a:lnTo>
                    <a:pt x="153" y="1420"/>
                  </a:lnTo>
                  <a:lnTo>
                    <a:pt x="160" y="1428"/>
                  </a:lnTo>
                  <a:lnTo>
                    <a:pt x="168" y="1439"/>
                  </a:lnTo>
                  <a:lnTo>
                    <a:pt x="178" y="1452"/>
                  </a:lnTo>
                  <a:lnTo>
                    <a:pt x="194" y="1473"/>
                  </a:lnTo>
                  <a:lnTo>
                    <a:pt x="195" y="1473"/>
                  </a:lnTo>
                  <a:lnTo>
                    <a:pt x="195" y="1474"/>
                  </a:lnTo>
                  <a:lnTo>
                    <a:pt x="196" y="1475"/>
                  </a:lnTo>
                  <a:lnTo>
                    <a:pt x="208" y="1490"/>
                  </a:lnTo>
                  <a:lnTo>
                    <a:pt x="222" y="1506"/>
                  </a:lnTo>
                  <a:lnTo>
                    <a:pt x="236" y="1523"/>
                  </a:lnTo>
                  <a:lnTo>
                    <a:pt x="241" y="1528"/>
                  </a:lnTo>
                  <a:lnTo>
                    <a:pt x="262" y="1550"/>
                  </a:lnTo>
                  <a:lnTo>
                    <a:pt x="284" y="1572"/>
                  </a:lnTo>
                  <a:lnTo>
                    <a:pt x="309" y="1593"/>
                  </a:lnTo>
                  <a:lnTo>
                    <a:pt x="336" y="1613"/>
                  </a:lnTo>
                  <a:lnTo>
                    <a:pt x="340" y="1616"/>
                  </a:lnTo>
                  <a:lnTo>
                    <a:pt x="367" y="1632"/>
                  </a:lnTo>
                  <a:lnTo>
                    <a:pt x="395" y="1646"/>
                  </a:lnTo>
                  <a:lnTo>
                    <a:pt x="396" y="1646"/>
                  </a:lnTo>
                  <a:lnTo>
                    <a:pt x="397" y="1647"/>
                  </a:lnTo>
                  <a:lnTo>
                    <a:pt x="406" y="1651"/>
                  </a:lnTo>
                  <a:lnTo>
                    <a:pt x="416" y="1653"/>
                  </a:lnTo>
                  <a:lnTo>
                    <a:pt x="417" y="1654"/>
                  </a:lnTo>
                  <a:lnTo>
                    <a:pt x="419" y="1655"/>
                  </a:lnTo>
                  <a:lnTo>
                    <a:pt x="449" y="1663"/>
                  </a:lnTo>
                  <a:lnTo>
                    <a:pt x="480" y="1667"/>
                  </a:lnTo>
                  <a:lnTo>
                    <a:pt x="464" y="1667"/>
                  </a:lnTo>
                  <a:lnTo>
                    <a:pt x="443" y="1663"/>
                  </a:lnTo>
                  <a:lnTo>
                    <a:pt x="422" y="1658"/>
                  </a:lnTo>
                  <a:lnTo>
                    <a:pt x="421" y="1657"/>
                  </a:lnTo>
                  <a:lnTo>
                    <a:pt x="419" y="1657"/>
                  </a:lnTo>
                  <a:lnTo>
                    <a:pt x="418" y="1656"/>
                  </a:lnTo>
                  <a:lnTo>
                    <a:pt x="406" y="1653"/>
                  </a:lnTo>
                  <a:lnTo>
                    <a:pt x="395" y="1648"/>
                  </a:lnTo>
                  <a:lnTo>
                    <a:pt x="394" y="1647"/>
                  </a:lnTo>
                  <a:lnTo>
                    <a:pt x="393" y="1647"/>
                  </a:lnTo>
                  <a:lnTo>
                    <a:pt x="368" y="1635"/>
                  </a:lnTo>
                  <a:lnTo>
                    <a:pt x="343" y="1620"/>
                  </a:lnTo>
                  <a:lnTo>
                    <a:pt x="339" y="1617"/>
                  </a:lnTo>
                  <a:lnTo>
                    <a:pt x="313" y="1598"/>
                  </a:lnTo>
                  <a:lnTo>
                    <a:pt x="288" y="1577"/>
                  </a:lnTo>
                  <a:lnTo>
                    <a:pt x="265" y="1555"/>
                  </a:lnTo>
                  <a:lnTo>
                    <a:pt x="243" y="1533"/>
                  </a:lnTo>
                  <a:lnTo>
                    <a:pt x="239" y="1529"/>
                  </a:lnTo>
                  <a:lnTo>
                    <a:pt x="216" y="1502"/>
                  </a:lnTo>
                  <a:lnTo>
                    <a:pt x="196" y="1477"/>
                  </a:lnTo>
                  <a:lnTo>
                    <a:pt x="194" y="1476"/>
                  </a:lnTo>
                  <a:lnTo>
                    <a:pt x="186" y="1464"/>
                  </a:lnTo>
                  <a:lnTo>
                    <a:pt x="178" y="1454"/>
                  </a:lnTo>
                  <a:lnTo>
                    <a:pt x="167" y="1441"/>
                  </a:lnTo>
                  <a:lnTo>
                    <a:pt x="159" y="1431"/>
                  </a:lnTo>
                  <a:lnTo>
                    <a:pt x="152" y="1422"/>
                  </a:lnTo>
                  <a:lnTo>
                    <a:pt x="146" y="1417"/>
                  </a:lnTo>
                  <a:lnTo>
                    <a:pt x="143" y="1415"/>
                  </a:lnTo>
                  <a:lnTo>
                    <a:pt x="142" y="1415"/>
                  </a:lnTo>
                  <a:lnTo>
                    <a:pt x="147" y="1437"/>
                  </a:lnTo>
                  <a:lnTo>
                    <a:pt x="154" y="1461"/>
                  </a:lnTo>
                  <a:lnTo>
                    <a:pt x="162" y="1487"/>
                  </a:lnTo>
                  <a:lnTo>
                    <a:pt x="171" y="1514"/>
                  </a:lnTo>
                  <a:lnTo>
                    <a:pt x="183" y="1542"/>
                  </a:lnTo>
                  <a:lnTo>
                    <a:pt x="183" y="1544"/>
                  </a:lnTo>
                  <a:lnTo>
                    <a:pt x="183" y="1544"/>
                  </a:lnTo>
                  <a:lnTo>
                    <a:pt x="198" y="1578"/>
                  </a:lnTo>
                  <a:lnTo>
                    <a:pt x="215" y="1612"/>
                  </a:lnTo>
                  <a:lnTo>
                    <a:pt x="216" y="1615"/>
                  </a:lnTo>
                  <a:lnTo>
                    <a:pt x="217" y="1618"/>
                  </a:lnTo>
                  <a:lnTo>
                    <a:pt x="244" y="1667"/>
                  </a:lnTo>
                  <a:lnTo>
                    <a:pt x="242" y="1667"/>
                  </a:lnTo>
                  <a:lnTo>
                    <a:pt x="227" y="1640"/>
                  </a:lnTo>
                  <a:lnTo>
                    <a:pt x="213" y="1613"/>
                  </a:lnTo>
                  <a:lnTo>
                    <a:pt x="212" y="1611"/>
                  </a:lnTo>
                  <a:lnTo>
                    <a:pt x="212" y="1610"/>
                  </a:lnTo>
                  <a:lnTo>
                    <a:pt x="210" y="1608"/>
                  </a:lnTo>
                  <a:lnTo>
                    <a:pt x="196" y="1577"/>
                  </a:lnTo>
                  <a:lnTo>
                    <a:pt x="183" y="1547"/>
                  </a:lnTo>
                  <a:lnTo>
                    <a:pt x="183" y="1547"/>
                  </a:lnTo>
                  <a:lnTo>
                    <a:pt x="182" y="1545"/>
                  </a:lnTo>
                  <a:lnTo>
                    <a:pt x="170" y="1516"/>
                  </a:lnTo>
                  <a:lnTo>
                    <a:pt x="160" y="1488"/>
                  </a:lnTo>
                  <a:lnTo>
                    <a:pt x="152" y="1462"/>
                  </a:lnTo>
                  <a:lnTo>
                    <a:pt x="146" y="1438"/>
                  </a:lnTo>
                  <a:lnTo>
                    <a:pt x="141" y="1415"/>
                  </a:lnTo>
                  <a:lnTo>
                    <a:pt x="140" y="1415"/>
                  </a:lnTo>
                  <a:lnTo>
                    <a:pt x="143" y="1414"/>
                  </a:lnTo>
                  <a:close/>
                  <a:moveTo>
                    <a:pt x="720" y="587"/>
                  </a:moveTo>
                  <a:lnTo>
                    <a:pt x="722" y="587"/>
                  </a:lnTo>
                  <a:lnTo>
                    <a:pt x="754" y="615"/>
                  </a:lnTo>
                  <a:lnTo>
                    <a:pt x="781" y="645"/>
                  </a:lnTo>
                  <a:lnTo>
                    <a:pt x="805" y="676"/>
                  </a:lnTo>
                  <a:lnTo>
                    <a:pt x="805" y="680"/>
                  </a:lnTo>
                  <a:lnTo>
                    <a:pt x="787" y="655"/>
                  </a:lnTo>
                  <a:lnTo>
                    <a:pt x="767" y="631"/>
                  </a:lnTo>
                  <a:lnTo>
                    <a:pt x="744" y="608"/>
                  </a:lnTo>
                  <a:lnTo>
                    <a:pt x="720" y="587"/>
                  </a:lnTo>
                  <a:close/>
                  <a:moveTo>
                    <a:pt x="488" y="467"/>
                  </a:moveTo>
                  <a:lnTo>
                    <a:pt x="494" y="467"/>
                  </a:lnTo>
                  <a:lnTo>
                    <a:pt x="520" y="477"/>
                  </a:lnTo>
                  <a:lnTo>
                    <a:pt x="547" y="488"/>
                  </a:lnTo>
                  <a:lnTo>
                    <a:pt x="576" y="500"/>
                  </a:lnTo>
                  <a:lnTo>
                    <a:pt x="605" y="513"/>
                  </a:lnTo>
                  <a:lnTo>
                    <a:pt x="637" y="529"/>
                  </a:lnTo>
                  <a:lnTo>
                    <a:pt x="667" y="547"/>
                  </a:lnTo>
                  <a:lnTo>
                    <a:pt x="695" y="566"/>
                  </a:lnTo>
                  <a:lnTo>
                    <a:pt x="720" y="585"/>
                  </a:lnTo>
                  <a:lnTo>
                    <a:pt x="718" y="585"/>
                  </a:lnTo>
                  <a:lnTo>
                    <a:pt x="693" y="566"/>
                  </a:lnTo>
                  <a:lnTo>
                    <a:pt x="665" y="547"/>
                  </a:lnTo>
                  <a:lnTo>
                    <a:pt x="636" y="531"/>
                  </a:lnTo>
                  <a:lnTo>
                    <a:pt x="604" y="515"/>
                  </a:lnTo>
                  <a:lnTo>
                    <a:pt x="573" y="501"/>
                  </a:lnTo>
                  <a:lnTo>
                    <a:pt x="544" y="489"/>
                  </a:lnTo>
                  <a:lnTo>
                    <a:pt x="516" y="478"/>
                  </a:lnTo>
                  <a:lnTo>
                    <a:pt x="488" y="467"/>
                  </a:lnTo>
                  <a:close/>
                  <a:moveTo>
                    <a:pt x="241" y="366"/>
                  </a:moveTo>
                  <a:lnTo>
                    <a:pt x="244" y="366"/>
                  </a:lnTo>
                  <a:lnTo>
                    <a:pt x="281" y="383"/>
                  </a:lnTo>
                  <a:lnTo>
                    <a:pt x="314" y="397"/>
                  </a:lnTo>
                  <a:lnTo>
                    <a:pt x="346" y="410"/>
                  </a:lnTo>
                  <a:lnTo>
                    <a:pt x="375" y="422"/>
                  </a:lnTo>
                  <a:lnTo>
                    <a:pt x="403" y="433"/>
                  </a:lnTo>
                  <a:lnTo>
                    <a:pt x="429" y="442"/>
                  </a:lnTo>
                  <a:lnTo>
                    <a:pt x="454" y="452"/>
                  </a:lnTo>
                  <a:lnTo>
                    <a:pt x="489" y="465"/>
                  </a:lnTo>
                  <a:lnTo>
                    <a:pt x="484" y="465"/>
                  </a:lnTo>
                  <a:lnTo>
                    <a:pt x="454" y="454"/>
                  </a:lnTo>
                  <a:lnTo>
                    <a:pt x="428" y="444"/>
                  </a:lnTo>
                  <a:lnTo>
                    <a:pt x="401" y="434"/>
                  </a:lnTo>
                  <a:lnTo>
                    <a:pt x="374" y="423"/>
                  </a:lnTo>
                  <a:lnTo>
                    <a:pt x="344" y="412"/>
                  </a:lnTo>
                  <a:lnTo>
                    <a:pt x="312" y="398"/>
                  </a:lnTo>
                  <a:lnTo>
                    <a:pt x="278" y="383"/>
                  </a:lnTo>
                  <a:lnTo>
                    <a:pt x="241" y="366"/>
                  </a:lnTo>
                  <a:close/>
                  <a:moveTo>
                    <a:pt x="111" y="255"/>
                  </a:moveTo>
                  <a:lnTo>
                    <a:pt x="113" y="255"/>
                  </a:lnTo>
                  <a:lnTo>
                    <a:pt x="128" y="276"/>
                  </a:lnTo>
                  <a:lnTo>
                    <a:pt x="144" y="295"/>
                  </a:lnTo>
                  <a:lnTo>
                    <a:pt x="162" y="313"/>
                  </a:lnTo>
                  <a:lnTo>
                    <a:pt x="181" y="329"/>
                  </a:lnTo>
                  <a:lnTo>
                    <a:pt x="203" y="343"/>
                  </a:lnTo>
                  <a:lnTo>
                    <a:pt x="226" y="357"/>
                  </a:lnTo>
                  <a:lnTo>
                    <a:pt x="241" y="364"/>
                  </a:lnTo>
                  <a:lnTo>
                    <a:pt x="237" y="364"/>
                  </a:lnTo>
                  <a:lnTo>
                    <a:pt x="226" y="358"/>
                  </a:lnTo>
                  <a:lnTo>
                    <a:pt x="197" y="342"/>
                  </a:lnTo>
                  <a:lnTo>
                    <a:pt x="173" y="324"/>
                  </a:lnTo>
                  <a:lnTo>
                    <a:pt x="149" y="303"/>
                  </a:lnTo>
                  <a:lnTo>
                    <a:pt x="129" y="280"/>
                  </a:lnTo>
                  <a:lnTo>
                    <a:pt x="111" y="255"/>
                  </a:lnTo>
                  <a:close/>
                  <a:moveTo>
                    <a:pt x="50" y="132"/>
                  </a:moveTo>
                  <a:lnTo>
                    <a:pt x="51" y="132"/>
                  </a:lnTo>
                  <a:lnTo>
                    <a:pt x="65" y="165"/>
                  </a:lnTo>
                  <a:lnTo>
                    <a:pt x="80" y="196"/>
                  </a:lnTo>
                  <a:lnTo>
                    <a:pt x="95" y="226"/>
                  </a:lnTo>
                  <a:lnTo>
                    <a:pt x="111" y="253"/>
                  </a:lnTo>
                  <a:lnTo>
                    <a:pt x="110" y="253"/>
                  </a:lnTo>
                  <a:lnTo>
                    <a:pt x="93" y="226"/>
                  </a:lnTo>
                  <a:lnTo>
                    <a:pt x="78" y="196"/>
                  </a:lnTo>
                  <a:lnTo>
                    <a:pt x="64" y="165"/>
                  </a:lnTo>
                  <a:lnTo>
                    <a:pt x="50" y="132"/>
                  </a:lnTo>
                  <a:close/>
                  <a:moveTo>
                    <a:pt x="1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3"/>
                  </a:lnTo>
                  <a:lnTo>
                    <a:pt x="4" y="6"/>
                  </a:lnTo>
                  <a:lnTo>
                    <a:pt x="18" y="44"/>
                  </a:lnTo>
                  <a:lnTo>
                    <a:pt x="34" y="88"/>
                  </a:lnTo>
                  <a:lnTo>
                    <a:pt x="50" y="130"/>
                  </a:lnTo>
                  <a:lnTo>
                    <a:pt x="49" y="130"/>
                  </a:lnTo>
                  <a:lnTo>
                    <a:pt x="33" y="88"/>
                  </a:lnTo>
                  <a:lnTo>
                    <a:pt x="16" y="44"/>
                  </a:lnTo>
                  <a:lnTo>
                    <a:pt x="4" y="12"/>
                  </a:lnTo>
                  <a:lnTo>
                    <a:pt x="3" y="7"/>
                  </a:lnTo>
                  <a:lnTo>
                    <a:pt x="1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860675" y="4171951"/>
              <a:ext cx="3605213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668588" y="3659188"/>
              <a:ext cx="3797300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790825" y="3208338"/>
              <a:ext cx="3675063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3201988" y="2863851"/>
              <a:ext cx="3263900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836988" y="2673351"/>
              <a:ext cx="2628900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4514850" y="2513013"/>
              <a:ext cx="1358900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4875213" y="2336801"/>
              <a:ext cx="636588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5046663" y="2141538"/>
              <a:ext cx="296863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3802063" y="4581526"/>
              <a:ext cx="2663825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306888" y="4745038"/>
              <a:ext cx="1765300" cy="4763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3929063" y="4945063"/>
              <a:ext cx="2522538" cy="1588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32" name="Group 2149"/>
          <p:cNvGrpSpPr>
            <a:grpSpLocks/>
          </p:cNvGrpSpPr>
          <p:nvPr userDrawn="1"/>
        </p:nvGrpSpPr>
        <p:grpSpPr bwMode="auto">
          <a:xfrm>
            <a:off x="5981700" y="260350"/>
            <a:ext cx="2906713" cy="677863"/>
            <a:chOff x="457200" y="534988"/>
            <a:chExt cx="1689100" cy="393700"/>
          </a:xfrm>
        </p:grpSpPr>
        <p:sp>
          <p:nvSpPr>
            <p:cNvPr id="33" name="Rectangle 20"/>
            <p:cNvSpPr>
              <a:spLocks noChangeArrowheads="1"/>
            </p:cNvSpPr>
            <p:nvPr userDrawn="1"/>
          </p:nvSpPr>
          <p:spPr bwMode="auto">
            <a:xfrm>
              <a:off x="457200" y="534988"/>
              <a:ext cx="1689100" cy="393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4" name="Rectangle 21"/>
            <p:cNvSpPr>
              <a:spLocks noChangeArrowheads="1"/>
            </p:cNvSpPr>
            <p:nvPr userDrawn="1"/>
          </p:nvSpPr>
          <p:spPr bwMode="auto">
            <a:xfrm>
              <a:off x="468270" y="546052"/>
              <a:ext cx="1666960" cy="371572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5" name="Rectangle 22"/>
            <p:cNvSpPr>
              <a:spLocks noChangeArrowheads="1"/>
            </p:cNvSpPr>
            <p:nvPr userDrawn="1"/>
          </p:nvSpPr>
          <p:spPr bwMode="auto">
            <a:xfrm>
              <a:off x="479340" y="557116"/>
              <a:ext cx="539663" cy="34944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6" name="Freeform 23"/>
            <p:cNvSpPr>
              <a:spLocks/>
            </p:cNvSpPr>
            <p:nvPr userDrawn="1"/>
          </p:nvSpPr>
          <p:spPr bwMode="auto">
            <a:xfrm>
              <a:off x="503325" y="574635"/>
              <a:ext cx="491693" cy="307952"/>
            </a:xfrm>
            <a:custGeom>
              <a:avLst/>
              <a:gdLst>
                <a:gd name="T0" fmla="*/ 2147483647 w 310"/>
                <a:gd name="T1" fmla="*/ 2147483647 h 194"/>
                <a:gd name="T2" fmla="*/ 2147483647 w 310"/>
                <a:gd name="T3" fmla="*/ 2147483647 h 194"/>
                <a:gd name="T4" fmla="*/ 2147483647 w 310"/>
                <a:gd name="T5" fmla="*/ 2147483647 h 194"/>
                <a:gd name="T6" fmla="*/ 2147483647 w 310"/>
                <a:gd name="T7" fmla="*/ 2147483647 h 194"/>
                <a:gd name="T8" fmla="*/ 2147483647 w 310"/>
                <a:gd name="T9" fmla="*/ 2147483647 h 194"/>
                <a:gd name="T10" fmla="*/ 2147483647 w 310"/>
                <a:gd name="T11" fmla="*/ 2147483647 h 194"/>
                <a:gd name="T12" fmla="*/ 2147483647 w 310"/>
                <a:gd name="T13" fmla="*/ 2147483647 h 194"/>
                <a:gd name="T14" fmla="*/ 2147483647 w 310"/>
                <a:gd name="T15" fmla="*/ 2147483647 h 194"/>
                <a:gd name="T16" fmla="*/ 2147483647 w 310"/>
                <a:gd name="T17" fmla="*/ 2147483647 h 194"/>
                <a:gd name="T18" fmla="*/ 2147483647 w 310"/>
                <a:gd name="T19" fmla="*/ 2147483647 h 194"/>
                <a:gd name="T20" fmla="*/ 2147483647 w 310"/>
                <a:gd name="T21" fmla="*/ 2147483647 h 194"/>
                <a:gd name="T22" fmla="*/ 2147483647 w 310"/>
                <a:gd name="T23" fmla="*/ 2147483647 h 194"/>
                <a:gd name="T24" fmla="*/ 2147483647 w 310"/>
                <a:gd name="T25" fmla="*/ 2147483647 h 194"/>
                <a:gd name="T26" fmla="*/ 2147483647 w 310"/>
                <a:gd name="T27" fmla="*/ 2147483647 h 194"/>
                <a:gd name="T28" fmla="*/ 2147483647 w 310"/>
                <a:gd name="T29" fmla="*/ 2147483647 h 194"/>
                <a:gd name="T30" fmla="*/ 2147483647 w 310"/>
                <a:gd name="T31" fmla="*/ 2147483647 h 194"/>
                <a:gd name="T32" fmla="*/ 2147483647 w 310"/>
                <a:gd name="T33" fmla="*/ 2147483647 h 194"/>
                <a:gd name="T34" fmla="*/ 2147483647 w 310"/>
                <a:gd name="T35" fmla="*/ 2147483647 h 194"/>
                <a:gd name="T36" fmla="*/ 2147483647 w 310"/>
                <a:gd name="T37" fmla="*/ 2147483647 h 194"/>
                <a:gd name="T38" fmla="*/ 2147483647 w 310"/>
                <a:gd name="T39" fmla="*/ 2147483647 h 194"/>
                <a:gd name="T40" fmla="*/ 2147483647 w 310"/>
                <a:gd name="T41" fmla="*/ 2147483647 h 194"/>
                <a:gd name="T42" fmla="*/ 2147483647 w 310"/>
                <a:gd name="T43" fmla="*/ 2147483647 h 194"/>
                <a:gd name="T44" fmla="*/ 2147483647 w 310"/>
                <a:gd name="T45" fmla="*/ 2147483647 h 194"/>
                <a:gd name="T46" fmla="*/ 2147483647 w 310"/>
                <a:gd name="T47" fmla="*/ 2147483647 h 194"/>
                <a:gd name="T48" fmla="*/ 2147483647 w 310"/>
                <a:gd name="T49" fmla="*/ 2147483647 h 194"/>
                <a:gd name="T50" fmla="*/ 2147483647 w 310"/>
                <a:gd name="T51" fmla="*/ 2147483647 h 194"/>
                <a:gd name="T52" fmla="*/ 2147483647 w 310"/>
                <a:gd name="T53" fmla="*/ 2147483647 h 194"/>
                <a:gd name="T54" fmla="*/ 2147483647 w 310"/>
                <a:gd name="T55" fmla="*/ 2147483647 h 194"/>
                <a:gd name="T56" fmla="*/ 2147483647 w 310"/>
                <a:gd name="T57" fmla="*/ 2147483647 h 194"/>
                <a:gd name="T58" fmla="*/ 2147483647 w 310"/>
                <a:gd name="T59" fmla="*/ 2147483647 h 194"/>
                <a:gd name="T60" fmla="*/ 2147483647 w 310"/>
                <a:gd name="T61" fmla="*/ 2147483647 h 194"/>
                <a:gd name="T62" fmla="*/ 2147483647 w 310"/>
                <a:gd name="T63" fmla="*/ 2147483647 h 194"/>
                <a:gd name="T64" fmla="*/ 2147483647 w 310"/>
                <a:gd name="T65" fmla="*/ 2147483647 h 194"/>
                <a:gd name="T66" fmla="*/ 2147483647 w 310"/>
                <a:gd name="T67" fmla="*/ 2147483647 h 194"/>
                <a:gd name="T68" fmla="*/ 2147483647 w 310"/>
                <a:gd name="T69" fmla="*/ 2147483647 h 194"/>
                <a:gd name="T70" fmla="*/ 2147483647 w 310"/>
                <a:gd name="T71" fmla="*/ 2147483647 h 194"/>
                <a:gd name="T72" fmla="*/ 2147483647 w 310"/>
                <a:gd name="T73" fmla="*/ 2147483647 h 194"/>
                <a:gd name="T74" fmla="*/ 2147483647 w 310"/>
                <a:gd name="T75" fmla="*/ 2147483647 h 194"/>
                <a:gd name="T76" fmla="*/ 2147483647 w 310"/>
                <a:gd name="T77" fmla="*/ 2147483647 h 194"/>
                <a:gd name="T78" fmla="*/ 2147483647 w 310"/>
                <a:gd name="T79" fmla="*/ 2147483647 h 194"/>
                <a:gd name="T80" fmla="*/ 2147483647 w 310"/>
                <a:gd name="T81" fmla="*/ 2147483647 h 194"/>
                <a:gd name="T82" fmla="*/ 2147483647 w 310"/>
                <a:gd name="T83" fmla="*/ 2147483647 h 194"/>
                <a:gd name="T84" fmla="*/ 2147483647 w 310"/>
                <a:gd name="T85" fmla="*/ 2147483647 h 194"/>
                <a:gd name="T86" fmla="*/ 2147483647 w 310"/>
                <a:gd name="T87" fmla="*/ 2147483647 h 194"/>
                <a:gd name="T88" fmla="*/ 2147483647 w 310"/>
                <a:gd name="T89" fmla="*/ 2147483647 h 194"/>
                <a:gd name="T90" fmla="*/ 2147483647 w 310"/>
                <a:gd name="T91" fmla="*/ 2147483647 h 194"/>
                <a:gd name="T92" fmla="*/ 0 w 310"/>
                <a:gd name="T93" fmla="*/ 2147483647 h 194"/>
                <a:gd name="T94" fmla="*/ 2147483647 w 310"/>
                <a:gd name="T95" fmla="*/ 2147483647 h 194"/>
                <a:gd name="T96" fmla="*/ 2147483647 w 310"/>
                <a:gd name="T97" fmla="*/ 2147483647 h 194"/>
                <a:gd name="T98" fmla="*/ 2147483647 w 310"/>
                <a:gd name="T99" fmla="*/ 2147483647 h 194"/>
                <a:gd name="T100" fmla="*/ 2147483647 w 310"/>
                <a:gd name="T101" fmla="*/ 2147483647 h 194"/>
                <a:gd name="T102" fmla="*/ 2147483647 w 310"/>
                <a:gd name="T103" fmla="*/ 2147483647 h 194"/>
                <a:gd name="T104" fmla="*/ 2147483647 w 310"/>
                <a:gd name="T105" fmla="*/ 2147483647 h 194"/>
                <a:gd name="T106" fmla="*/ 2147483647 w 310"/>
                <a:gd name="T107" fmla="*/ 2147483647 h 194"/>
                <a:gd name="T108" fmla="*/ 2147483647 w 310"/>
                <a:gd name="T109" fmla="*/ 2147483647 h 194"/>
                <a:gd name="T110" fmla="*/ 2147483647 w 310"/>
                <a:gd name="T111" fmla="*/ 2147483647 h 194"/>
                <a:gd name="T112" fmla="*/ 2147483647 w 310"/>
                <a:gd name="T113" fmla="*/ 2147483647 h 194"/>
                <a:gd name="T114" fmla="*/ 2147483647 w 310"/>
                <a:gd name="T115" fmla="*/ 2147483647 h 19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10" h="194">
                  <a:moveTo>
                    <a:pt x="155" y="0"/>
                  </a:moveTo>
                  <a:lnTo>
                    <a:pt x="160" y="9"/>
                  </a:lnTo>
                  <a:lnTo>
                    <a:pt x="165" y="16"/>
                  </a:lnTo>
                  <a:lnTo>
                    <a:pt x="170" y="22"/>
                  </a:lnTo>
                  <a:lnTo>
                    <a:pt x="175" y="27"/>
                  </a:lnTo>
                  <a:lnTo>
                    <a:pt x="180" y="31"/>
                  </a:lnTo>
                  <a:lnTo>
                    <a:pt x="185" y="34"/>
                  </a:lnTo>
                  <a:lnTo>
                    <a:pt x="192" y="37"/>
                  </a:lnTo>
                  <a:lnTo>
                    <a:pt x="199" y="39"/>
                  </a:lnTo>
                  <a:lnTo>
                    <a:pt x="207" y="41"/>
                  </a:lnTo>
                  <a:lnTo>
                    <a:pt x="217" y="43"/>
                  </a:lnTo>
                  <a:lnTo>
                    <a:pt x="228" y="46"/>
                  </a:lnTo>
                  <a:lnTo>
                    <a:pt x="227" y="46"/>
                  </a:lnTo>
                  <a:lnTo>
                    <a:pt x="240" y="48"/>
                  </a:lnTo>
                  <a:lnTo>
                    <a:pt x="253" y="51"/>
                  </a:lnTo>
                  <a:lnTo>
                    <a:pt x="262" y="54"/>
                  </a:lnTo>
                  <a:lnTo>
                    <a:pt x="270" y="57"/>
                  </a:lnTo>
                  <a:lnTo>
                    <a:pt x="278" y="60"/>
                  </a:lnTo>
                  <a:lnTo>
                    <a:pt x="287" y="65"/>
                  </a:lnTo>
                  <a:lnTo>
                    <a:pt x="294" y="71"/>
                  </a:lnTo>
                  <a:lnTo>
                    <a:pt x="300" y="77"/>
                  </a:lnTo>
                  <a:lnTo>
                    <a:pt x="304" y="84"/>
                  </a:lnTo>
                  <a:lnTo>
                    <a:pt x="307" y="92"/>
                  </a:lnTo>
                  <a:lnTo>
                    <a:pt x="310" y="100"/>
                  </a:lnTo>
                  <a:lnTo>
                    <a:pt x="310" y="109"/>
                  </a:lnTo>
                  <a:lnTo>
                    <a:pt x="309" y="117"/>
                  </a:lnTo>
                  <a:lnTo>
                    <a:pt x="307" y="126"/>
                  </a:lnTo>
                  <a:lnTo>
                    <a:pt x="304" y="133"/>
                  </a:lnTo>
                  <a:lnTo>
                    <a:pt x="300" y="140"/>
                  </a:lnTo>
                  <a:lnTo>
                    <a:pt x="295" y="146"/>
                  </a:lnTo>
                  <a:lnTo>
                    <a:pt x="289" y="152"/>
                  </a:lnTo>
                  <a:lnTo>
                    <a:pt x="283" y="156"/>
                  </a:lnTo>
                  <a:lnTo>
                    <a:pt x="276" y="160"/>
                  </a:lnTo>
                  <a:lnTo>
                    <a:pt x="268" y="163"/>
                  </a:lnTo>
                  <a:lnTo>
                    <a:pt x="257" y="166"/>
                  </a:lnTo>
                  <a:lnTo>
                    <a:pt x="245" y="168"/>
                  </a:lnTo>
                  <a:lnTo>
                    <a:pt x="233" y="167"/>
                  </a:lnTo>
                  <a:lnTo>
                    <a:pt x="228" y="167"/>
                  </a:lnTo>
                  <a:lnTo>
                    <a:pt x="224" y="166"/>
                  </a:lnTo>
                  <a:lnTo>
                    <a:pt x="220" y="165"/>
                  </a:lnTo>
                  <a:lnTo>
                    <a:pt x="216" y="164"/>
                  </a:lnTo>
                  <a:lnTo>
                    <a:pt x="211" y="162"/>
                  </a:lnTo>
                  <a:lnTo>
                    <a:pt x="207" y="160"/>
                  </a:lnTo>
                  <a:lnTo>
                    <a:pt x="201" y="157"/>
                  </a:lnTo>
                  <a:lnTo>
                    <a:pt x="195" y="153"/>
                  </a:lnTo>
                  <a:lnTo>
                    <a:pt x="188" y="148"/>
                  </a:lnTo>
                  <a:lnTo>
                    <a:pt x="180" y="143"/>
                  </a:lnTo>
                  <a:lnTo>
                    <a:pt x="179" y="144"/>
                  </a:lnTo>
                  <a:lnTo>
                    <a:pt x="186" y="155"/>
                  </a:lnTo>
                  <a:lnTo>
                    <a:pt x="194" y="165"/>
                  </a:lnTo>
                  <a:lnTo>
                    <a:pt x="202" y="174"/>
                  </a:lnTo>
                  <a:lnTo>
                    <a:pt x="212" y="181"/>
                  </a:lnTo>
                  <a:lnTo>
                    <a:pt x="221" y="186"/>
                  </a:lnTo>
                  <a:lnTo>
                    <a:pt x="232" y="190"/>
                  </a:lnTo>
                  <a:lnTo>
                    <a:pt x="233" y="191"/>
                  </a:lnTo>
                  <a:lnTo>
                    <a:pt x="233" y="192"/>
                  </a:lnTo>
                  <a:lnTo>
                    <a:pt x="233" y="193"/>
                  </a:lnTo>
                  <a:lnTo>
                    <a:pt x="233" y="194"/>
                  </a:lnTo>
                  <a:lnTo>
                    <a:pt x="77" y="194"/>
                  </a:lnTo>
                  <a:lnTo>
                    <a:pt x="77" y="193"/>
                  </a:lnTo>
                  <a:lnTo>
                    <a:pt x="77" y="192"/>
                  </a:lnTo>
                  <a:lnTo>
                    <a:pt x="77" y="191"/>
                  </a:lnTo>
                  <a:lnTo>
                    <a:pt x="78" y="190"/>
                  </a:lnTo>
                  <a:lnTo>
                    <a:pt x="89" y="186"/>
                  </a:lnTo>
                  <a:lnTo>
                    <a:pt x="98" y="181"/>
                  </a:lnTo>
                  <a:lnTo>
                    <a:pt x="108" y="174"/>
                  </a:lnTo>
                  <a:lnTo>
                    <a:pt x="116" y="165"/>
                  </a:lnTo>
                  <a:lnTo>
                    <a:pt x="124" y="155"/>
                  </a:lnTo>
                  <a:lnTo>
                    <a:pt x="131" y="144"/>
                  </a:lnTo>
                  <a:lnTo>
                    <a:pt x="130" y="143"/>
                  </a:lnTo>
                  <a:lnTo>
                    <a:pt x="122" y="148"/>
                  </a:lnTo>
                  <a:lnTo>
                    <a:pt x="115" y="153"/>
                  </a:lnTo>
                  <a:lnTo>
                    <a:pt x="109" y="157"/>
                  </a:lnTo>
                  <a:lnTo>
                    <a:pt x="103" y="160"/>
                  </a:lnTo>
                  <a:lnTo>
                    <a:pt x="99" y="162"/>
                  </a:lnTo>
                  <a:lnTo>
                    <a:pt x="94" y="164"/>
                  </a:lnTo>
                  <a:lnTo>
                    <a:pt x="90" y="165"/>
                  </a:lnTo>
                  <a:lnTo>
                    <a:pt x="86" y="166"/>
                  </a:lnTo>
                  <a:lnTo>
                    <a:pt x="82" y="167"/>
                  </a:lnTo>
                  <a:lnTo>
                    <a:pt x="77" y="167"/>
                  </a:lnTo>
                  <a:lnTo>
                    <a:pt x="65" y="168"/>
                  </a:lnTo>
                  <a:lnTo>
                    <a:pt x="54" y="166"/>
                  </a:lnTo>
                  <a:lnTo>
                    <a:pt x="42" y="163"/>
                  </a:lnTo>
                  <a:lnTo>
                    <a:pt x="34" y="160"/>
                  </a:lnTo>
                  <a:lnTo>
                    <a:pt x="27" y="156"/>
                  </a:lnTo>
                  <a:lnTo>
                    <a:pt x="21" y="152"/>
                  </a:lnTo>
                  <a:lnTo>
                    <a:pt x="15" y="146"/>
                  </a:lnTo>
                  <a:lnTo>
                    <a:pt x="10" y="140"/>
                  </a:lnTo>
                  <a:lnTo>
                    <a:pt x="6" y="133"/>
                  </a:lnTo>
                  <a:lnTo>
                    <a:pt x="3" y="126"/>
                  </a:lnTo>
                  <a:lnTo>
                    <a:pt x="1" y="117"/>
                  </a:lnTo>
                  <a:lnTo>
                    <a:pt x="0" y="109"/>
                  </a:lnTo>
                  <a:lnTo>
                    <a:pt x="1" y="100"/>
                  </a:lnTo>
                  <a:lnTo>
                    <a:pt x="3" y="92"/>
                  </a:lnTo>
                  <a:lnTo>
                    <a:pt x="6" y="84"/>
                  </a:lnTo>
                  <a:lnTo>
                    <a:pt x="11" y="77"/>
                  </a:lnTo>
                  <a:lnTo>
                    <a:pt x="16" y="71"/>
                  </a:lnTo>
                  <a:lnTo>
                    <a:pt x="24" y="65"/>
                  </a:lnTo>
                  <a:lnTo>
                    <a:pt x="32" y="60"/>
                  </a:lnTo>
                  <a:lnTo>
                    <a:pt x="40" y="57"/>
                  </a:lnTo>
                  <a:lnTo>
                    <a:pt x="49" y="54"/>
                  </a:lnTo>
                  <a:lnTo>
                    <a:pt x="57" y="51"/>
                  </a:lnTo>
                  <a:lnTo>
                    <a:pt x="70" y="48"/>
                  </a:lnTo>
                  <a:lnTo>
                    <a:pt x="83" y="46"/>
                  </a:lnTo>
                  <a:lnTo>
                    <a:pt x="94" y="43"/>
                  </a:lnTo>
                  <a:lnTo>
                    <a:pt x="103" y="41"/>
                  </a:lnTo>
                  <a:lnTo>
                    <a:pt x="111" y="39"/>
                  </a:lnTo>
                  <a:lnTo>
                    <a:pt x="118" y="37"/>
                  </a:lnTo>
                  <a:lnTo>
                    <a:pt x="125" y="34"/>
                  </a:lnTo>
                  <a:lnTo>
                    <a:pt x="130" y="31"/>
                  </a:lnTo>
                  <a:lnTo>
                    <a:pt x="135" y="27"/>
                  </a:lnTo>
                  <a:lnTo>
                    <a:pt x="140" y="22"/>
                  </a:lnTo>
                  <a:lnTo>
                    <a:pt x="145" y="16"/>
                  </a:lnTo>
                  <a:lnTo>
                    <a:pt x="150" y="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7" name="Freeform 24"/>
            <p:cNvSpPr>
              <a:spLocks/>
            </p:cNvSpPr>
            <p:nvPr userDrawn="1"/>
          </p:nvSpPr>
          <p:spPr bwMode="auto">
            <a:xfrm>
              <a:off x="1173061" y="638253"/>
              <a:ext cx="123615" cy="176105"/>
            </a:xfrm>
            <a:custGeom>
              <a:avLst/>
              <a:gdLst>
                <a:gd name="T0" fmla="*/ 2147483647 w 78"/>
                <a:gd name="T1" fmla="*/ 2147483647 h 111"/>
                <a:gd name="T2" fmla="*/ 2147483647 w 78"/>
                <a:gd name="T3" fmla="*/ 2147483647 h 111"/>
                <a:gd name="T4" fmla="*/ 2147483647 w 78"/>
                <a:gd name="T5" fmla="*/ 2147483647 h 111"/>
                <a:gd name="T6" fmla="*/ 2147483647 w 78"/>
                <a:gd name="T7" fmla="*/ 2147483647 h 111"/>
                <a:gd name="T8" fmla="*/ 2147483647 w 78"/>
                <a:gd name="T9" fmla="*/ 2147483647 h 111"/>
                <a:gd name="T10" fmla="*/ 2147483647 w 78"/>
                <a:gd name="T11" fmla="*/ 2147483647 h 111"/>
                <a:gd name="T12" fmla="*/ 2147483647 w 78"/>
                <a:gd name="T13" fmla="*/ 2147483647 h 111"/>
                <a:gd name="T14" fmla="*/ 2147483647 w 78"/>
                <a:gd name="T15" fmla="*/ 2147483647 h 111"/>
                <a:gd name="T16" fmla="*/ 2147483647 w 78"/>
                <a:gd name="T17" fmla="*/ 2147483647 h 111"/>
                <a:gd name="T18" fmla="*/ 2147483647 w 78"/>
                <a:gd name="T19" fmla="*/ 2147483647 h 111"/>
                <a:gd name="T20" fmla="*/ 2147483647 w 78"/>
                <a:gd name="T21" fmla="*/ 2147483647 h 111"/>
                <a:gd name="T22" fmla="*/ 2147483647 w 78"/>
                <a:gd name="T23" fmla="*/ 2147483647 h 111"/>
                <a:gd name="T24" fmla="*/ 2147483647 w 78"/>
                <a:gd name="T25" fmla="*/ 2147483647 h 111"/>
                <a:gd name="T26" fmla="*/ 2147483647 w 78"/>
                <a:gd name="T27" fmla="*/ 2147483647 h 111"/>
                <a:gd name="T28" fmla="*/ 2147483647 w 78"/>
                <a:gd name="T29" fmla="*/ 2147483647 h 111"/>
                <a:gd name="T30" fmla="*/ 2147483647 w 78"/>
                <a:gd name="T31" fmla="*/ 2147483647 h 111"/>
                <a:gd name="T32" fmla="*/ 2147483647 w 78"/>
                <a:gd name="T33" fmla="*/ 2147483647 h 111"/>
                <a:gd name="T34" fmla="*/ 2147483647 w 78"/>
                <a:gd name="T35" fmla="*/ 2147483647 h 111"/>
                <a:gd name="T36" fmla="*/ 2147483647 w 78"/>
                <a:gd name="T37" fmla="*/ 2147483647 h 111"/>
                <a:gd name="T38" fmla="*/ 2147483647 w 78"/>
                <a:gd name="T39" fmla="*/ 2147483647 h 111"/>
                <a:gd name="T40" fmla="*/ 2147483647 w 78"/>
                <a:gd name="T41" fmla="*/ 2147483647 h 111"/>
                <a:gd name="T42" fmla="*/ 2147483647 w 78"/>
                <a:gd name="T43" fmla="*/ 2147483647 h 111"/>
                <a:gd name="T44" fmla="*/ 2147483647 w 78"/>
                <a:gd name="T45" fmla="*/ 2147483647 h 111"/>
                <a:gd name="T46" fmla="*/ 2147483647 w 78"/>
                <a:gd name="T47" fmla="*/ 2147483647 h 111"/>
                <a:gd name="T48" fmla="*/ 0 w 78"/>
                <a:gd name="T49" fmla="*/ 2147483647 h 111"/>
                <a:gd name="T50" fmla="*/ 2147483647 w 78"/>
                <a:gd name="T51" fmla="*/ 2147483647 h 111"/>
                <a:gd name="T52" fmla="*/ 2147483647 w 78"/>
                <a:gd name="T53" fmla="*/ 2147483647 h 111"/>
                <a:gd name="T54" fmla="*/ 2147483647 w 78"/>
                <a:gd name="T55" fmla="*/ 2147483647 h 111"/>
                <a:gd name="T56" fmla="*/ 2147483647 w 78"/>
                <a:gd name="T57" fmla="*/ 2147483647 h 111"/>
                <a:gd name="T58" fmla="*/ 2147483647 w 78"/>
                <a:gd name="T59" fmla="*/ 2147483647 h 111"/>
                <a:gd name="T60" fmla="*/ 2147483647 w 78"/>
                <a:gd name="T61" fmla="*/ 2147483647 h 111"/>
                <a:gd name="T62" fmla="*/ 2147483647 w 78"/>
                <a:gd name="T63" fmla="*/ 2147483647 h 111"/>
                <a:gd name="T64" fmla="*/ 2147483647 w 78"/>
                <a:gd name="T65" fmla="*/ 2147483647 h 111"/>
                <a:gd name="T66" fmla="*/ 2147483647 w 78"/>
                <a:gd name="T67" fmla="*/ 2147483647 h 111"/>
                <a:gd name="T68" fmla="*/ 2147483647 w 78"/>
                <a:gd name="T69" fmla="*/ 2147483647 h 111"/>
                <a:gd name="T70" fmla="*/ 2147483647 w 78"/>
                <a:gd name="T71" fmla="*/ 2147483647 h 111"/>
                <a:gd name="T72" fmla="*/ 2147483647 w 78"/>
                <a:gd name="T73" fmla="*/ 2147483647 h 111"/>
                <a:gd name="T74" fmla="*/ 2147483647 w 78"/>
                <a:gd name="T75" fmla="*/ 2147483647 h 111"/>
                <a:gd name="T76" fmla="*/ 2147483647 w 78"/>
                <a:gd name="T77" fmla="*/ 2147483647 h 111"/>
                <a:gd name="T78" fmla="*/ 0 w 78"/>
                <a:gd name="T79" fmla="*/ 2147483647 h 111"/>
                <a:gd name="T80" fmla="*/ 2147483647 w 78"/>
                <a:gd name="T81" fmla="*/ 2147483647 h 111"/>
                <a:gd name="T82" fmla="*/ 2147483647 w 78"/>
                <a:gd name="T83" fmla="*/ 2147483647 h 111"/>
                <a:gd name="T84" fmla="*/ 2147483647 w 78"/>
                <a:gd name="T85" fmla="*/ 2147483647 h 111"/>
                <a:gd name="T86" fmla="*/ 2147483647 w 78"/>
                <a:gd name="T87" fmla="*/ 2147483647 h 111"/>
                <a:gd name="T88" fmla="*/ 2147483647 w 78"/>
                <a:gd name="T89" fmla="*/ 0 h 11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8" h="111">
                  <a:moveTo>
                    <a:pt x="41" y="0"/>
                  </a:moveTo>
                  <a:lnTo>
                    <a:pt x="48" y="1"/>
                  </a:lnTo>
                  <a:lnTo>
                    <a:pt x="56" y="2"/>
                  </a:lnTo>
                  <a:lnTo>
                    <a:pt x="64" y="3"/>
                  </a:lnTo>
                  <a:lnTo>
                    <a:pt x="73" y="5"/>
                  </a:lnTo>
                  <a:lnTo>
                    <a:pt x="73" y="29"/>
                  </a:lnTo>
                  <a:lnTo>
                    <a:pt x="62" y="29"/>
                  </a:lnTo>
                  <a:lnTo>
                    <a:pt x="61" y="24"/>
                  </a:lnTo>
                  <a:lnTo>
                    <a:pt x="60" y="19"/>
                  </a:lnTo>
                  <a:lnTo>
                    <a:pt x="58" y="15"/>
                  </a:lnTo>
                  <a:lnTo>
                    <a:pt x="55" y="12"/>
                  </a:lnTo>
                  <a:lnTo>
                    <a:pt x="52" y="9"/>
                  </a:lnTo>
                  <a:lnTo>
                    <a:pt x="47" y="8"/>
                  </a:lnTo>
                  <a:lnTo>
                    <a:pt x="41" y="7"/>
                  </a:lnTo>
                  <a:lnTo>
                    <a:pt x="36" y="7"/>
                  </a:lnTo>
                  <a:lnTo>
                    <a:pt x="31" y="9"/>
                  </a:lnTo>
                  <a:lnTo>
                    <a:pt x="27" y="11"/>
                  </a:lnTo>
                  <a:lnTo>
                    <a:pt x="24" y="15"/>
                  </a:lnTo>
                  <a:lnTo>
                    <a:pt x="22" y="19"/>
                  </a:lnTo>
                  <a:lnTo>
                    <a:pt x="21" y="25"/>
                  </a:lnTo>
                  <a:lnTo>
                    <a:pt x="22" y="30"/>
                  </a:lnTo>
                  <a:lnTo>
                    <a:pt x="24" y="34"/>
                  </a:lnTo>
                  <a:lnTo>
                    <a:pt x="27" y="37"/>
                  </a:lnTo>
                  <a:lnTo>
                    <a:pt x="30" y="39"/>
                  </a:lnTo>
                  <a:lnTo>
                    <a:pt x="34" y="41"/>
                  </a:lnTo>
                  <a:lnTo>
                    <a:pt x="39" y="43"/>
                  </a:lnTo>
                  <a:lnTo>
                    <a:pt x="43" y="44"/>
                  </a:lnTo>
                  <a:lnTo>
                    <a:pt x="47" y="45"/>
                  </a:lnTo>
                  <a:lnTo>
                    <a:pt x="51" y="46"/>
                  </a:lnTo>
                  <a:lnTo>
                    <a:pt x="57" y="48"/>
                  </a:lnTo>
                  <a:lnTo>
                    <a:pt x="62" y="50"/>
                  </a:lnTo>
                  <a:lnTo>
                    <a:pt x="67" y="52"/>
                  </a:lnTo>
                  <a:lnTo>
                    <a:pt x="71" y="55"/>
                  </a:lnTo>
                  <a:lnTo>
                    <a:pt x="74" y="59"/>
                  </a:lnTo>
                  <a:lnTo>
                    <a:pt x="76" y="64"/>
                  </a:lnTo>
                  <a:lnTo>
                    <a:pt x="78" y="69"/>
                  </a:lnTo>
                  <a:lnTo>
                    <a:pt x="78" y="76"/>
                  </a:lnTo>
                  <a:lnTo>
                    <a:pt x="77" y="84"/>
                  </a:lnTo>
                  <a:lnTo>
                    <a:pt x="75" y="90"/>
                  </a:lnTo>
                  <a:lnTo>
                    <a:pt x="73" y="95"/>
                  </a:lnTo>
                  <a:lnTo>
                    <a:pt x="69" y="100"/>
                  </a:lnTo>
                  <a:lnTo>
                    <a:pt x="64" y="103"/>
                  </a:lnTo>
                  <a:lnTo>
                    <a:pt x="59" y="106"/>
                  </a:lnTo>
                  <a:lnTo>
                    <a:pt x="53" y="108"/>
                  </a:lnTo>
                  <a:lnTo>
                    <a:pt x="47" y="110"/>
                  </a:lnTo>
                  <a:lnTo>
                    <a:pt x="40" y="110"/>
                  </a:lnTo>
                  <a:lnTo>
                    <a:pt x="33" y="111"/>
                  </a:lnTo>
                  <a:lnTo>
                    <a:pt x="22" y="110"/>
                  </a:lnTo>
                  <a:lnTo>
                    <a:pt x="11" y="108"/>
                  </a:lnTo>
                  <a:lnTo>
                    <a:pt x="0" y="105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2" y="84"/>
                  </a:lnTo>
                  <a:lnTo>
                    <a:pt x="13" y="89"/>
                  </a:lnTo>
                  <a:lnTo>
                    <a:pt x="15" y="94"/>
                  </a:lnTo>
                  <a:lnTo>
                    <a:pt x="16" y="98"/>
                  </a:lnTo>
                  <a:lnTo>
                    <a:pt x="19" y="101"/>
                  </a:lnTo>
                  <a:lnTo>
                    <a:pt x="23" y="103"/>
                  </a:lnTo>
                  <a:lnTo>
                    <a:pt x="28" y="104"/>
                  </a:lnTo>
                  <a:lnTo>
                    <a:pt x="35" y="104"/>
                  </a:lnTo>
                  <a:lnTo>
                    <a:pt x="40" y="104"/>
                  </a:lnTo>
                  <a:lnTo>
                    <a:pt x="46" y="102"/>
                  </a:lnTo>
                  <a:lnTo>
                    <a:pt x="50" y="99"/>
                  </a:lnTo>
                  <a:lnTo>
                    <a:pt x="53" y="95"/>
                  </a:lnTo>
                  <a:lnTo>
                    <a:pt x="55" y="90"/>
                  </a:lnTo>
                  <a:lnTo>
                    <a:pt x="56" y="84"/>
                  </a:lnTo>
                  <a:lnTo>
                    <a:pt x="55" y="79"/>
                  </a:lnTo>
                  <a:lnTo>
                    <a:pt x="53" y="74"/>
                  </a:lnTo>
                  <a:lnTo>
                    <a:pt x="50" y="70"/>
                  </a:lnTo>
                  <a:lnTo>
                    <a:pt x="45" y="67"/>
                  </a:lnTo>
                  <a:lnTo>
                    <a:pt x="34" y="64"/>
                  </a:lnTo>
                  <a:lnTo>
                    <a:pt x="28" y="62"/>
                  </a:lnTo>
                  <a:lnTo>
                    <a:pt x="23" y="60"/>
                  </a:lnTo>
                  <a:lnTo>
                    <a:pt x="17" y="58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5" y="49"/>
                  </a:lnTo>
                  <a:lnTo>
                    <a:pt x="2" y="44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8" y="11"/>
                  </a:lnTo>
                  <a:lnTo>
                    <a:pt x="13" y="7"/>
                  </a:lnTo>
                  <a:lnTo>
                    <a:pt x="18" y="5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5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8" name="Freeform 25"/>
            <p:cNvSpPr>
              <a:spLocks/>
            </p:cNvSpPr>
            <p:nvPr userDrawn="1"/>
          </p:nvSpPr>
          <p:spPr bwMode="auto">
            <a:xfrm>
              <a:off x="1489479" y="666836"/>
              <a:ext cx="142065" cy="147522"/>
            </a:xfrm>
            <a:custGeom>
              <a:avLst/>
              <a:gdLst>
                <a:gd name="T0" fmla="*/ 2147483647 w 90"/>
                <a:gd name="T1" fmla="*/ 0 h 93"/>
                <a:gd name="T2" fmla="*/ 2147483647 w 90"/>
                <a:gd name="T3" fmla="*/ 2147483647 h 93"/>
                <a:gd name="T4" fmla="*/ 2147483647 w 90"/>
                <a:gd name="T5" fmla="*/ 2147483647 h 93"/>
                <a:gd name="T6" fmla="*/ 2147483647 w 90"/>
                <a:gd name="T7" fmla="*/ 2147483647 h 93"/>
                <a:gd name="T8" fmla="*/ 2147483647 w 90"/>
                <a:gd name="T9" fmla="*/ 2147483647 h 93"/>
                <a:gd name="T10" fmla="*/ 2147483647 w 90"/>
                <a:gd name="T11" fmla="*/ 2147483647 h 93"/>
                <a:gd name="T12" fmla="*/ 2147483647 w 90"/>
                <a:gd name="T13" fmla="*/ 2147483647 h 93"/>
                <a:gd name="T14" fmla="*/ 2147483647 w 90"/>
                <a:gd name="T15" fmla="*/ 2147483647 h 93"/>
                <a:gd name="T16" fmla="*/ 2147483647 w 90"/>
                <a:gd name="T17" fmla="*/ 2147483647 h 93"/>
                <a:gd name="T18" fmla="*/ 2147483647 w 90"/>
                <a:gd name="T19" fmla="*/ 2147483647 h 93"/>
                <a:gd name="T20" fmla="*/ 2147483647 w 90"/>
                <a:gd name="T21" fmla="*/ 2147483647 h 93"/>
                <a:gd name="T22" fmla="*/ 2147483647 w 90"/>
                <a:gd name="T23" fmla="*/ 2147483647 h 93"/>
                <a:gd name="T24" fmla="*/ 2147483647 w 90"/>
                <a:gd name="T25" fmla="*/ 2147483647 h 93"/>
                <a:gd name="T26" fmla="*/ 2147483647 w 90"/>
                <a:gd name="T27" fmla="*/ 2147483647 h 93"/>
                <a:gd name="T28" fmla="*/ 2147483647 w 90"/>
                <a:gd name="T29" fmla="*/ 2147483647 h 93"/>
                <a:gd name="T30" fmla="*/ 2147483647 w 90"/>
                <a:gd name="T31" fmla="*/ 2147483647 h 93"/>
                <a:gd name="T32" fmla="*/ 2147483647 w 90"/>
                <a:gd name="T33" fmla="*/ 2147483647 h 93"/>
                <a:gd name="T34" fmla="*/ 2147483647 w 90"/>
                <a:gd name="T35" fmla="*/ 2147483647 h 93"/>
                <a:gd name="T36" fmla="*/ 2147483647 w 90"/>
                <a:gd name="T37" fmla="*/ 2147483647 h 93"/>
                <a:gd name="T38" fmla="*/ 2147483647 w 90"/>
                <a:gd name="T39" fmla="*/ 2147483647 h 93"/>
                <a:gd name="T40" fmla="*/ 2147483647 w 90"/>
                <a:gd name="T41" fmla="*/ 2147483647 h 93"/>
                <a:gd name="T42" fmla="*/ 2147483647 w 90"/>
                <a:gd name="T43" fmla="*/ 2147483647 h 93"/>
                <a:gd name="T44" fmla="*/ 2147483647 w 90"/>
                <a:gd name="T45" fmla="*/ 2147483647 h 93"/>
                <a:gd name="T46" fmla="*/ 2147483647 w 90"/>
                <a:gd name="T47" fmla="*/ 2147483647 h 93"/>
                <a:gd name="T48" fmla="*/ 2147483647 w 90"/>
                <a:gd name="T49" fmla="*/ 2147483647 h 93"/>
                <a:gd name="T50" fmla="*/ 2147483647 w 90"/>
                <a:gd name="T51" fmla="*/ 2147483647 h 93"/>
                <a:gd name="T52" fmla="*/ 2147483647 w 90"/>
                <a:gd name="T53" fmla="*/ 2147483647 h 93"/>
                <a:gd name="T54" fmla="*/ 2147483647 w 90"/>
                <a:gd name="T55" fmla="*/ 2147483647 h 93"/>
                <a:gd name="T56" fmla="*/ 2147483647 w 90"/>
                <a:gd name="T57" fmla="*/ 2147483647 h 93"/>
                <a:gd name="T58" fmla="*/ 2147483647 w 90"/>
                <a:gd name="T59" fmla="*/ 2147483647 h 93"/>
                <a:gd name="T60" fmla="*/ 2147483647 w 90"/>
                <a:gd name="T61" fmla="*/ 2147483647 h 93"/>
                <a:gd name="T62" fmla="*/ 2147483647 w 90"/>
                <a:gd name="T63" fmla="*/ 2147483647 h 93"/>
                <a:gd name="T64" fmla="*/ 2147483647 w 90"/>
                <a:gd name="T65" fmla="*/ 2147483647 h 93"/>
                <a:gd name="T66" fmla="*/ 2147483647 w 90"/>
                <a:gd name="T67" fmla="*/ 2147483647 h 93"/>
                <a:gd name="T68" fmla="*/ 0 w 90"/>
                <a:gd name="T69" fmla="*/ 2147483647 h 93"/>
                <a:gd name="T70" fmla="*/ 2147483647 w 90"/>
                <a:gd name="T71" fmla="*/ 2147483647 h 93"/>
                <a:gd name="T72" fmla="*/ 2147483647 w 90"/>
                <a:gd name="T73" fmla="*/ 2147483647 h 93"/>
                <a:gd name="T74" fmla="*/ 2147483647 w 90"/>
                <a:gd name="T75" fmla="*/ 2147483647 h 93"/>
                <a:gd name="T76" fmla="*/ 2147483647 w 90"/>
                <a:gd name="T77" fmla="*/ 0 h 9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90" h="93">
                  <a:moveTo>
                    <a:pt x="47" y="0"/>
                  </a:moveTo>
                  <a:lnTo>
                    <a:pt x="55" y="0"/>
                  </a:lnTo>
                  <a:lnTo>
                    <a:pt x="63" y="0"/>
                  </a:lnTo>
                  <a:lnTo>
                    <a:pt x="71" y="1"/>
                  </a:lnTo>
                  <a:lnTo>
                    <a:pt x="78" y="3"/>
                  </a:lnTo>
                  <a:lnTo>
                    <a:pt x="78" y="26"/>
                  </a:lnTo>
                  <a:lnTo>
                    <a:pt x="69" y="26"/>
                  </a:lnTo>
                  <a:lnTo>
                    <a:pt x="68" y="19"/>
                  </a:lnTo>
                  <a:lnTo>
                    <a:pt x="67" y="14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5"/>
                  </a:lnTo>
                  <a:lnTo>
                    <a:pt x="47" y="5"/>
                  </a:lnTo>
                  <a:lnTo>
                    <a:pt x="41" y="5"/>
                  </a:lnTo>
                  <a:lnTo>
                    <a:pt x="36" y="7"/>
                  </a:lnTo>
                  <a:lnTo>
                    <a:pt x="32" y="9"/>
                  </a:lnTo>
                  <a:lnTo>
                    <a:pt x="28" y="13"/>
                  </a:lnTo>
                  <a:lnTo>
                    <a:pt x="25" y="17"/>
                  </a:lnTo>
                  <a:lnTo>
                    <a:pt x="24" y="21"/>
                  </a:lnTo>
                  <a:lnTo>
                    <a:pt x="22" y="26"/>
                  </a:lnTo>
                  <a:lnTo>
                    <a:pt x="21" y="32"/>
                  </a:lnTo>
                  <a:lnTo>
                    <a:pt x="20" y="37"/>
                  </a:lnTo>
                  <a:lnTo>
                    <a:pt x="20" y="42"/>
                  </a:lnTo>
                  <a:lnTo>
                    <a:pt x="20" y="53"/>
                  </a:lnTo>
                  <a:lnTo>
                    <a:pt x="21" y="65"/>
                  </a:lnTo>
                  <a:lnTo>
                    <a:pt x="25" y="74"/>
                  </a:lnTo>
                  <a:lnTo>
                    <a:pt x="27" y="79"/>
                  </a:lnTo>
                  <a:lnTo>
                    <a:pt x="30" y="82"/>
                  </a:lnTo>
                  <a:lnTo>
                    <a:pt x="35" y="85"/>
                  </a:lnTo>
                  <a:lnTo>
                    <a:pt x="40" y="87"/>
                  </a:lnTo>
                  <a:lnTo>
                    <a:pt x="46" y="87"/>
                  </a:lnTo>
                  <a:lnTo>
                    <a:pt x="49" y="87"/>
                  </a:lnTo>
                  <a:lnTo>
                    <a:pt x="52" y="86"/>
                  </a:lnTo>
                  <a:lnTo>
                    <a:pt x="56" y="85"/>
                  </a:lnTo>
                  <a:lnTo>
                    <a:pt x="59" y="84"/>
                  </a:lnTo>
                  <a:lnTo>
                    <a:pt x="61" y="81"/>
                  </a:lnTo>
                  <a:lnTo>
                    <a:pt x="62" y="79"/>
                  </a:lnTo>
                  <a:lnTo>
                    <a:pt x="62" y="77"/>
                  </a:lnTo>
                  <a:lnTo>
                    <a:pt x="62" y="61"/>
                  </a:lnTo>
                  <a:lnTo>
                    <a:pt x="62" y="59"/>
                  </a:lnTo>
                  <a:lnTo>
                    <a:pt x="61" y="58"/>
                  </a:lnTo>
                  <a:lnTo>
                    <a:pt x="59" y="57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7" y="56"/>
                  </a:lnTo>
                  <a:lnTo>
                    <a:pt x="47" y="50"/>
                  </a:lnTo>
                  <a:lnTo>
                    <a:pt x="90" y="50"/>
                  </a:lnTo>
                  <a:lnTo>
                    <a:pt x="90" y="56"/>
                  </a:lnTo>
                  <a:lnTo>
                    <a:pt x="86" y="56"/>
                  </a:lnTo>
                  <a:lnTo>
                    <a:pt x="83" y="57"/>
                  </a:lnTo>
                  <a:lnTo>
                    <a:pt x="82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1" y="87"/>
                  </a:lnTo>
                  <a:lnTo>
                    <a:pt x="74" y="87"/>
                  </a:lnTo>
                  <a:lnTo>
                    <a:pt x="68" y="89"/>
                  </a:lnTo>
                  <a:lnTo>
                    <a:pt x="55" y="92"/>
                  </a:lnTo>
                  <a:lnTo>
                    <a:pt x="49" y="93"/>
                  </a:lnTo>
                  <a:lnTo>
                    <a:pt x="43" y="93"/>
                  </a:lnTo>
                  <a:lnTo>
                    <a:pt x="34" y="92"/>
                  </a:lnTo>
                  <a:lnTo>
                    <a:pt x="26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8" y="79"/>
                  </a:lnTo>
                  <a:lnTo>
                    <a:pt x="4" y="73"/>
                  </a:lnTo>
                  <a:lnTo>
                    <a:pt x="2" y="66"/>
                  </a:lnTo>
                  <a:lnTo>
                    <a:pt x="1" y="57"/>
                  </a:lnTo>
                  <a:lnTo>
                    <a:pt x="0" y="48"/>
                  </a:lnTo>
                  <a:lnTo>
                    <a:pt x="1" y="37"/>
                  </a:lnTo>
                  <a:lnTo>
                    <a:pt x="2" y="28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4" y="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39" name="Freeform 26"/>
            <p:cNvSpPr>
              <a:spLocks/>
            </p:cNvSpPr>
            <p:nvPr userDrawn="1"/>
          </p:nvSpPr>
          <p:spPr bwMode="auto">
            <a:xfrm>
              <a:off x="1648149" y="668680"/>
              <a:ext cx="110700" cy="143834"/>
            </a:xfrm>
            <a:custGeom>
              <a:avLst/>
              <a:gdLst>
                <a:gd name="T0" fmla="*/ 0 w 70"/>
                <a:gd name="T1" fmla="*/ 0 h 91"/>
                <a:gd name="T2" fmla="*/ 2147483647 w 70"/>
                <a:gd name="T3" fmla="*/ 0 h 91"/>
                <a:gd name="T4" fmla="*/ 2147483647 w 70"/>
                <a:gd name="T5" fmla="*/ 2147483647 h 91"/>
                <a:gd name="T6" fmla="*/ 2147483647 w 70"/>
                <a:gd name="T7" fmla="*/ 2147483647 h 91"/>
                <a:gd name="T8" fmla="*/ 2147483647 w 70"/>
                <a:gd name="T9" fmla="*/ 2147483647 h 91"/>
                <a:gd name="T10" fmla="*/ 2147483647 w 70"/>
                <a:gd name="T11" fmla="*/ 2147483647 h 91"/>
                <a:gd name="T12" fmla="*/ 2147483647 w 70"/>
                <a:gd name="T13" fmla="*/ 2147483647 h 91"/>
                <a:gd name="T14" fmla="*/ 2147483647 w 70"/>
                <a:gd name="T15" fmla="*/ 2147483647 h 91"/>
                <a:gd name="T16" fmla="*/ 2147483647 w 70"/>
                <a:gd name="T17" fmla="*/ 2147483647 h 91"/>
                <a:gd name="T18" fmla="*/ 2147483647 w 70"/>
                <a:gd name="T19" fmla="*/ 2147483647 h 91"/>
                <a:gd name="T20" fmla="*/ 2147483647 w 70"/>
                <a:gd name="T21" fmla="*/ 2147483647 h 91"/>
                <a:gd name="T22" fmla="*/ 2147483647 w 70"/>
                <a:gd name="T23" fmla="*/ 2147483647 h 91"/>
                <a:gd name="T24" fmla="*/ 2147483647 w 70"/>
                <a:gd name="T25" fmla="*/ 2147483647 h 91"/>
                <a:gd name="T26" fmla="*/ 2147483647 w 70"/>
                <a:gd name="T27" fmla="*/ 2147483647 h 91"/>
                <a:gd name="T28" fmla="*/ 2147483647 w 70"/>
                <a:gd name="T29" fmla="*/ 2147483647 h 91"/>
                <a:gd name="T30" fmla="*/ 2147483647 w 70"/>
                <a:gd name="T31" fmla="*/ 2147483647 h 91"/>
                <a:gd name="T32" fmla="*/ 2147483647 w 70"/>
                <a:gd name="T33" fmla="*/ 2147483647 h 91"/>
                <a:gd name="T34" fmla="*/ 2147483647 w 70"/>
                <a:gd name="T35" fmla="*/ 2147483647 h 91"/>
                <a:gd name="T36" fmla="*/ 2147483647 w 70"/>
                <a:gd name="T37" fmla="*/ 2147483647 h 91"/>
                <a:gd name="T38" fmla="*/ 2147483647 w 70"/>
                <a:gd name="T39" fmla="*/ 2147483647 h 91"/>
                <a:gd name="T40" fmla="*/ 2147483647 w 70"/>
                <a:gd name="T41" fmla="*/ 2147483647 h 91"/>
                <a:gd name="T42" fmla="*/ 2147483647 w 70"/>
                <a:gd name="T43" fmla="*/ 2147483647 h 91"/>
                <a:gd name="T44" fmla="*/ 2147483647 w 70"/>
                <a:gd name="T45" fmla="*/ 2147483647 h 91"/>
                <a:gd name="T46" fmla="*/ 2147483647 w 70"/>
                <a:gd name="T47" fmla="*/ 2147483647 h 91"/>
                <a:gd name="T48" fmla="*/ 2147483647 w 70"/>
                <a:gd name="T49" fmla="*/ 2147483647 h 91"/>
                <a:gd name="T50" fmla="*/ 2147483647 w 70"/>
                <a:gd name="T51" fmla="*/ 2147483647 h 91"/>
                <a:gd name="T52" fmla="*/ 2147483647 w 70"/>
                <a:gd name="T53" fmla="*/ 2147483647 h 91"/>
                <a:gd name="T54" fmla="*/ 2147483647 w 70"/>
                <a:gd name="T55" fmla="*/ 2147483647 h 91"/>
                <a:gd name="T56" fmla="*/ 2147483647 w 70"/>
                <a:gd name="T57" fmla="*/ 2147483647 h 91"/>
                <a:gd name="T58" fmla="*/ 2147483647 w 70"/>
                <a:gd name="T59" fmla="*/ 2147483647 h 91"/>
                <a:gd name="T60" fmla="*/ 2147483647 w 70"/>
                <a:gd name="T61" fmla="*/ 2147483647 h 91"/>
                <a:gd name="T62" fmla="*/ 2147483647 w 70"/>
                <a:gd name="T63" fmla="*/ 2147483647 h 91"/>
                <a:gd name="T64" fmla="*/ 2147483647 w 70"/>
                <a:gd name="T65" fmla="*/ 2147483647 h 91"/>
                <a:gd name="T66" fmla="*/ 2147483647 w 70"/>
                <a:gd name="T67" fmla="*/ 2147483647 h 91"/>
                <a:gd name="T68" fmla="*/ 2147483647 w 70"/>
                <a:gd name="T69" fmla="*/ 2147483647 h 91"/>
                <a:gd name="T70" fmla="*/ 2147483647 w 70"/>
                <a:gd name="T71" fmla="*/ 2147483647 h 91"/>
                <a:gd name="T72" fmla="*/ 2147483647 w 70"/>
                <a:gd name="T73" fmla="*/ 2147483647 h 91"/>
                <a:gd name="T74" fmla="*/ 2147483647 w 70"/>
                <a:gd name="T75" fmla="*/ 2147483647 h 91"/>
                <a:gd name="T76" fmla="*/ 2147483647 w 70"/>
                <a:gd name="T77" fmla="*/ 2147483647 h 91"/>
                <a:gd name="T78" fmla="*/ 2147483647 w 70"/>
                <a:gd name="T79" fmla="*/ 2147483647 h 91"/>
                <a:gd name="T80" fmla="*/ 2147483647 w 70"/>
                <a:gd name="T81" fmla="*/ 2147483647 h 91"/>
                <a:gd name="T82" fmla="*/ 2147483647 w 70"/>
                <a:gd name="T83" fmla="*/ 2147483647 h 91"/>
                <a:gd name="T84" fmla="*/ 0 w 70"/>
                <a:gd name="T85" fmla="*/ 2147483647 h 91"/>
                <a:gd name="T86" fmla="*/ 0 w 70"/>
                <a:gd name="T87" fmla="*/ 2147483647 h 91"/>
                <a:gd name="T88" fmla="*/ 2147483647 w 70"/>
                <a:gd name="T89" fmla="*/ 2147483647 h 91"/>
                <a:gd name="T90" fmla="*/ 2147483647 w 70"/>
                <a:gd name="T91" fmla="*/ 2147483647 h 91"/>
                <a:gd name="T92" fmla="*/ 2147483647 w 70"/>
                <a:gd name="T93" fmla="*/ 2147483647 h 91"/>
                <a:gd name="T94" fmla="*/ 2147483647 w 70"/>
                <a:gd name="T95" fmla="*/ 2147483647 h 91"/>
                <a:gd name="T96" fmla="*/ 2147483647 w 70"/>
                <a:gd name="T97" fmla="*/ 2147483647 h 91"/>
                <a:gd name="T98" fmla="*/ 2147483647 w 70"/>
                <a:gd name="T99" fmla="*/ 2147483647 h 91"/>
                <a:gd name="T100" fmla="*/ 2147483647 w 70"/>
                <a:gd name="T101" fmla="*/ 2147483647 h 91"/>
                <a:gd name="T102" fmla="*/ 2147483647 w 70"/>
                <a:gd name="T103" fmla="*/ 2147483647 h 91"/>
                <a:gd name="T104" fmla="*/ 2147483647 w 70"/>
                <a:gd name="T105" fmla="*/ 2147483647 h 91"/>
                <a:gd name="T106" fmla="*/ 2147483647 w 70"/>
                <a:gd name="T107" fmla="*/ 2147483647 h 91"/>
                <a:gd name="T108" fmla="*/ 0 w 70"/>
                <a:gd name="T109" fmla="*/ 2147483647 h 91"/>
                <a:gd name="T110" fmla="*/ 0 w 70"/>
                <a:gd name="T111" fmla="*/ 0 h 9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70" h="91">
                  <a:moveTo>
                    <a:pt x="0" y="0"/>
                  </a:moveTo>
                  <a:lnTo>
                    <a:pt x="70" y="0"/>
                  </a:lnTo>
                  <a:lnTo>
                    <a:pt x="70" y="22"/>
                  </a:lnTo>
                  <a:lnTo>
                    <a:pt x="61" y="22"/>
                  </a:lnTo>
                  <a:lnTo>
                    <a:pt x="60" y="16"/>
                  </a:lnTo>
                  <a:lnTo>
                    <a:pt x="59" y="12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3" y="7"/>
                  </a:lnTo>
                  <a:lnTo>
                    <a:pt x="48" y="6"/>
                  </a:lnTo>
                  <a:lnTo>
                    <a:pt x="29" y="6"/>
                  </a:lnTo>
                  <a:lnTo>
                    <a:pt x="29" y="39"/>
                  </a:lnTo>
                  <a:lnTo>
                    <a:pt x="37" y="39"/>
                  </a:lnTo>
                  <a:lnTo>
                    <a:pt x="40" y="39"/>
                  </a:lnTo>
                  <a:lnTo>
                    <a:pt x="43" y="38"/>
                  </a:lnTo>
                  <a:lnTo>
                    <a:pt x="45" y="36"/>
                  </a:lnTo>
                  <a:lnTo>
                    <a:pt x="46" y="33"/>
                  </a:lnTo>
                  <a:lnTo>
                    <a:pt x="46" y="30"/>
                  </a:lnTo>
                  <a:lnTo>
                    <a:pt x="47" y="27"/>
                  </a:lnTo>
                  <a:lnTo>
                    <a:pt x="54" y="27"/>
                  </a:lnTo>
                  <a:lnTo>
                    <a:pt x="53" y="34"/>
                  </a:lnTo>
                  <a:lnTo>
                    <a:pt x="53" y="50"/>
                  </a:lnTo>
                  <a:lnTo>
                    <a:pt x="54" y="58"/>
                  </a:lnTo>
                  <a:lnTo>
                    <a:pt x="47" y="58"/>
                  </a:lnTo>
                  <a:lnTo>
                    <a:pt x="46" y="54"/>
                  </a:lnTo>
                  <a:lnTo>
                    <a:pt x="46" y="51"/>
                  </a:lnTo>
                  <a:lnTo>
                    <a:pt x="45" y="49"/>
                  </a:lnTo>
                  <a:lnTo>
                    <a:pt x="43" y="47"/>
                  </a:lnTo>
                  <a:lnTo>
                    <a:pt x="41" y="46"/>
                  </a:lnTo>
                  <a:lnTo>
                    <a:pt x="37" y="45"/>
                  </a:lnTo>
                  <a:lnTo>
                    <a:pt x="29" y="45"/>
                  </a:lnTo>
                  <a:lnTo>
                    <a:pt x="29" y="85"/>
                  </a:lnTo>
                  <a:lnTo>
                    <a:pt x="43" y="85"/>
                  </a:lnTo>
                  <a:lnTo>
                    <a:pt x="49" y="84"/>
                  </a:lnTo>
                  <a:lnTo>
                    <a:pt x="53" y="83"/>
                  </a:lnTo>
                  <a:lnTo>
                    <a:pt x="56" y="82"/>
                  </a:lnTo>
                  <a:lnTo>
                    <a:pt x="58" y="79"/>
                  </a:lnTo>
                  <a:lnTo>
                    <a:pt x="59" y="76"/>
                  </a:lnTo>
                  <a:lnTo>
                    <a:pt x="60" y="71"/>
                  </a:lnTo>
                  <a:lnTo>
                    <a:pt x="61" y="66"/>
                  </a:lnTo>
                  <a:lnTo>
                    <a:pt x="70" y="66"/>
                  </a:lnTo>
                  <a:lnTo>
                    <a:pt x="70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1" y="80"/>
                  </a:lnTo>
                  <a:lnTo>
                    <a:pt x="11" y="11"/>
                  </a:lnTo>
                  <a:lnTo>
                    <a:pt x="10" y="9"/>
                  </a:lnTo>
                  <a:lnTo>
                    <a:pt x="9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40" name="Freeform 27"/>
            <p:cNvSpPr>
              <a:spLocks/>
            </p:cNvSpPr>
            <p:nvPr userDrawn="1"/>
          </p:nvSpPr>
          <p:spPr bwMode="auto">
            <a:xfrm>
              <a:off x="1776377" y="668680"/>
              <a:ext cx="128228" cy="143834"/>
            </a:xfrm>
            <a:custGeom>
              <a:avLst/>
              <a:gdLst>
                <a:gd name="T0" fmla="*/ 0 w 81"/>
                <a:gd name="T1" fmla="*/ 0 h 91"/>
                <a:gd name="T2" fmla="*/ 2147483647 w 81"/>
                <a:gd name="T3" fmla="*/ 0 h 91"/>
                <a:gd name="T4" fmla="*/ 2147483647 w 81"/>
                <a:gd name="T5" fmla="*/ 2147483647 h 91"/>
                <a:gd name="T6" fmla="*/ 2147483647 w 81"/>
                <a:gd name="T7" fmla="*/ 2147483647 h 91"/>
                <a:gd name="T8" fmla="*/ 2147483647 w 81"/>
                <a:gd name="T9" fmla="*/ 2147483647 h 91"/>
                <a:gd name="T10" fmla="*/ 2147483647 w 81"/>
                <a:gd name="T11" fmla="*/ 2147483647 h 91"/>
                <a:gd name="T12" fmla="*/ 2147483647 w 81"/>
                <a:gd name="T13" fmla="*/ 2147483647 h 91"/>
                <a:gd name="T14" fmla="*/ 2147483647 w 81"/>
                <a:gd name="T15" fmla="*/ 2147483647 h 91"/>
                <a:gd name="T16" fmla="*/ 2147483647 w 81"/>
                <a:gd name="T17" fmla="*/ 2147483647 h 91"/>
                <a:gd name="T18" fmla="*/ 2147483647 w 81"/>
                <a:gd name="T19" fmla="*/ 2147483647 h 91"/>
                <a:gd name="T20" fmla="*/ 2147483647 w 81"/>
                <a:gd name="T21" fmla="*/ 2147483647 h 91"/>
                <a:gd name="T22" fmla="*/ 2147483647 w 81"/>
                <a:gd name="T23" fmla="*/ 2147483647 h 91"/>
                <a:gd name="T24" fmla="*/ 2147483647 w 81"/>
                <a:gd name="T25" fmla="*/ 2147483647 h 91"/>
                <a:gd name="T26" fmla="*/ 2147483647 w 81"/>
                <a:gd name="T27" fmla="*/ 2147483647 h 91"/>
                <a:gd name="T28" fmla="*/ 2147483647 w 81"/>
                <a:gd name="T29" fmla="*/ 2147483647 h 91"/>
                <a:gd name="T30" fmla="*/ 2147483647 w 81"/>
                <a:gd name="T31" fmla="*/ 2147483647 h 91"/>
                <a:gd name="T32" fmla="*/ 2147483647 w 81"/>
                <a:gd name="T33" fmla="*/ 2147483647 h 91"/>
                <a:gd name="T34" fmla="*/ 2147483647 w 81"/>
                <a:gd name="T35" fmla="*/ 2147483647 h 91"/>
                <a:gd name="T36" fmla="*/ 2147483647 w 81"/>
                <a:gd name="T37" fmla="*/ 2147483647 h 91"/>
                <a:gd name="T38" fmla="*/ 2147483647 w 81"/>
                <a:gd name="T39" fmla="*/ 2147483647 h 91"/>
                <a:gd name="T40" fmla="*/ 2147483647 w 81"/>
                <a:gd name="T41" fmla="*/ 2147483647 h 91"/>
                <a:gd name="T42" fmla="*/ 2147483647 w 81"/>
                <a:gd name="T43" fmla="*/ 2147483647 h 91"/>
                <a:gd name="T44" fmla="*/ 2147483647 w 81"/>
                <a:gd name="T45" fmla="*/ 2147483647 h 91"/>
                <a:gd name="T46" fmla="*/ 2147483647 w 81"/>
                <a:gd name="T47" fmla="*/ 2147483647 h 91"/>
                <a:gd name="T48" fmla="*/ 2147483647 w 81"/>
                <a:gd name="T49" fmla="*/ 2147483647 h 91"/>
                <a:gd name="T50" fmla="*/ 2147483647 w 81"/>
                <a:gd name="T51" fmla="*/ 2147483647 h 91"/>
                <a:gd name="T52" fmla="*/ 2147483647 w 81"/>
                <a:gd name="T53" fmla="*/ 2147483647 h 91"/>
                <a:gd name="T54" fmla="*/ 2147483647 w 81"/>
                <a:gd name="T55" fmla="*/ 2147483647 h 91"/>
                <a:gd name="T56" fmla="*/ 2147483647 w 81"/>
                <a:gd name="T57" fmla="*/ 2147483647 h 91"/>
                <a:gd name="T58" fmla="*/ 2147483647 w 81"/>
                <a:gd name="T59" fmla="*/ 2147483647 h 91"/>
                <a:gd name="T60" fmla="*/ 2147483647 w 81"/>
                <a:gd name="T61" fmla="*/ 2147483647 h 91"/>
                <a:gd name="T62" fmla="*/ 2147483647 w 81"/>
                <a:gd name="T63" fmla="*/ 2147483647 h 91"/>
                <a:gd name="T64" fmla="*/ 2147483647 w 81"/>
                <a:gd name="T65" fmla="*/ 2147483647 h 91"/>
                <a:gd name="T66" fmla="*/ 2147483647 w 81"/>
                <a:gd name="T67" fmla="*/ 2147483647 h 91"/>
                <a:gd name="T68" fmla="*/ 2147483647 w 81"/>
                <a:gd name="T69" fmla="*/ 2147483647 h 91"/>
                <a:gd name="T70" fmla="*/ 0 w 81"/>
                <a:gd name="T71" fmla="*/ 2147483647 h 91"/>
                <a:gd name="T72" fmla="*/ 0 w 81"/>
                <a:gd name="T73" fmla="*/ 0 h 9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81" h="91">
                  <a:moveTo>
                    <a:pt x="0" y="0"/>
                  </a:moveTo>
                  <a:lnTo>
                    <a:pt x="81" y="0"/>
                  </a:lnTo>
                  <a:lnTo>
                    <a:pt x="81" y="24"/>
                  </a:lnTo>
                  <a:lnTo>
                    <a:pt x="72" y="24"/>
                  </a:lnTo>
                  <a:lnTo>
                    <a:pt x="71" y="18"/>
                  </a:lnTo>
                  <a:lnTo>
                    <a:pt x="70" y="14"/>
                  </a:lnTo>
                  <a:lnTo>
                    <a:pt x="69" y="11"/>
                  </a:lnTo>
                  <a:lnTo>
                    <a:pt x="67" y="8"/>
                  </a:lnTo>
                  <a:lnTo>
                    <a:pt x="64" y="7"/>
                  </a:lnTo>
                  <a:lnTo>
                    <a:pt x="61" y="6"/>
                  </a:lnTo>
                  <a:lnTo>
                    <a:pt x="55" y="6"/>
                  </a:lnTo>
                  <a:lnTo>
                    <a:pt x="50" y="6"/>
                  </a:lnTo>
                  <a:lnTo>
                    <a:pt x="50" y="81"/>
                  </a:lnTo>
                  <a:lnTo>
                    <a:pt x="51" y="83"/>
                  </a:lnTo>
                  <a:lnTo>
                    <a:pt x="52" y="84"/>
                  </a:lnTo>
                  <a:lnTo>
                    <a:pt x="54" y="85"/>
                  </a:lnTo>
                  <a:lnTo>
                    <a:pt x="58" y="85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18" y="91"/>
                  </a:lnTo>
                  <a:lnTo>
                    <a:pt x="18" y="85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9" y="84"/>
                  </a:lnTo>
                  <a:lnTo>
                    <a:pt x="30" y="83"/>
                  </a:lnTo>
                  <a:lnTo>
                    <a:pt x="31" y="81"/>
                  </a:lnTo>
                  <a:lnTo>
                    <a:pt x="31" y="6"/>
                  </a:lnTo>
                  <a:lnTo>
                    <a:pt x="26" y="6"/>
                  </a:lnTo>
                  <a:lnTo>
                    <a:pt x="20" y="6"/>
                  </a:lnTo>
                  <a:lnTo>
                    <a:pt x="17" y="7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0" y="18"/>
                  </a:lnTo>
                  <a:lnTo>
                    <a:pt x="9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41" name="Freeform 28"/>
            <p:cNvSpPr>
              <a:spLocks/>
            </p:cNvSpPr>
            <p:nvPr userDrawn="1"/>
          </p:nvSpPr>
          <p:spPr bwMode="auto">
            <a:xfrm>
              <a:off x="1919365" y="668680"/>
              <a:ext cx="68265" cy="143834"/>
            </a:xfrm>
            <a:custGeom>
              <a:avLst/>
              <a:gdLst>
                <a:gd name="T0" fmla="*/ 0 w 43"/>
                <a:gd name="T1" fmla="*/ 0 h 91"/>
                <a:gd name="T2" fmla="*/ 2147483647 w 43"/>
                <a:gd name="T3" fmla="*/ 0 h 91"/>
                <a:gd name="T4" fmla="*/ 2147483647 w 43"/>
                <a:gd name="T5" fmla="*/ 2147483647 h 91"/>
                <a:gd name="T6" fmla="*/ 2147483647 w 43"/>
                <a:gd name="T7" fmla="*/ 2147483647 h 91"/>
                <a:gd name="T8" fmla="*/ 2147483647 w 43"/>
                <a:gd name="T9" fmla="*/ 2147483647 h 91"/>
                <a:gd name="T10" fmla="*/ 2147483647 w 43"/>
                <a:gd name="T11" fmla="*/ 2147483647 h 91"/>
                <a:gd name="T12" fmla="*/ 2147483647 w 43"/>
                <a:gd name="T13" fmla="*/ 2147483647 h 91"/>
                <a:gd name="T14" fmla="*/ 2147483647 w 43"/>
                <a:gd name="T15" fmla="*/ 2147483647 h 91"/>
                <a:gd name="T16" fmla="*/ 2147483647 w 43"/>
                <a:gd name="T17" fmla="*/ 2147483647 h 91"/>
                <a:gd name="T18" fmla="*/ 2147483647 w 43"/>
                <a:gd name="T19" fmla="*/ 2147483647 h 91"/>
                <a:gd name="T20" fmla="*/ 2147483647 w 43"/>
                <a:gd name="T21" fmla="*/ 2147483647 h 91"/>
                <a:gd name="T22" fmla="*/ 2147483647 w 43"/>
                <a:gd name="T23" fmla="*/ 2147483647 h 91"/>
                <a:gd name="T24" fmla="*/ 2147483647 w 43"/>
                <a:gd name="T25" fmla="*/ 2147483647 h 91"/>
                <a:gd name="T26" fmla="*/ 2147483647 w 43"/>
                <a:gd name="T27" fmla="*/ 2147483647 h 91"/>
                <a:gd name="T28" fmla="*/ 2147483647 w 43"/>
                <a:gd name="T29" fmla="*/ 2147483647 h 91"/>
                <a:gd name="T30" fmla="*/ 0 w 43"/>
                <a:gd name="T31" fmla="*/ 2147483647 h 91"/>
                <a:gd name="T32" fmla="*/ 0 w 43"/>
                <a:gd name="T33" fmla="*/ 2147483647 h 91"/>
                <a:gd name="T34" fmla="*/ 2147483647 w 43"/>
                <a:gd name="T35" fmla="*/ 2147483647 h 91"/>
                <a:gd name="T36" fmla="*/ 2147483647 w 43"/>
                <a:gd name="T37" fmla="*/ 2147483647 h 91"/>
                <a:gd name="T38" fmla="*/ 2147483647 w 43"/>
                <a:gd name="T39" fmla="*/ 2147483647 h 91"/>
                <a:gd name="T40" fmla="*/ 2147483647 w 43"/>
                <a:gd name="T41" fmla="*/ 2147483647 h 91"/>
                <a:gd name="T42" fmla="*/ 2147483647 w 43"/>
                <a:gd name="T43" fmla="*/ 2147483647 h 91"/>
                <a:gd name="T44" fmla="*/ 2147483647 w 43"/>
                <a:gd name="T45" fmla="*/ 2147483647 h 91"/>
                <a:gd name="T46" fmla="*/ 2147483647 w 43"/>
                <a:gd name="T47" fmla="*/ 2147483647 h 91"/>
                <a:gd name="T48" fmla="*/ 2147483647 w 43"/>
                <a:gd name="T49" fmla="*/ 2147483647 h 91"/>
                <a:gd name="T50" fmla="*/ 2147483647 w 43"/>
                <a:gd name="T51" fmla="*/ 2147483647 h 91"/>
                <a:gd name="T52" fmla="*/ 2147483647 w 43"/>
                <a:gd name="T53" fmla="*/ 2147483647 h 91"/>
                <a:gd name="T54" fmla="*/ 0 w 43"/>
                <a:gd name="T55" fmla="*/ 2147483647 h 91"/>
                <a:gd name="T56" fmla="*/ 0 w 43"/>
                <a:gd name="T57" fmla="*/ 0 h 9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3" h="91">
                  <a:moveTo>
                    <a:pt x="0" y="0"/>
                  </a:moveTo>
                  <a:lnTo>
                    <a:pt x="43" y="0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5" y="6"/>
                  </a:lnTo>
                  <a:lnTo>
                    <a:pt x="33" y="7"/>
                  </a:lnTo>
                  <a:lnTo>
                    <a:pt x="32" y="8"/>
                  </a:lnTo>
                  <a:lnTo>
                    <a:pt x="31" y="10"/>
                  </a:lnTo>
                  <a:lnTo>
                    <a:pt x="31" y="81"/>
                  </a:lnTo>
                  <a:lnTo>
                    <a:pt x="32" y="83"/>
                  </a:lnTo>
                  <a:lnTo>
                    <a:pt x="33" y="84"/>
                  </a:lnTo>
                  <a:lnTo>
                    <a:pt x="35" y="85"/>
                  </a:lnTo>
                  <a:lnTo>
                    <a:pt x="38" y="85"/>
                  </a:lnTo>
                  <a:lnTo>
                    <a:pt x="43" y="85"/>
                  </a:lnTo>
                  <a:lnTo>
                    <a:pt x="43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9" y="85"/>
                  </a:lnTo>
                  <a:lnTo>
                    <a:pt x="11" y="84"/>
                  </a:lnTo>
                  <a:lnTo>
                    <a:pt x="12" y="83"/>
                  </a:lnTo>
                  <a:lnTo>
                    <a:pt x="12" y="8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1" y="7"/>
                  </a:lnTo>
                  <a:lnTo>
                    <a:pt x="9" y="6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42" name="Freeform 29"/>
            <p:cNvSpPr>
              <a:spLocks noEditPoints="1"/>
            </p:cNvSpPr>
            <p:nvPr userDrawn="1"/>
          </p:nvSpPr>
          <p:spPr bwMode="auto">
            <a:xfrm>
              <a:off x="1320661" y="666836"/>
              <a:ext cx="142988" cy="147522"/>
            </a:xfrm>
            <a:custGeom>
              <a:avLst/>
              <a:gdLst>
                <a:gd name="T0" fmla="*/ 2147483647 w 90"/>
                <a:gd name="T1" fmla="*/ 2147483647 h 93"/>
                <a:gd name="T2" fmla="*/ 2147483647 w 90"/>
                <a:gd name="T3" fmla="*/ 2147483647 h 93"/>
                <a:gd name="T4" fmla="*/ 2147483647 w 90"/>
                <a:gd name="T5" fmla="*/ 2147483647 h 93"/>
                <a:gd name="T6" fmla="*/ 2147483647 w 90"/>
                <a:gd name="T7" fmla="*/ 2147483647 h 93"/>
                <a:gd name="T8" fmla="*/ 2147483647 w 90"/>
                <a:gd name="T9" fmla="*/ 2147483647 h 93"/>
                <a:gd name="T10" fmla="*/ 2147483647 w 90"/>
                <a:gd name="T11" fmla="*/ 2147483647 h 93"/>
                <a:gd name="T12" fmla="*/ 2147483647 w 90"/>
                <a:gd name="T13" fmla="*/ 2147483647 h 93"/>
                <a:gd name="T14" fmla="*/ 2147483647 w 90"/>
                <a:gd name="T15" fmla="*/ 2147483647 h 93"/>
                <a:gd name="T16" fmla="*/ 2147483647 w 90"/>
                <a:gd name="T17" fmla="*/ 2147483647 h 93"/>
                <a:gd name="T18" fmla="*/ 2147483647 w 90"/>
                <a:gd name="T19" fmla="*/ 2147483647 h 93"/>
                <a:gd name="T20" fmla="*/ 2147483647 w 90"/>
                <a:gd name="T21" fmla="*/ 2147483647 h 93"/>
                <a:gd name="T22" fmla="*/ 2147483647 w 90"/>
                <a:gd name="T23" fmla="*/ 2147483647 h 93"/>
                <a:gd name="T24" fmla="*/ 2147483647 w 90"/>
                <a:gd name="T25" fmla="*/ 2147483647 h 93"/>
                <a:gd name="T26" fmla="*/ 2147483647 w 90"/>
                <a:gd name="T27" fmla="*/ 2147483647 h 93"/>
                <a:gd name="T28" fmla="*/ 2147483647 w 90"/>
                <a:gd name="T29" fmla="*/ 2147483647 h 93"/>
                <a:gd name="T30" fmla="*/ 2147483647 w 90"/>
                <a:gd name="T31" fmla="*/ 2147483647 h 93"/>
                <a:gd name="T32" fmla="*/ 2147483647 w 90"/>
                <a:gd name="T33" fmla="*/ 2147483647 h 93"/>
                <a:gd name="T34" fmla="*/ 2147483647 w 90"/>
                <a:gd name="T35" fmla="*/ 0 h 93"/>
                <a:gd name="T36" fmla="*/ 2147483647 w 90"/>
                <a:gd name="T37" fmla="*/ 2147483647 h 93"/>
                <a:gd name="T38" fmla="*/ 2147483647 w 90"/>
                <a:gd name="T39" fmla="*/ 2147483647 h 93"/>
                <a:gd name="T40" fmla="*/ 2147483647 w 90"/>
                <a:gd name="T41" fmla="*/ 2147483647 h 93"/>
                <a:gd name="T42" fmla="*/ 2147483647 w 90"/>
                <a:gd name="T43" fmla="*/ 2147483647 h 93"/>
                <a:gd name="T44" fmla="*/ 2147483647 w 90"/>
                <a:gd name="T45" fmla="*/ 2147483647 h 93"/>
                <a:gd name="T46" fmla="*/ 2147483647 w 90"/>
                <a:gd name="T47" fmla="*/ 2147483647 h 93"/>
                <a:gd name="T48" fmla="*/ 2147483647 w 90"/>
                <a:gd name="T49" fmla="*/ 2147483647 h 93"/>
                <a:gd name="T50" fmla="*/ 2147483647 w 90"/>
                <a:gd name="T51" fmla="*/ 2147483647 h 93"/>
                <a:gd name="T52" fmla="*/ 2147483647 w 90"/>
                <a:gd name="T53" fmla="*/ 2147483647 h 93"/>
                <a:gd name="T54" fmla="*/ 2147483647 w 90"/>
                <a:gd name="T55" fmla="*/ 2147483647 h 93"/>
                <a:gd name="T56" fmla="*/ 2147483647 w 90"/>
                <a:gd name="T57" fmla="*/ 2147483647 h 93"/>
                <a:gd name="T58" fmla="*/ 2147483647 w 90"/>
                <a:gd name="T59" fmla="*/ 2147483647 h 93"/>
                <a:gd name="T60" fmla="*/ 2147483647 w 90"/>
                <a:gd name="T61" fmla="*/ 2147483647 h 93"/>
                <a:gd name="T62" fmla="*/ 2147483647 w 90"/>
                <a:gd name="T63" fmla="*/ 2147483647 h 93"/>
                <a:gd name="T64" fmla="*/ 2147483647 w 90"/>
                <a:gd name="T65" fmla="*/ 2147483647 h 93"/>
                <a:gd name="T66" fmla="*/ 2147483647 w 90"/>
                <a:gd name="T67" fmla="*/ 2147483647 h 93"/>
                <a:gd name="T68" fmla="*/ 2147483647 w 90"/>
                <a:gd name="T69" fmla="*/ 2147483647 h 93"/>
                <a:gd name="T70" fmla="*/ 2147483647 w 90"/>
                <a:gd name="T71" fmla="*/ 0 h 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90" h="93">
                  <a:moveTo>
                    <a:pt x="45" y="5"/>
                  </a:moveTo>
                  <a:lnTo>
                    <a:pt x="39" y="5"/>
                  </a:lnTo>
                  <a:lnTo>
                    <a:pt x="34" y="7"/>
                  </a:lnTo>
                  <a:lnTo>
                    <a:pt x="30" y="10"/>
                  </a:lnTo>
                  <a:lnTo>
                    <a:pt x="27" y="14"/>
                  </a:lnTo>
                  <a:lnTo>
                    <a:pt x="24" y="19"/>
                  </a:lnTo>
                  <a:lnTo>
                    <a:pt x="23" y="25"/>
                  </a:lnTo>
                  <a:lnTo>
                    <a:pt x="22" y="31"/>
                  </a:lnTo>
                  <a:lnTo>
                    <a:pt x="21" y="38"/>
                  </a:lnTo>
                  <a:lnTo>
                    <a:pt x="21" y="54"/>
                  </a:lnTo>
                  <a:lnTo>
                    <a:pt x="22" y="61"/>
                  </a:lnTo>
                  <a:lnTo>
                    <a:pt x="23" y="67"/>
                  </a:lnTo>
                  <a:lnTo>
                    <a:pt x="24" y="73"/>
                  </a:lnTo>
                  <a:lnTo>
                    <a:pt x="27" y="78"/>
                  </a:lnTo>
                  <a:lnTo>
                    <a:pt x="30" y="82"/>
                  </a:lnTo>
                  <a:lnTo>
                    <a:pt x="34" y="85"/>
                  </a:lnTo>
                  <a:lnTo>
                    <a:pt x="39" y="86"/>
                  </a:lnTo>
                  <a:lnTo>
                    <a:pt x="45" y="87"/>
                  </a:lnTo>
                  <a:lnTo>
                    <a:pt x="51" y="86"/>
                  </a:lnTo>
                  <a:lnTo>
                    <a:pt x="56" y="85"/>
                  </a:lnTo>
                  <a:lnTo>
                    <a:pt x="60" y="82"/>
                  </a:lnTo>
                  <a:lnTo>
                    <a:pt x="63" y="78"/>
                  </a:lnTo>
                  <a:lnTo>
                    <a:pt x="66" y="73"/>
                  </a:lnTo>
                  <a:lnTo>
                    <a:pt x="67" y="67"/>
                  </a:lnTo>
                  <a:lnTo>
                    <a:pt x="68" y="61"/>
                  </a:lnTo>
                  <a:lnTo>
                    <a:pt x="69" y="54"/>
                  </a:lnTo>
                  <a:lnTo>
                    <a:pt x="69" y="38"/>
                  </a:lnTo>
                  <a:lnTo>
                    <a:pt x="68" y="31"/>
                  </a:lnTo>
                  <a:lnTo>
                    <a:pt x="67" y="25"/>
                  </a:lnTo>
                  <a:lnTo>
                    <a:pt x="66" y="19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6" y="7"/>
                  </a:lnTo>
                  <a:lnTo>
                    <a:pt x="51" y="5"/>
                  </a:lnTo>
                  <a:lnTo>
                    <a:pt x="45" y="5"/>
                  </a:lnTo>
                  <a:close/>
                  <a:moveTo>
                    <a:pt x="45" y="0"/>
                  </a:moveTo>
                  <a:lnTo>
                    <a:pt x="55" y="0"/>
                  </a:lnTo>
                  <a:lnTo>
                    <a:pt x="63" y="2"/>
                  </a:lnTo>
                  <a:lnTo>
                    <a:pt x="71" y="4"/>
                  </a:lnTo>
                  <a:lnTo>
                    <a:pt x="76" y="8"/>
                  </a:lnTo>
                  <a:lnTo>
                    <a:pt x="81" y="14"/>
                  </a:lnTo>
                  <a:lnTo>
                    <a:pt x="85" y="20"/>
                  </a:lnTo>
                  <a:lnTo>
                    <a:pt x="87" y="27"/>
                  </a:lnTo>
                  <a:lnTo>
                    <a:pt x="89" y="36"/>
                  </a:lnTo>
                  <a:lnTo>
                    <a:pt x="90" y="46"/>
                  </a:lnTo>
                  <a:lnTo>
                    <a:pt x="89" y="56"/>
                  </a:lnTo>
                  <a:lnTo>
                    <a:pt x="87" y="65"/>
                  </a:lnTo>
                  <a:lnTo>
                    <a:pt x="85" y="72"/>
                  </a:lnTo>
                  <a:lnTo>
                    <a:pt x="81" y="78"/>
                  </a:lnTo>
                  <a:lnTo>
                    <a:pt x="77" y="84"/>
                  </a:lnTo>
                  <a:lnTo>
                    <a:pt x="71" y="88"/>
                  </a:lnTo>
                  <a:lnTo>
                    <a:pt x="63" y="90"/>
                  </a:lnTo>
                  <a:lnTo>
                    <a:pt x="55" y="92"/>
                  </a:lnTo>
                  <a:lnTo>
                    <a:pt x="45" y="93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9" y="78"/>
                  </a:lnTo>
                  <a:lnTo>
                    <a:pt x="5" y="72"/>
                  </a:lnTo>
                  <a:lnTo>
                    <a:pt x="3" y="65"/>
                  </a:lnTo>
                  <a:lnTo>
                    <a:pt x="1" y="56"/>
                  </a:lnTo>
                  <a:lnTo>
                    <a:pt x="0" y="46"/>
                  </a:lnTo>
                  <a:lnTo>
                    <a:pt x="1" y="36"/>
                  </a:lnTo>
                  <a:lnTo>
                    <a:pt x="3" y="27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43" name="Rectangle 71"/>
          <p:cNvSpPr>
            <a:spLocks noChangeArrowheads="1"/>
          </p:cNvSpPr>
          <p:nvPr userDrawn="1"/>
        </p:nvSpPr>
        <p:spPr bwMode="auto">
          <a:xfrm>
            <a:off x="5902325" y="957263"/>
            <a:ext cx="3065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ea typeface="ＭＳ Ｐゴシック" pitchFamily="34" charset="-128"/>
              </a:rPr>
              <a:t>Local Touch – Global Reach</a:t>
            </a:r>
          </a:p>
        </p:txBody>
      </p:sp>
      <p:sp>
        <p:nvSpPr>
          <p:cNvPr id="44" name="Text Box 9"/>
          <p:cNvSpPr txBox="1">
            <a:spLocks noChangeArrowheads="1"/>
          </p:cNvSpPr>
          <p:nvPr userDrawn="1"/>
        </p:nvSpPr>
        <p:spPr bwMode="gray">
          <a:xfrm>
            <a:off x="7432675" y="6484938"/>
            <a:ext cx="1225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1652E"/>
                </a:solidFill>
                <a:ea typeface="ＭＳ Ｐゴシック" pitchFamily="34" charset="-128"/>
                <a:cs typeface="Arial" charset="0"/>
              </a:rPr>
              <a:t>www.us.sogeti.com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3733800"/>
            <a:ext cx="77724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087938"/>
            <a:ext cx="6005512" cy="831850"/>
          </a:xfr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34276000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15097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00494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9087467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126426"/>
            <a:ext cx="4260850" cy="150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26426"/>
            <a:ext cx="4262438" cy="150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12178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12935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05310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361176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D826-32FA-6248-865C-B3580E0A2F0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BBC5-C9E5-9E4C-8C70-070FCBD6A6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96970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448016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7954564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83856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0"/>
            <a:ext cx="2168525" cy="2560638"/>
          </a:xfrm>
        </p:spPr>
        <p:txBody>
          <a:bodyPr vert="eaVert"/>
          <a:lstStyle>
            <a:lvl1pPr>
              <a:defRPr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354763" cy="2560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31067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04800"/>
            <a:ext cx="12763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0" y="3312179"/>
            <a:ext cx="9144000" cy="484094"/>
          </a:xfrm>
        </p:spPr>
        <p:txBody>
          <a:bodyPr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Font typeface="Arial"/>
              <a:buNone/>
              <a:defRPr lang="en-US" sz="32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Light" pitchFamily="34" charset="0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02613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0" y="3312179"/>
            <a:ext cx="9144000" cy="484094"/>
          </a:xfrm>
        </p:spPr>
        <p:txBody>
          <a:bodyPr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Font typeface="Arial"/>
              <a:buNone/>
              <a:defRPr lang="en-US" sz="32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Light" pitchFamily="34" charset="0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19338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71450"/>
            <a:ext cx="15049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511302"/>
            <a:ext cx="6819900" cy="91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Segoe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14466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71450"/>
            <a:ext cx="150812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511302"/>
            <a:ext cx="6819900" cy="91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62942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71450"/>
            <a:ext cx="150812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511302"/>
            <a:ext cx="6819900" cy="91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01973"/>
      </p:ext>
    </p:extLst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71450"/>
            <a:ext cx="15049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0100" y="1809750"/>
            <a:ext cx="4133850" cy="4362450"/>
          </a:xfrm>
        </p:spPr>
        <p:txBody>
          <a:bodyPr/>
          <a:lstStyle>
            <a:lvl1pPr marL="342900" indent="-342900">
              <a:buClr>
                <a:srgbClr val="0070C0"/>
              </a:buClr>
              <a:buFont typeface="Wingdings" pitchFamily="2" charset="2"/>
              <a:buChar char="§"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09749"/>
            <a:ext cx="4069080" cy="4367213"/>
          </a:xfrm>
        </p:spPr>
        <p:txBody>
          <a:bodyPr/>
          <a:lstStyle>
            <a:lvl1pPr>
              <a:buClr>
                <a:srgbClr val="0070C0"/>
              </a:buCl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0070C0"/>
              </a:buClr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0070C0"/>
              </a:buClr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0070C0"/>
              </a:buCl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0070C0"/>
              </a:buCl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9750" y="758952"/>
            <a:ext cx="6819900" cy="91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0998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D826-32FA-6248-865C-B3580E0A2F0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BBC5-C9E5-9E4C-8C70-070FCBD6A6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19373"/>
      </p:ext>
    </p:extLst>
  </p:cSld>
  <p:clrMapOvr>
    <a:masterClrMapping/>
  </p:clrMapOvr>
  <p:transition spd="slow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71450"/>
            <a:ext cx="150812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0100" y="1809750"/>
            <a:ext cx="4133850" cy="4362450"/>
          </a:xfrm>
        </p:spPr>
        <p:txBody>
          <a:bodyPr/>
          <a:lstStyle>
            <a:lvl1pPr>
              <a:buClr>
                <a:srgbClr val="C00000"/>
              </a:buCl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09749"/>
            <a:ext cx="4069080" cy="4367213"/>
          </a:xfrm>
        </p:spPr>
        <p:txBody>
          <a:bodyPr/>
          <a:lstStyle>
            <a:lvl1pPr>
              <a:buClr>
                <a:srgbClr val="C00000"/>
              </a:buCl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C00000"/>
              </a:buClr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00000"/>
              </a:buClr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C00000"/>
              </a:buCl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C00000"/>
              </a:buCl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809750" y="758952"/>
            <a:ext cx="6819900" cy="91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66634"/>
      </p:ext>
    </p:extLst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71450"/>
            <a:ext cx="150812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0100" y="1809750"/>
            <a:ext cx="4133850" cy="4362450"/>
          </a:xfrm>
        </p:spPr>
        <p:txBody>
          <a:bodyPr/>
          <a:lstStyle>
            <a:lvl1pPr>
              <a:buClr>
                <a:schemeClr val="accent3">
                  <a:lumMod val="75000"/>
                </a:schemeClr>
              </a:buCl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09749"/>
            <a:ext cx="4069080" cy="4367213"/>
          </a:xfrm>
        </p:spPr>
        <p:txBody>
          <a:bodyPr/>
          <a:lstStyle>
            <a:lvl1pPr>
              <a:buClr>
                <a:schemeClr val="accent3">
                  <a:lumMod val="75000"/>
                </a:schemeClr>
              </a:buCl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chemeClr val="accent3">
                  <a:lumMod val="75000"/>
                </a:schemeClr>
              </a:buClr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chemeClr val="accent3">
                  <a:lumMod val="75000"/>
                </a:schemeClr>
              </a:buClr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chemeClr val="accent3">
                  <a:lumMod val="75000"/>
                </a:schemeClr>
              </a:buCl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chemeClr val="accent3">
                  <a:lumMod val="75000"/>
                </a:schemeClr>
              </a:buCl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809750" y="758952"/>
            <a:ext cx="6819900" cy="91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14800"/>
      </p:ext>
    </p:extLst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71450"/>
            <a:ext cx="150812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0100" y="1809750"/>
            <a:ext cx="4133850" cy="4362450"/>
          </a:xfrm>
        </p:spPr>
        <p:txBody>
          <a:bodyPr/>
          <a:lstStyle>
            <a:lvl1pPr>
              <a:buClr>
                <a:srgbClr val="FFC000"/>
              </a:buCl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09749"/>
            <a:ext cx="4069080" cy="4367213"/>
          </a:xfrm>
        </p:spPr>
        <p:txBody>
          <a:bodyPr/>
          <a:lstStyle>
            <a:lvl1pPr>
              <a:buClr>
                <a:srgbClr val="FFC000"/>
              </a:buCl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FFC000"/>
              </a:buClr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FFC000"/>
              </a:buClr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FFC000"/>
              </a:buCl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FFC000"/>
              </a:buCl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09750" y="758952"/>
            <a:ext cx="6819900" cy="91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64972"/>
      </p:ext>
    </p:extLst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04800"/>
            <a:ext cx="12763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 userDrawn="1"/>
        </p:nvSpPr>
        <p:spPr>
          <a:xfrm>
            <a:off x="1809750" y="758825"/>
            <a:ext cx="6819900" cy="914400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Light" pitchFamily="34" charset="0"/>
              </a:rPr>
              <a:t>Demo</a:t>
            </a:r>
            <a:b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Light" pitchFamily="34" charset="0"/>
              </a:rPr>
            </a:b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latin typeface="Segoe Light" pitchFamily="34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895600" y="5043050"/>
            <a:ext cx="3361592" cy="838200"/>
          </a:xfrm>
        </p:spPr>
        <p:txBody>
          <a:bodyPr rtlCol="0">
            <a:noAutofit/>
          </a:bodyPr>
          <a:lstStyle>
            <a:lvl1pPr marL="0"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Light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51717"/>
      </p:ext>
    </p:extLst>
  </p:cSld>
  <p:clrMapOvr>
    <a:masterClrMapping/>
  </p:clrMapOvr>
  <p:transition spd="slow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7" y="1600200"/>
            <a:ext cx="8229600" cy="4525963"/>
          </a:xfrm>
        </p:spPr>
        <p:txBody>
          <a:bodyPr/>
          <a:lstStyle>
            <a:lvl1pPr>
              <a:buClr>
                <a:schemeClr val="bg1"/>
              </a:buCl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buClr>
                <a:schemeClr val="bg1"/>
              </a:buCl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>
              <a:buClr>
                <a:schemeClr val="bg1"/>
              </a:buCl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>
              <a:buClr>
                <a:schemeClr val="bg1"/>
              </a:buCl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>
              <a:buClr>
                <a:schemeClr val="bg1"/>
              </a:buCl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02286"/>
      </p:ext>
    </p:extLst>
  </p:cSld>
  <p:clrMapOvr>
    <a:masterClrMapping/>
  </p:clrMapOvr>
  <p:transition spd="slow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m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4767263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04800"/>
            <a:ext cx="12763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1809750" y="758825"/>
            <a:ext cx="6819900" cy="914400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Demo</a:t>
            </a:r>
            <a:b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-361917" y="6492240"/>
            <a:ext cx="2386584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>
              <a:defRPr/>
            </a:pPr>
            <a:r>
              <a:rPr lang="en-US" sz="9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0"/>
                </a:gradFill>
                <a:latin typeface="Segoe Light"/>
                <a:ea typeface="ＭＳ Ｐゴシック" pitchFamily="34" charset="-128"/>
              </a:rPr>
              <a:t>Microsoft Confidential</a:t>
            </a:r>
          </a:p>
        </p:txBody>
      </p: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225" y="6383338"/>
            <a:ext cx="20574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6345238"/>
            <a:ext cx="127635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2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0" y="2278994"/>
            <a:ext cx="9144000" cy="2744268"/>
          </a:xfrm>
        </p:spPr>
        <p:txBody>
          <a:bodyPr rtlCol="0" anchor="ctr">
            <a:noAutofit/>
          </a:bodyPr>
          <a:lstStyle>
            <a:lvl1pPr algn="ctr"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895600" y="5043050"/>
            <a:ext cx="3361592" cy="838200"/>
          </a:xfrm>
        </p:spPr>
        <p:txBody>
          <a:bodyPr rtlCol="0">
            <a:noAutofit/>
          </a:bodyPr>
          <a:lstStyle>
            <a:lvl1pPr marL="0"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72344"/>
      </p:ext>
    </p:extLst>
  </p:cSld>
  <p:clrMapOvr>
    <a:masterClrMapping/>
  </p:clrMapOvr>
  <p:transition spd="slow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35D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 userDrawn="1"/>
        </p:nvSpPr>
        <p:spPr bwMode="auto">
          <a:xfrm>
            <a:off x="0" y="0"/>
            <a:ext cx="9144000" cy="6553200"/>
          </a:xfrm>
          <a:prstGeom prst="rect">
            <a:avLst/>
          </a:prstGeom>
          <a:gradFill rotWithShape="0">
            <a:gsLst>
              <a:gs pos="0">
                <a:srgbClr val="F1652E"/>
              </a:gs>
              <a:gs pos="999">
                <a:srgbClr val="F1652E"/>
              </a:gs>
              <a:gs pos="100000">
                <a:srgbClr val="A32319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0" y="6386513"/>
            <a:ext cx="9144000" cy="4714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AutoShape 89"/>
          <p:cNvSpPr>
            <a:spLocks noChangeAspect="1" noChangeArrowheads="1" noTextEdit="1"/>
          </p:cNvSpPr>
          <p:nvPr userDrawn="1"/>
        </p:nvSpPr>
        <p:spPr bwMode="auto">
          <a:xfrm>
            <a:off x="5791200" y="457200"/>
            <a:ext cx="3033713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Freeform 92"/>
          <p:cNvSpPr>
            <a:spLocks/>
          </p:cNvSpPr>
          <p:nvPr userDrawn="1"/>
        </p:nvSpPr>
        <p:spPr bwMode="auto">
          <a:xfrm>
            <a:off x="3432175" y="0"/>
            <a:ext cx="5711825" cy="2743200"/>
          </a:xfrm>
          <a:custGeom>
            <a:avLst/>
            <a:gdLst>
              <a:gd name="T0" fmla="*/ 0 w 1909"/>
              <a:gd name="T1" fmla="*/ 0 h 978"/>
              <a:gd name="T2" fmla="*/ 2147483647 w 1909"/>
              <a:gd name="T3" fmla="*/ 2147483647 h 978"/>
              <a:gd name="T4" fmla="*/ 2147483647 w 1909"/>
              <a:gd name="T5" fmla="*/ 2147483647 h 978"/>
              <a:gd name="T6" fmla="*/ 2147483647 w 1909"/>
              <a:gd name="T7" fmla="*/ 2147483647 h 978"/>
              <a:gd name="T8" fmla="*/ 2147483647 w 1909"/>
              <a:gd name="T9" fmla="*/ 2147483647 h 978"/>
              <a:gd name="T10" fmla="*/ 2147483647 w 1909"/>
              <a:gd name="T11" fmla="*/ 2147483647 h 978"/>
              <a:gd name="T12" fmla="*/ 2147483647 w 1909"/>
              <a:gd name="T13" fmla="*/ 2147483647 h 978"/>
              <a:gd name="T14" fmla="*/ 2147483647 w 1909"/>
              <a:gd name="T15" fmla="*/ 2147483647 h 978"/>
              <a:gd name="T16" fmla="*/ 2147483647 w 1909"/>
              <a:gd name="T17" fmla="*/ 2147483647 h 978"/>
              <a:gd name="T18" fmla="*/ 2147483647 w 1909"/>
              <a:gd name="T19" fmla="*/ 2147483647 h 978"/>
              <a:gd name="T20" fmla="*/ 2147483647 w 1909"/>
              <a:gd name="T21" fmla="*/ 2147483647 h 978"/>
              <a:gd name="T22" fmla="*/ 2147483647 w 1909"/>
              <a:gd name="T23" fmla="*/ 2147483647 h 978"/>
              <a:gd name="T24" fmla="*/ 2147483647 w 1909"/>
              <a:gd name="T25" fmla="*/ 2147483647 h 978"/>
              <a:gd name="T26" fmla="*/ 2147483647 w 1909"/>
              <a:gd name="T27" fmla="*/ 2147483647 h 978"/>
              <a:gd name="T28" fmla="*/ 2147483647 w 1909"/>
              <a:gd name="T29" fmla="*/ 2147483647 h 978"/>
              <a:gd name="T30" fmla="*/ 2147483647 w 1909"/>
              <a:gd name="T31" fmla="*/ 2147483647 h 978"/>
              <a:gd name="T32" fmla="*/ 2147483647 w 1909"/>
              <a:gd name="T33" fmla="*/ 2147483647 h 978"/>
              <a:gd name="T34" fmla="*/ 2147483647 w 1909"/>
              <a:gd name="T35" fmla="*/ 2147483647 h 978"/>
              <a:gd name="T36" fmla="*/ 2147483647 w 1909"/>
              <a:gd name="T37" fmla="*/ 2147483647 h 978"/>
              <a:gd name="T38" fmla="*/ 2147483647 w 1909"/>
              <a:gd name="T39" fmla="*/ 2147483647 h 978"/>
              <a:gd name="T40" fmla="*/ 2147483647 w 1909"/>
              <a:gd name="T41" fmla="*/ 2147483647 h 978"/>
              <a:gd name="T42" fmla="*/ 2147483647 w 1909"/>
              <a:gd name="T43" fmla="*/ 2147483647 h 978"/>
              <a:gd name="T44" fmla="*/ 2147483647 w 1909"/>
              <a:gd name="T45" fmla="*/ 2147483647 h 978"/>
              <a:gd name="T46" fmla="*/ 2147483647 w 1909"/>
              <a:gd name="T47" fmla="*/ 2147483647 h 978"/>
              <a:gd name="T48" fmla="*/ 2147483647 w 1909"/>
              <a:gd name="T49" fmla="*/ 2147483647 h 978"/>
              <a:gd name="T50" fmla="*/ 2147483647 w 1909"/>
              <a:gd name="T51" fmla="*/ 2147483647 h 978"/>
              <a:gd name="T52" fmla="*/ 2147483647 w 1909"/>
              <a:gd name="T53" fmla="*/ 2147483647 h 978"/>
              <a:gd name="T54" fmla="*/ 2147483647 w 1909"/>
              <a:gd name="T55" fmla="*/ 2147483647 h 978"/>
              <a:gd name="T56" fmla="*/ 2147483647 w 1909"/>
              <a:gd name="T57" fmla="*/ 2147483647 h 978"/>
              <a:gd name="T58" fmla="*/ 2147483647 w 1909"/>
              <a:gd name="T59" fmla="*/ 2147483647 h 978"/>
              <a:gd name="T60" fmla="*/ 2147483647 w 1909"/>
              <a:gd name="T61" fmla="*/ 2147483647 h 978"/>
              <a:gd name="T62" fmla="*/ 2147483647 w 1909"/>
              <a:gd name="T63" fmla="*/ 2147483647 h 978"/>
              <a:gd name="T64" fmla="*/ 2147483647 w 1909"/>
              <a:gd name="T65" fmla="*/ 2147483647 h 978"/>
              <a:gd name="T66" fmla="*/ 2147483647 w 1909"/>
              <a:gd name="T67" fmla="*/ 2147483647 h 978"/>
              <a:gd name="T68" fmla="*/ 2147483647 w 1909"/>
              <a:gd name="T69" fmla="*/ 2147483647 h 978"/>
              <a:gd name="T70" fmla="*/ 2147483647 w 1909"/>
              <a:gd name="T71" fmla="*/ 2147483647 h 978"/>
              <a:gd name="T72" fmla="*/ 2147483647 w 1909"/>
              <a:gd name="T73" fmla="*/ 2147483647 h 978"/>
              <a:gd name="T74" fmla="*/ 2147483647 w 1909"/>
              <a:gd name="T75" fmla="*/ 2147483647 h 978"/>
              <a:gd name="T76" fmla="*/ 2147483647 w 1909"/>
              <a:gd name="T77" fmla="*/ 2147483647 h 978"/>
              <a:gd name="T78" fmla="*/ 2147483647 w 1909"/>
              <a:gd name="T79" fmla="*/ 2147483647 h 978"/>
              <a:gd name="T80" fmla="*/ 2147483647 w 1909"/>
              <a:gd name="T81" fmla="*/ 2147483647 h 978"/>
              <a:gd name="T82" fmla="*/ 2147483647 w 1909"/>
              <a:gd name="T83" fmla="*/ 2147483647 h 978"/>
              <a:gd name="T84" fmla="*/ 2147483647 w 1909"/>
              <a:gd name="T85" fmla="*/ 2147483647 h 978"/>
              <a:gd name="T86" fmla="*/ 2147483647 w 1909"/>
              <a:gd name="T87" fmla="*/ 2147483647 h 978"/>
              <a:gd name="T88" fmla="*/ 2147483647 w 1909"/>
              <a:gd name="T89" fmla="*/ 2147483647 h 978"/>
              <a:gd name="T90" fmla="*/ 2147483647 w 1909"/>
              <a:gd name="T91" fmla="*/ 2147483647 h 978"/>
              <a:gd name="T92" fmla="*/ 2147483647 w 1909"/>
              <a:gd name="T93" fmla="*/ 2147483647 h 978"/>
              <a:gd name="T94" fmla="*/ 2147483647 w 1909"/>
              <a:gd name="T95" fmla="*/ 2147483647 h 978"/>
              <a:gd name="T96" fmla="*/ 2147483647 w 1909"/>
              <a:gd name="T97" fmla="*/ 2147483647 h 978"/>
              <a:gd name="T98" fmla="*/ 2147483647 w 1909"/>
              <a:gd name="T99" fmla="*/ 2147483647 h 978"/>
              <a:gd name="T100" fmla="*/ 2147483647 w 1909"/>
              <a:gd name="T101" fmla="*/ 2147483647 h 978"/>
              <a:gd name="T102" fmla="*/ 2147483647 w 1909"/>
              <a:gd name="T103" fmla="*/ 2147483647 h 978"/>
              <a:gd name="T104" fmla="*/ 2147483647 w 1909"/>
              <a:gd name="T105" fmla="*/ 2147483647 h 978"/>
              <a:gd name="T106" fmla="*/ 2147483647 w 1909"/>
              <a:gd name="T107" fmla="*/ 2147483647 h 978"/>
              <a:gd name="T108" fmla="*/ 2147483647 w 1909"/>
              <a:gd name="T109" fmla="*/ 2147483647 h 978"/>
              <a:gd name="T110" fmla="*/ 2147483647 w 1909"/>
              <a:gd name="T111" fmla="*/ 2147483647 h 978"/>
              <a:gd name="T112" fmla="*/ 2147483647 w 1909"/>
              <a:gd name="T113" fmla="*/ 2147483647 h 978"/>
              <a:gd name="T114" fmla="*/ 2147483647 w 1909"/>
              <a:gd name="T115" fmla="*/ 2147483647 h 978"/>
              <a:gd name="T116" fmla="*/ 2147483647 w 1909"/>
              <a:gd name="T117" fmla="*/ 2147483647 h 978"/>
              <a:gd name="T118" fmla="*/ 2147483647 w 1909"/>
              <a:gd name="T119" fmla="*/ 2147483647 h 978"/>
              <a:gd name="T120" fmla="*/ 2147483647 w 1909"/>
              <a:gd name="T121" fmla="*/ 2147483647 h 978"/>
              <a:gd name="T122" fmla="*/ 2147483647 w 1909"/>
              <a:gd name="T123" fmla="*/ 2147483647 h 978"/>
              <a:gd name="T124" fmla="*/ 0 w 1909"/>
              <a:gd name="T125" fmla="*/ 0 h 97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09" h="978">
                <a:moveTo>
                  <a:pt x="0" y="0"/>
                </a:moveTo>
                <a:lnTo>
                  <a:pt x="1909" y="1"/>
                </a:lnTo>
                <a:lnTo>
                  <a:pt x="1909" y="978"/>
                </a:lnTo>
                <a:lnTo>
                  <a:pt x="1889" y="946"/>
                </a:lnTo>
                <a:lnTo>
                  <a:pt x="1866" y="916"/>
                </a:lnTo>
                <a:lnTo>
                  <a:pt x="1840" y="887"/>
                </a:lnTo>
                <a:lnTo>
                  <a:pt x="1812" y="858"/>
                </a:lnTo>
                <a:lnTo>
                  <a:pt x="1781" y="832"/>
                </a:lnTo>
                <a:lnTo>
                  <a:pt x="1747" y="807"/>
                </a:lnTo>
                <a:lnTo>
                  <a:pt x="1712" y="782"/>
                </a:lnTo>
                <a:lnTo>
                  <a:pt x="1674" y="760"/>
                </a:lnTo>
                <a:lnTo>
                  <a:pt x="1635" y="738"/>
                </a:lnTo>
                <a:lnTo>
                  <a:pt x="1593" y="717"/>
                </a:lnTo>
                <a:lnTo>
                  <a:pt x="1550" y="696"/>
                </a:lnTo>
                <a:lnTo>
                  <a:pt x="1505" y="678"/>
                </a:lnTo>
                <a:lnTo>
                  <a:pt x="1458" y="659"/>
                </a:lnTo>
                <a:lnTo>
                  <a:pt x="1410" y="642"/>
                </a:lnTo>
                <a:lnTo>
                  <a:pt x="1361" y="626"/>
                </a:lnTo>
                <a:lnTo>
                  <a:pt x="1310" y="610"/>
                </a:lnTo>
                <a:lnTo>
                  <a:pt x="1258" y="594"/>
                </a:lnTo>
                <a:lnTo>
                  <a:pt x="1206" y="580"/>
                </a:lnTo>
                <a:lnTo>
                  <a:pt x="1152" y="565"/>
                </a:lnTo>
                <a:lnTo>
                  <a:pt x="1097" y="552"/>
                </a:lnTo>
                <a:lnTo>
                  <a:pt x="1042" y="539"/>
                </a:lnTo>
                <a:lnTo>
                  <a:pt x="987" y="526"/>
                </a:lnTo>
                <a:lnTo>
                  <a:pt x="930" y="513"/>
                </a:lnTo>
                <a:lnTo>
                  <a:pt x="874" y="501"/>
                </a:lnTo>
                <a:lnTo>
                  <a:pt x="817" y="489"/>
                </a:lnTo>
                <a:lnTo>
                  <a:pt x="761" y="477"/>
                </a:lnTo>
                <a:lnTo>
                  <a:pt x="704" y="465"/>
                </a:lnTo>
                <a:lnTo>
                  <a:pt x="647" y="454"/>
                </a:lnTo>
                <a:lnTo>
                  <a:pt x="591" y="442"/>
                </a:lnTo>
                <a:lnTo>
                  <a:pt x="538" y="430"/>
                </a:lnTo>
                <a:lnTo>
                  <a:pt x="489" y="418"/>
                </a:lnTo>
                <a:lnTo>
                  <a:pt x="443" y="404"/>
                </a:lnTo>
                <a:lnTo>
                  <a:pt x="400" y="389"/>
                </a:lnTo>
                <a:lnTo>
                  <a:pt x="359" y="374"/>
                </a:lnTo>
                <a:lnTo>
                  <a:pt x="322" y="358"/>
                </a:lnTo>
                <a:lnTo>
                  <a:pt x="287" y="342"/>
                </a:lnTo>
                <a:lnTo>
                  <a:pt x="256" y="325"/>
                </a:lnTo>
                <a:lnTo>
                  <a:pt x="226" y="309"/>
                </a:lnTo>
                <a:lnTo>
                  <a:pt x="199" y="292"/>
                </a:lnTo>
                <a:lnTo>
                  <a:pt x="174" y="274"/>
                </a:lnTo>
                <a:lnTo>
                  <a:pt x="152" y="258"/>
                </a:lnTo>
                <a:lnTo>
                  <a:pt x="132" y="240"/>
                </a:lnTo>
                <a:lnTo>
                  <a:pt x="114" y="223"/>
                </a:lnTo>
                <a:lnTo>
                  <a:pt x="97" y="207"/>
                </a:lnTo>
                <a:lnTo>
                  <a:pt x="83" y="190"/>
                </a:lnTo>
                <a:lnTo>
                  <a:pt x="70" y="175"/>
                </a:lnTo>
                <a:lnTo>
                  <a:pt x="59" y="160"/>
                </a:lnTo>
                <a:lnTo>
                  <a:pt x="49" y="145"/>
                </a:lnTo>
                <a:lnTo>
                  <a:pt x="41" y="131"/>
                </a:lnTo>
                <a:lnTo>
                  <a:pt x="34" y="118"/>
                </a:lnTo>
                <a:lnTo>
                  <a:pt x="28" y="106"/>
                </a:lnTo>
                <a:lnTo>
                  <a:pt x="23" y="95"/>
                </a:lnTo>
                <a:lnTo>
                  <a:pt x="20" y="85"/>
                </a:lnTo>
                <a:lnTo>
                  <a:pt x="17" y="77"/>
                </a:lnTo>
                <a:lnTo>
                  <a:pt x="15" y="70"/>
                </a:lnTo>
                <a:lnTo>
                  <a:pt x="13" y="64"/>
                </a:lnTo>
                <a:lnTo>
                  <a:pt x="12" y="60"/>
                </a:lnTo>
                <a:lnTo>
                  <a:pt x="12" y="58"/>
                </a:lnTo>
                <a:lnTo>
                  <a:pt x="12" y="5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49001">
                <a:srgbClr val="FF9966"/>
              </a:gs>
              <a:gs pos="100000">
                <a:srgbClr val="DA0000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Freeform 92"/>
          <p:cNvSpPr>
            <a:spLocks/>
          </p:cNvSpPr>
          <p:nvPr userDrawn="1"/>
        </p:nvSpPr>
        <p:spPr bwMode="auto">
          <a:xfrm>
            <a:off x="3840163" y="0"/>
            <a:ext cx="5303837" cy="2717800"/>
          </a:xfrm>
          <a:custGeom>
            <a:avLst/>
            <a:gdLst>
              <a:gd name="T0" fmla="*/ 0 w 1909"/>
              <a:gd name="T1" fmla="*/ 0 h 978"/>
              <a:gd name="T2" fmla="*/ 2147483647 w 1909"/>
              <a:gd name="T3" fmla="*/ 2147483647 h 978"/>
              <a:gd name="T4" fmla="*/ 2147483647 w 1909"/>
              <a:gd name="T5" fmla="*/ 2147483647 h 978"/>
              <a:gd name="T6" fmla="*/ 2147483647 w 1909"/>
              <a:gd name="T7" fmla="*/ 2147483647 h 978"/>
              <a:gd name="T8" fmla="*/ 2147483647 w 1909"/>
              <a:gd name="T9" fmla="*/ 2147483647 h 978"/>
              <a:gd name="T10" fmla="*/ 2147483647 w 1909"/>
              <a:gd name="T11" fmla="*/ 2147483647 h 978"/>
              <a:gd name="T12" fmla="*/ 2147483647 w 1909"/>
              <a:gd name="T13" fmla="*/ 2147483647 h 978"/>
              <a:gd name="T14" fmla="*/ 2147483647 w 1909"/>
              <a:gd name="T15" fmla="*/ 2147483647 h 978"/>
              <a:gd name="T16" fmla="*/ 2147483647 w 1909"/>
              <a:gd name="T17" fmla="*/ 2147483647 h 978"/>
              <a:gd name="T18" fmla="*/ 2147483647 w 1909"/>
              <a:gd name="T19" fmla="*/ 2147483647 h 978"/>
              <a:gd name="T20" fmla="*/ 2147483647 w 1909"/>
              <a:gd name="T21" fmla="*/ 2147483647 h 978"/>
              <a:gd name="T22" fmla="*/ 2147483647 w 1909"/>
              <a:gd name="T23" fmla="*/ 2147483647 h 978"/>
              <a:gd name="T24" fmla="*/ 2147483647 w 1909"/>
              <a:gd name="T25" fmla="*/ 2147483647 h 978"/>
              <a:gd name="T26" fmla="*/ 2147483647 w 1909"/>
              <a:gd name="T27" fmla="*/ 2147483647 h 978"/>
              <a:gd name="T28" fmla="*/ 2147483647 w 1909"/>
              <a:gd name="T29" fmla="*/ 2147483647 h 978"/>
              <a:gd name="T30" fmla="*/ 2147483647 w 1909"/>
              <a:gd name="T31" fmla="*/ 2147483647 h 978"/>
              <a:gd name="T32" fmla="*/ 2147483647 w 1909"/>
              <a:gd name="T33" fmla="*/ 2147483647 h 978"/>
              <a:gd name="T34" fmla="*/ 2147483647 w 1909"/>
              <a:gd name="T35" fmla="*/ 2147483647 h 978"/>
              <a:gd name="T36" fmla="*/ 2147483647 w 1909"/>
              <a:gd name="T37" fmla="*/ 2147483647 h 978"/>
              <a:gd name="T38" fmla="*/ 2147483647 w 1909"/>
              <a:gd name="T39" fmla="*/ 2147483647 h 978"/>
              <a:gd name="T40" fmla="*/ 2147483647 w 1909"/>
              <a:gd name="T41" fmla="*/ 2147483647 h 978"/>
              <a:gd name="T42" fmla="*/ 2147483647 w 1909"/>
              <a:gd name="T43" fmla="*/ 2147483647 h 978"/>
              <a:gd name="T44" fmla="*/ 2147483647 w 1909"/>
              <a:gd name="T45" fmla="*/ 2147483647 h 978"/>
              <a:gd name="T46" fmla="*/ 2147483647 w 1909"/>
              <a:gd name="T47" fmla="*/ 2147483647 h 978"/>
              <a:gd name="T48" fmla="*/ 2147483647 w 1909"/>
              <a:gd name="T49" fmla="*/ 2147483647 h 978"/>
              <a:gd name="T50" fmla="*/ 2147483647 w 1909"/>
              <a:gd name="T51" fmla="*/ 2147483647 h 978"/>
              <a:gd name="T52" fmla="*/ 2147483647 w 1909"/>
              <a:gd name="T53" fmla="*/ 2147483647 h 978"/>
              <a:gd name="T54" fmla="*/ 2147483647 w 1909"/>
              <a:gd name="T55" fmla="*/ 2147483647 h 978"/>
              <a:gd name="T56" fmla="*/ 2147483647 w 1909"/>
              <a:gd name="T57" fmla="*/ 2147483647 h 978"/>
              <a:gd name="T58" fmla="*/ 2147483647 w 1909"/>
              <a:gd name="T59" fmla="*/ 2147483647 h 978"/>
              <a:gd name="T60" fmla="*/ 2147483647 w 1909"/>
              <a:gd name="T61" fmla="*/ 2147483647 h 978"/>
              <a:gd name="T62" fmla="*/ 2147483647 w 1909"/>
              <a:gd name="T63" fmla="*/ 2147483647 h 978"/>
              <a:gd name="T64" fmla="*/ 2147483647 w 1909"/>
              <a:gd name="T65" fmla="*/ 2147483647 h 978"/>
              <a:gd name="T66" fmla="*/ 2147483647 w 1909"/>
              <a:gd name="T67" fmla="*/ 2147483647 h 978"/>
              <a:gd name="T68" fmla="*/ 2147483647 w 1909"/>
              <a:gd name="T69" fmla="*/ 2147483647 h 978"/>
              <a:gd name="T70" fmla="*/ 2147483647 w 1909"/>
              <a:gd name="T71" fmla="*/ 2147483647 h 978"/>
              <a:gd name="T72" fmla="*/ 2147483647 w 1909"/>
              <a:gd name="T73" fmla="*/ 2147483647 h 978"/>
              <a:gd name="T74" fmla="*/ 2147483647 w 1909"/>
              <a:gd name="T75" fmla="*/ 2147483647 h 978"/>
              <a:gd name="T76" fmla="*/ 2147483647 w 1909"/>
              <a:gd name="T77" fmla="*/ 2147483647 h 978"/>
              <a:gd name="T78" fmla="*/ 2147483647 w 1909"/>
              <a:gd name="T79" fmla="*/ 2147483647 h 978"/>
              <a:gd name="T80" fmla="*/ 2147483647 w 1909"/>
              <a:gd name="T81" fmla="*/ 2147483647 h 978"/>
              <a:gd name="T82" fmla="*/ 2147483647 w 1909"/>
              <a:gd name="T83" fmla="*/ 2147483647 h 978"/>
              <a:gd name="T84" fmla="*/ 2147483647 w 1909"/>
              <a:gd name="T85" fmla="*/ 2147483647 h 978"/>
              <a:gd name="T86" fmla="*/ 2147483647 w 1909"/>
              <a:gd name="T87" fmla="*/ 2147483647 h 978"/>
              <a:gd name="T88" fmla="*/ 2147483647 w 1909"/>
              <a:gd name="T89" fmla="*/ 2147483647 h 978"/>
              <a:gd name="T90" fmla="*/ 2147483647 w 1909"/>
              <a:gd name="T91" fmla="*/ 2147483647 h 978"/>
              <a:gd name="T92" fmla="*/ 2147483647 w 1909"/>
              <a:gd name="T93" fmla="*/ 2147483647 h 978"/>
              <a:gd name="T94" fmla="*/ 2147483647 w 1909"/>
              <a:gd name="T95" fmla="*/ 2147483647 h 978"/>
              <a:gd name="T96" fmla="*/ 2147483647 w 1909"/>
              <a:gd name="T97" fmla="*/ 2147483647 h 978"/>
              <a:gd name="T98" fmla="*/ 2147483647 w 1909"/>
              <a:gd name="T99" fmla="*/ 2147483647 h 978"/>
              <a:gd name="T100" fmla="*/ 2147483647 w 1909"/>
              <a:gd name="T101" fmla="*/ 2147483647 h 978"/>
              <a:gd name="T102" fmla="*/ 2147483647 w 1909"/>
              <a:gd name="T103" fmla="*/ 2147483647 h 978"/>
              <a:gd name="T104" fmla="*/ 2147483647 w 1909"/>
              <a:gd name="T105" fmla="*/ 2147483647 h 978"/>
              <a:gd name="T106" fmla="*/ 2147483647 w 1909"/>
              <a:gd name="T107" fmla="*/ 2147483647 h 978"/>
              <a:gd name="T108" fmla="*/ 2147483647 w 1909"/>
              <a:gd name="T109" fmla="*/ 2147483647 h 978"/>
              <a:gd name="T110" fmla="*/ 2147483647 w 1909"/>
              <a:gd name="T111" fmla="*/ 2147483647 h 978"/>
              <a:gd name="T112" fmla="*/ 2147483647 w 1909"/>
              <a:gd name="T113" fmla="*/ 2147483647 h 978"/>
              <a:gd name="T114" fmla="*/ 2147483647 w 1909"/>
              <a:gd name="T115" fmla="*/ 2147483647 h 978"/>
              <a:gd name="T116" fmla="*/ 2147483647 w 1909"/>
              <a:gd name="T117" fmla="*/ 2147483647 h 978"/>
              <a:gd name="T118" fmla="*/ 2147483647 w 1909"/>
              <a:gd name="T119" fmla="*/ 2147483647 h 978"/>
              <a:gd name="T120" fmla="*/ 2147483647 w 1909"/>
              <a:gd name="T121" fmla="*/ 2147483647 h 978"/>
              <a:gd name="T122" fmla="*/ 2147483647 w 1909"/>
              <a:gd name="T123" fmla="*/ 2147483647 h 978"/>
              <a:gd name="T124" fmla="*/ 0 w 1909"/>
              <a:gd name="T125" fmla="*/ 0 h 97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09" h="978">
                <a:moveTo>
                  <a:pt x="0" y="0"/>
                </a:moveTo>
                <a:lnTo>
                  <a:pt x="1909" y="1"/>
                </a:lnTo>
                <a:lnTo>
                  <a:pt x="1909" y="978"/>
                </a:lnTo>
                <a:lnTo>
                  <a:pt x="1889" y="946"/>
                </a:lnTo>
                <a:lnTo>
                  <a:pt x="1866" y="916"/>
                </a:lnTo>
                <a:lnTo>
                  <a:pt x="1840" y="887"/>
                </a:lnTo>
                <a:lnTo>
                  <a:pt x="1812" y="858"/>
                </a:lnTo>
                <a:lnTo>
                  <a:pt x="1781" y="832"/>
                </a:lnTo>
                <a:lnTo>
                  <a:pt x="1747" y="807"/>
                </a:lnTo>
                <a:lnTo>
                  <a:pt x="1712" y="782"/>
                </a:lnTo>
                <a:lnTo>
                  <a:pt x="1674" y="760"/>
                </a:lnTo>
                <a:lnTo>
                  <a:pt x="1635" y="738"/>
                </a:lnTo>
                <a:lnTo>
                  <a:pt x="1593" y="717"/>
                </a:lnTo>
                <a:lnTo>
                  <a:pt x="1550" y="696"/>
                </a:lnTo>
                <a:lnTo>
                  <a:pt x="1505" y="678"/>
                </a:lnTo>
                <a:lnTo>
                  <a:pt x="1458" y="659"/>
                </a:lnTo>
                <a:lnTo>
                  <a:pt x="1410" y="642"/>
                </a:lnTo>
                <a:lnTo>
                  <a:pt x="1361" y="626"/>
                </a:lnTo>
                <a:lnTo>
                  <a:pt x="1310" y="610"/>
                </a:lnTo>
                <a:lnTo>
                  <a:pt x="1258" y="594"/>
                </a:lnTo>
                <a:lnTo>
                  <a:pt x="1206" y="580"/>
                </a:lnTo>
                <a:lnTo>
                  <a:pt x="1152" y="565"/>
                </a:lnTo>
                <a:lnTo>
                  <a:pt x="1097" y="552"/>
                </a:lnTo>
                <a:lnTo>
                  <a:pt x="1042" y="539"/>
                </a:lnTo>
                <a:lnTo>
                  <a:pt x="987" y="526"/>
                </a:lnTo>
                <a:lnTo>
                  <a:pt x="930" y="513"/>
                </a:lnTo>
                <a:lnTo>
                  <a:pt x="874" y="501"/>
                </a:lnTo>
                <a:lnTo>
                  <a:pt x="817" y="489"/>
                </a:lnTo>
                <a:lnTo>
                  <a:pt x="761" y="477"/>
                </a:lnTo>
                <a:lnTo>
                  <a:pt x="704" y="465"/>
                </a:lnTo>
                <a:lnTo>
                  <a:pt x="647" y="454"/>
                </a:lnTo>
                <a:lnTo>
                  <a:pt x="591" y="442"/>
                </a:lnTo>
                <a:lnTo>
                  <a:pt x="538" y="430"/>
                </a:lnTo>
                <a:lnTo>
                  <a:pt x="489" y="418"/>
                </a:lnTo>
                <a:lnTo>
                  <a:pt x="443" y="404"/>
                </a:lnTo>
                <a:lnTo>
                  <a:pt x="400" y="389"/>
                </a:lnTo>
                <a:lnTo>
                  <a:pt x="359" y="374"/>
                </a:lnTo>
                <a:lnTo>
                  <a:pt x="322" y="358"/>
                </a:lnTo>
                <a:lnTo>
                  <a:pt x="287" y="342"/>
                </a:lnTo>
                <a:lnTo>
                  <a:pt x="256" y="325"/>
                </a:lnTo>
                <a:lnTo>
                  <a:pt x="226" y="309"/>
                </a:lnTo>
                <a:lnTo>
                  <a:pt x="199" y="292"/>
                </a:lnTo>
                <a:lnTo>
                  <a:pt x="174" y="274"/>
                </a:lnTo>
                <a:lnTo>
                  <a:pt x="152" y="258"/>
                </a:lnTo>
                <a:lnTo>
                  <a:pt x="132" y="240"/>
                </a:lnTo>
                <a:lnTo>
                  <a:pt x="114" y="223"/>
                </a:lnTo>
                <a:lnTo>
                  <a:pt x="97" y="207"/>
                </a:lnTo>
                <a:lnTo>
                  <a:pt x="83" y="190"/>
                </a:lnTo>
                <a:lnTo>
                  <a:pt x="70" y="175"/>
                </a:lnTo>
                <a:lnTo>
                  <a:pt x="59" y="160"/>
                </a:lnTo>
                <a:lnTo>
                  <a:pt x="49" y="145"/>
                </a:lnTo>
                <a:lnTo>
                  <a:pt x="41" y="131"/>
                </a:lnTo>
                <a:lnTo>
                  <a:pt x="34" y="118"/>
                </a:lnTo>
                <a:lnTo>
                  <a:pt x="28" y="106"/>
                </a:lnTo>
                <a:lnTo>
                  <a:pt x="23" y="95"/>
                </a:lnTo>
                <a:lnTo>
                  <a:pt x="20" y="85"/>
                </a:lnTo>
                <a:lnTo>
                  <a:pt x="17" y="77"/>
                </a:lnTo>
                <a:lnTo>
                  <a:pt x="15" y="70"/>
                </a:lnTo>
                <a:lnTo>
                  <a:pt x="13" y="64"/>
                </a:lnTo>
                <a:lnTo>
                  <a:pt x="12" y="60"/>
                </a:lnTo>
                <a:lnTo>
                  <a:pt x="12" y="58"/>
                </a:lnTo>
                <a:lnTo>
                  <a:pt x="12" y="5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" name="Group 2153"/>
          <p:cNvGrpSpPr/>
          <p:nvPr userDrawn="1"/>
        </p:nvGrpSpPr>
        <p:grpSpPr>
          <a:xfrm>
            <a:off x="3932808" y="2213191"/>
            <a:ext cx="5211192" cy="4167647"/>
            <a:chOff x="2668588" y="1911351"/>
            <a:chExt cx="3797300" cy="3036888"/>
          </a:xfrm>
          <a:noFill/>
        </p:grpSpPr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2668588" y="1911351"/>
              <a:ext cx="3797300" cy="3036888"/>
            </a:xfrm>
            <a:custGeom>
              <a:avLst/>
              <a:gdLst/>
              <a:ahLst/>
              <a:cxnLst>
                <a:cxn ang="0">
                  <a:pos x="2219" y="1835"/>
                </a:cxn>
                <a:cxn ang="0">
                  <a:pos x="2327" y="1891"/>
                </a:cxn>
                <a:cxn ang="0">
                  <a:pos x="931" y="1856"/>
                </a:cxn>
                <a:cxn ang="0">
                  <a:pos x="797" y="1908"/>
                </a:cxn>
                <a:cxn ang="0">
                  <a:pos x="2057" y="1719"/>
                </a:cxn>
                <a:cxn ang="0">
                  <a:pos x="1131" y="1719"/>
                </a:cxn>
                <a:cxn ang="0">
                  <a:pos x="2392" y="1680"/>
                </a:cxn>
                <a:cxn ang="0">
                  <a:pos x="2354" y="1676"/>
                </a:cxn>
                <a:cxn ang="0">
                  <a:pos x="816" y="1674"/>
                </a:cxn>
                <a:cxn ang="0">
                  <a:pos x="1183" y="1668"/>
                </a:cxn>
                <a:cxn ang="0">
                  <a:pos x="1189" y="1660"/>
                </a:cxn>
                <a:cxn ang="0">
                  <a:pos x="1992" y="1656"/>
                </a:cxn>
                <a:cxn ang="0">
                  <a:pos x="2228" y="1649"/>
                </a:cxn>
                <a:cxn ang="0">
                  <a:pos x="2227" y="1650"/>
                </a:cxn>
                <a:cxn ang="0">
                  <a:pos x="823" y="1673"/>
                </a:cxn>
                <a:cxn ang="0">
                  <a:pos x="2226" y="1648"/>
                </a:cxn>
                <a:cxn ang="0">
                  <a:pos x="1109" y="1575"/>
                </a:cxn>
                <a:cxn ang="0">
                  <a:pos x="990" y="1633"/>
                </a:cxn>
                <a:cxn ang="0">
                  <a:pos x="1943" y="1599"/>
                </a:cxn>
                <a:cxn ang="0">
                  <a:pos x="1900" y="1545"/>
                </a:cxn>
                <a:cxn ang="0">
                  <a:pos x="1190" y="1658"/>
                </a:cxn>
                <a:cxn ang="0">
                  <a:pos x="1851" y="1453"/>
                </a:cxn>
                <a:cxn ang="0">
                  <a:pos x="1849" y="1453"/>
                </a:cxn>
                <a:cxn ang="0">
                  <a:pos x="1298" y="1517"/>
                </a:cxn>
                <a:cxn ang="0">
                  <a:pos x="1337" y="1427"/>
                </a:cxn>
                <a:cxn ang="0">
                  <a:pos x="1336" y="1437"/>
                </a:cxn>
                <a:cxn ang="0">
                  <a:pos x="1300" y="1452"/>
                </a:cxn>
                <a:cxn ang="0">
                  <a:pos x="1327" y="1432"/>
                </a:cxn>
                <a:cxn ang="0">
                  <a:pos x="1863" y="1437"/>
                </a:cxn>
                <a:cxn ang="0">
                  <a:pos x="2033" y="1554"/>
                </a:cxn>
                <a:cxn ang="0">
                  <a:pos x="1936" y="1491"/>
                </a:cxn>
                <a:cxn ang="0">
                  <a:pos x="1847" y="1429"/>
                </a:cxn>
                <a:cxn ang="0">
                  <a:pos x="1846" y="1427"/>
                </a:cxn>
                <a:cxn ang="0">
                  <a:pos x="68" y="1345"/>
                </a:cxn>
                <a:cxn ang="0">
                  <a:pos x="306" y="1581"/>
                </a:cxn>
                <a:cxn ang="0">
                  <a:pos x="738" y="1680"/>
                </a:cxn>
                <a:cxn ang="0">
                  <a:pos x="543" y="1668"/>
                </a:cxn>
                <a:cxn ang="0">
                  <a:pos x="150" y="1461"/>
                </a:cxn>
                <a:cxn ang="0">
                  <a:pos x="0" y="1103"/>
                </a:cxn>
                <a:cxn ang="0">
                  <a:pos x="2" y="1101"/>
                </a:cxn>
                <a:cxn ang="0">
                  <a:pos x="336" y="602"/>
                </a:cxn>
                <a:cxn ang="0">
                  <a:pos x="98" y="790"/>
                </a:cxn>
                <a:cxn ang="0">
                  <a:pos x="229" y="660"/>
                </a:cxn>
                <a:cxn ang="0">
                  <a:pos x="557" y="526"/>
                </a:cxn>
                <a:cxn ang="0">
                  <a:pos x="554" y="525"/>
                </a:cxn>
                <a:cxn ang="0">
                  <a:pos x="2321" y="450"/>
                </a:cxn>
                <a:cxn ang="0">
                  <a:pos x="2019" y="381"/>
                </a:cxn>
                <a:cxn ang="0">
                  <a:pos x="1890" y="332"/>
                </a:cxn>
                <a:cxn ang="0">
                  <a:pos x="1820" y="293"/>
                </a:cxn>
                <a:cxn ang="0">
                  <a:pos x="1685" y="146"/>
                </a:cxn>
                <a:cxn ang="0">
                  <a:pos x="1622" y="53"/>
                </a:cxn>
                <a:cxn ang="0">
                  <a:pos x="1566" y="42"/>
                </a:cxn>
                <a:cxn ang="0">
                  <a:pos x="1476" y="178"/>
                </a:cxn>
                <a:cxn ang="0">
                  <a:pos x="1284" y="340"/>
                </a:cxn>
                <a:cxn ang="0">
                  <a:pos x="738" y="480"/>
                </a:cxn>
                <a:cxn ang="0">
                  <a:pos x="1316" y="321"/>
                </a:cxn>
                <a:cxn ang="0">
                  <a:pos x="1526" y="104"/>
                </a:cxn>
              </a:cxnLst>
              <a:rect l="0" t="0" r="r" b="b"/>
              <a:pathLst>
                <a:path w="2392" h="1913">
                  <a:moveTo>
                    <a:pt x="794" y="1912"/>
                  </a:moveTo>
                  <a:lnTo>
                    <a:pt x="796" y="1912"/>
                  </a:lnTo>
                  <a:lnTo>
                    <a:pt x="796" y="1913"/>
                  </a:lnTo>
                  <a:lnTo>
                    <a:pt x="794" y="1913"/>
                  </a:lnTo>
                  <a:lnTo>
                    <a:pt x="794" y="1912"/>
                  </a:lnTo>
                  <a:close/>
                  <a:moveTo>
                    <a:pt x="2141" y="1788"/>
                  </a:moveTo>
                  <a:lnTo>
                    <a:pt x="2144" y="1788"/>
                  </a:lnTo>
                  <a:lnTo>
                    <a:pt x="2180" y="1812"/>
                  </a:lnTo>
                  <a:lnTo>
                    <a:pt x="2219" y="1835"/>
                  </a:lnTo>
                  <a:lnTo>
                    <a:pt x="2259" y="1858"/>
                  </a:lnTo>
                  <a:lnTo>
                    <a:pt x="2302" y="1878"/>
                  </a:lnTo>
                  <a:lnTo>
                    <a:pt x="2346" y="1896"/>
                  </a:lnTo>
                  <a:lnTo>
                    <a:pt x="2392" y="1913"/>
                  </a:lnTo>
                  <a:lnTo>
                    <a:pt x="2387" y="1913"/>
                  </a:lnTo>
                  <a:lnTo>
                    <a:pt x="2383" y="1912"/>
                  </a:lnTo>
                  <a:lnTo>
                    <a:pt x="2383" y="1911"/>
                  </a:lnTo>
                  <a:lnTo>
                    <a:pt x="2379" y="1911"/>
                  </a:lnTo>
                  <a:lnTo>
                    <a:pt x="2327" y="1891"/>
                  </a:lnTo>
                  <a:lnTo>
                    <a:pt x="2277" y="1868"/>
                  </a:lnTo>
                  <a:lnTo>
                    <a:pt x="2229" y="1843"/>
                  </a:lnTo>
                  <a:lnTo>
                    <a:pt x="2184" y="1816"/>
                  </a:lnTo>
                  <a:lnTo>
                    <a:pt x="2141" y="1788"/>
                  </a:lnTo>
                  <a:close/>
                  <a:moveTo>
                    <a:pt x="1043" y="1788"/>
                  </a:moveTo>
                  <a:lnTo>
                    <a:pt x="1045" y="1788"/>
                  </a:lnTo>
                  <a:lnTo>
                    <a:pt x="1009" y="1811"/>
                  </a:lnTo>
                  <a:lnTo>
                    <a:pt x="971" y="1835"/>
                  </a:lnTo>
                  <a:lnTo>
                    <a:pt x="931" y="1856"/>
                  </a:lnTo>
                  <a:lnTo>
                    <a:pt x="889" y="1876"/>
                  </a:lnTo>
                  <a:lnTo>
                    <a:pt x="844" y="1894"/>
                  </a:lnTo>
                  <a:lnTo>
                    <a:pt x="798" y="1909"/>
                  </a:lnTo>
                  <a:lnTo>
                    <a:pt x="798" y="1910"/>
                  </a:lnTo>
                  <a:lnTo>
                    <a:pt x="797" y="1910"/>
                  </a:lnTo>
                  <a:lnTo>
                    <a:pt x="797" y="1911"/>
                  </a:lnTo>
                  <a:lnTo>
                    <a:pt x="795" y="1911"/>
                  </a:lnTo>
                  <a:lnTo>
                    <a:pt x="796" y="1909"/>
                  </a:lnTo>
                  <a:lnTo>
                    <a:pt x="797" y="1908"/>
                  </a:lnTo>
                  <a:lnTo>
                    <a:pt x="844" y="1893"/>
                  </a:lnTo>
                  <a:lnTo>
                    <a:pt x="887" y="1875"/>
                  </a:lnTo>
                  <a:lnTo>
                    <a:pt x="929" y="1856"/>
                  </a:lnTo>
                  <a:lnTo>
                    <a:pt x="969" y="1834"/>
                  </a:lnTo>
                  <a:lnTo>
                    <a:pt x="1007" y="1811"/>
                  </a:lnTo>
                  <a:lnTo>
                    <a:pt x="1043" y="1788"/>
                  </a:lnTo>
                  <a:close/>
                  <a:moveTo>
                    <a:pt x="2017" y="1684"/>
                  </a:moveTo>
                  <a:lnTo>
                    <a:pt x="2020" y="1684"/>
                  </a:lnTo>
                  <a:lnTo>
                    <a:pt x="2057" y="1719"/>
                  </a:lnTo>
                  <a:lnTo>
                    <a:pt x="2097" y="1752"/>
                  </a:lnTo>
                  <a:lnTo>
                    <a:pt x="2142" y="1785"/>
                  </a:lnTo>
                  <a:lnTo>
                    <a:pt x="2139" y="1785"/>
                  </a:lnTo>
                  <a:lnTo>
                    <a:pt x="2095" y="1752"/>
                  </a:lnTo>
                  <a:lnTo>
                    <a:pt x="2054" y="1719"/>
                  </a:lnTo>
                  <a:lnTo>
                    <a:pt x="2017" y="1684"/>
                  </a:lnTo>
                  <a:close/>
                  <a:moveTo>
                    <a:pt x="1165" y="1684"/>
                  </a:moveTo>
                  <a:lnTo>
                    <a:pt x="1168" y="1684"/>
                  </a:lnTo>
                  <a:lnTo>
                    <a:pt x="1131" y="1719"/>
                  </a:lnTo>
                  <a:lnTo>
                    <a:pt x="1091" y="1753"/>
                  </a:lnTo>
                  <a:lnTo>
                    <a:pt x="1048" y="1785"/>
                  </a:lnTo>
                  <a:lnTo>
                    <a:pt x="1045" y="1785"/>
                  </a:lnTo>
                  <a:lnTo>
                    <a:pt x="1088" y="1753"/>
                  </a:lnTo>
                  <a:lnTo>
                    <a:pt x="1128" y="1719"/>
                  </a:lnTo>
                  <a:lnTo>
                    <a:pt x="1165" y="1684"/>
                  </a:lnTo>
                  <a:close/>
                  <a:moveTo>
                    <a:pt x="2370" y="1679"/>
                  </a:moveTo>
                  <a:lnTo>
                    <a:pt x="2390" y="1679"/>
                  </a:lnTo>
                  <a:lnTo>
                    <a:pt x="2392" y="1680"/>
                  </a:lnTo>
                  <a:lnTo>
                    <a:pt x="2392" y="1681"/>
                  </a:lnTo>
                  <a:lnTo>
                    <a:pt x="2370" y="1679"/>
                  </a:lnTo>
                  <a:close/>
                  <a:moveTo>
                    <a:pt x="2356" y="1676"/>
                  </a:moveTo>
                  <a:lnTo>
                    <a:pt x="2370" y="1678"/>
                  </a:lnTo>
                  <a:lnTo>
                    <a:pt x="2362" y="1678"/>
                  </a:lnTo>
                  <a:lnTo>
                    <a:pt x="2354" y="1677"/>
                  </a:lnTo>
                  <a:lnTo>
                    <a:pt x="2350" y="1677"/>
                  </a:lnTo>
                  <a:lnTo>
                    <a:pt x="2352" y="1676"/>
                  </a:lnTo>
                  <a:lnTo>
                    <a:pt x="2354" y="1676"/>
                  </a:lnTo>
                  <a:lnTo>
                    <a:pt x="2356" y="1676"/>
                  </a:lnTo>
                  <a:close/>
                  <a:moveTo>
                    <a:pt x="816" y="1674"/>
                  </a:moveTo>
                  <a:lnTo>
                    <a:pt x="818" y="1674"/>
                  </a:lnTo>
                  <a:lnTo>
                    <a:pt x="820" y="1675"/>
                  </a:lnTo>
                  <a:lnTo>
                    <a:pt x="822" y="1675"/>
                  </a:lnTo>
                  <a:lnTo>
                    <a:pt x="800" y="1678"/>
                  </a:lnTo>
                  <a:lnTo>
                    <a:pt x="785" y="1677"/>
                  </a:lnTo>
                  <a:lnTo>
                    <a:pt x="800" y="1676"/>
                  </a:lnTo>
                  <a:lnTo>
                    <a:pt x="816" y="1674"/>
                  </a:lnTo>
                  <a:close/>
                  <a:moveTo>
                    <a:pt x="2005" y="1671"/>
                  </a:moveTo>
                  <a:lnTo>
                    <a:pt x="2006" y="1672"/>
                  </a:lnTo>
                  <a:lnTo>
                    <a:pt x="2008" y="1672"/>
                  </a:lnTo>
                  <a:lnTo>
                    <a:pt x="2012" y="1676"/>
                  </a:lnTo>
                  <a:lnTo>
                    <a:pt x="2015" y="1679"/>
                  </a:lnTo>
                  <a:lnTo>
                    <a:pt x="2018" y="1682"/>
                  </a:lnTo>
                  <a:lnTo>
                    <a:pt x="2016" y="1682"/>
                  </a:lnTo>
                  <a:lnTo>
                    <a:pt x="2005" y="1671"/>
                  </a:lnTo>
                  <a:close/>
                  <a:moveTo>
                    <a:pt x="1183" y="1668"/>
                  </a:moveTo>
                  <a:lnTo>
                    <a:pt x="1176" y="1675"/>
                  </a:lnTo>
                  <a:lnTo>
                    <a:pt x="1169" y="1682"/>
                  </a:lnTo>
                  <a:lnTo>
                    <a:pt x="1167" y="1682"/>
                  </a:lnTo>
                  <a:lnTo>
                    <a:pt x="1179" y="1669"/>
                  </a:lnTo>
                  <a:lnTo>
                    <a:pt x="1181" y="1668"/>
                  </a:lnTo>
                  <a:lnTo>
                    <a:pt x="1181" y="1668"/>
                  </a:lnTo>
                  <a:lnTo>
                    <a:pt x="1183" y="1668"/>
                  </a:lnTo>
                  <a:close/>
                  <a:moveTo>
                    <a:pt x="1189" y="1659"/>
                  </a:moveTo>
                  <a:lnTo>
                    <a:pt x="1189" y="1660"/>
                  </a:lnTo>
                  <a:lnTo>
                    <a:pt x="1190" y="1660"/>
                  </a:lnTo>
                  <a:lnTo>
                    <a:pt x="1188" y="1663"/>
                  </a:lnTo>
                  <a:lnTo>
                    <a:pt x="1185" y="1665"/>
                  </a:lnTo>
                  <a:lnTo>
                    <a:pt x="1184" y="1666"/>
                  </a:lnTo>
                  <a:lnTo>
                    <a:pt x="1183" y="1666"/>
                  </a:lnTo>
                  <a:lnTo>
                    <a:pt x="1182" y="1666"/>
                  </a:lnTo>
                  <a:lnTo>
                    <a:pt x="1185" y="1663"/>
                  </a:lnTo>
                  <a:lnTo>
                    <a:pt x="1189" y="1659"/>
                  </a:lnTo>
                  <a:close/>
                  <a:moveTo>
                    <a:pt x="1992" y="1656"/>
                  </a:moveTo>
                  <a:lnTo>
                    <a:pt x="1993" y="1656"/>
                  </a:lnTo>
                  <a:lnTo>
                    <a:pt x="1999" y="1663"/>
                  </a:lnTo>
                  <a:lnTo>
                    <a:pt x="2006" y="1670"/>
                  </a:lnTo>
                  <a:lnTo>
                    <a:pt x="2004" y="1669"/>
                  </a:lnTo>
                  <a:lnTo>
                    <a:pt x="2003" y="1668"/>
                  </a:lnTo>
                  <a:lnTo>
                    <a:pt x="1991" y="1657"/>
                  </a:lnTo>
                  <a:lnTo>
                    <a:pt x="1992" y="1657"/>
                  </a:lnTo>
                  <a:lnTo>
                    <a:pt x="1992" y="1656"/>
                  </a:lnTo>
                  <a:close/>
                  <a:moveTo>
                    <a:pt x="2228" y="1649"/>
                  </a:moveTo>
                  <a:lnTo>
                    <a:pt x="2268" y="1660"/>
                  </a:lnTo>
                  <a:lnTo>
                    <a:pt x="2309" y="1668"/>
                  </a:lnTo>
                  <a:lnTo>
                    <a:pt x="2350" y="1675"/>
                  </a:lnTo>
                  <a:lnTo>
                    <a:pt x="2348" y="1676"/>
                  </a:lnTo>
                  <a:lnTo>
                    <a:pt x="2344" y="1676"/>
                  </a:lnTo>
                  <a:lnTo>
                    <a:pt x="2304" y="1669"/>
                  </a:lnTo>
                  <a:lnTo>
                    <a:pt x="2264" y="1661"/>
                  </a:lnTo>
                  <a:lnTo>
                    <a:pt x="2226" y="1650"/>
                  </a:lnTo>
                  <a:lnTo>
                    <a:pt x="2227" y="1650"/>
                  </a:lnTo>
                  <a:lnTo>
                    <a:pt x="2228" y="1649"/>
                  </a:lnTo>
                  <a:close/>
                  <a:moveTo>
                    <a:pt x="946" y="1648"/>
                  </a:moveTo>
                  <a:lnTo>
                    <a:pt x="947" y="1649"/>
                  </a:lnTo>
                  <a:lnTo>
                    <a:pt x="948" y="1649"/>
                  </a:lnTo>
                  <a:lnTo>
                    <a:pt x="913" y="1659"/>
                  </a:lnTo>
                  <a:lnTo>
                    <a:pt x="877" y="1667"/>
                  </a:lnTo>
                  <a:lnTo>
                    <a:pt x="828" y="1674"/>
                  </a:lnTo>
                  <a:lnTo>
                    <a:pt x="825" y="1674"/>
                  </a:lnTo>
                  <a:lnTo>
                    <a:pt x="823" y="1673"/>
                  </a:lnTo>
                  <a:lnTo>
                    <a:pt x="822" y="1673"/>
                  </a:lnTo>
                  <a:lnTo>
                    <a:pt x="876" y="1665"/>
                  </a:lnTo>
                  <a:lnTo>
                    <a:pt x="912" y="1658"/>
                  </a:lnTo>
                  <a:lnTo>
                    <a:pt x="946" y="1648"/>
                  </a:lnTo>
                  <a:close/>
                  <a:moveTo>
                    <a:pt x="2067" y="1576"/>
                  </a:moveTo>
                  <a:lnTo>
                    <a:pt x="2104" y="1598"/>
                  </a:lnTo>
                  <a:lnTo>
                    <a:pt x="2143" y="1618"/>
                  </a:lnTo>
                  <a:lnTo>
                    <a:pt x="2184" y="1634"/>
                  </a:lnTo>
                  <a:lnTo>
                    <a:pt x="2226" y="1648"/>
                  </a:lnTo>
                  <a:lnTo>
                    <a:pt x="2225" y="1649"/>
                  </a:lnTo>
                  <a:lnTo>
                    <a:pt x="2224" y="1650"/>
                  </a:lnTo>
                  <a:lnTo>
                    <a:pt x="2182" y="1635"/>
                  </a:lnTo>
                  <a:lnTo>
                    <a:pt x="2142" y="1618"/>
                  </a:lnTo>
                  <a:lnTo>
                    <a:pt x="2102" y="1599"/>
                  </a:lnTo>
                  <a:lnTo>
                    <a:pt x="2066" y="1578"/>
                  </a:lnTo>
                  <a:lnTo>
                    <a:pt x="2066" y="1577"/>
                  </a:lnTo>
                  <a:lnTo>
                    <a:pt x="2067" y="1576"/>
                  </a:lnTo>
                  <a:close/>
                  <a:moveTo>
                    <a:pt x="1109" y="1575"/>
                  </a:moveTo>
                  <a:lnTo>
                    <a:pt x="1109" y="1575"/>
                  </a:lnTo>
                  <a:lnTo>
                    <a:pt x="1110" y="1576"/>
                  </a:lnTo>
                  <a:lnTo>
                    <a:pt x="1071" y="1597"/>
                  </a:lnTo>
                  <a:lnTo>
                    <a:pt x="1032" y="1617"/>
                  </a:lnTo>
                  <a:lnTo>
                    <a:pt x="992" y="1634"/>
                  </a:lnTo>
                  <a:lnTo>
                    <a:pt x="950" y="1648"/>
                  </a:lnTo>
                  <a:lnTo>
                    <a:pt x="949" y="1648"/>
                  </a:lnTo>
                  <a:lnTo>
                    <a:pt x="948" y="1647"/>
                  </a:lnTo>
                  <a:lnTo>
                    <a:pt x="990" y="1633"/>
                  </a:lnTo>
                  <a:lnTo>
                    <a:pt x="1030" y="1615"/>
                  </a:lnTo>
                  <a:lnTo>
                    <a:pt x="1070" y="1597"/>
                  </a:lnTo>
                  <a:lnTo>
                    <a:pt x="1109" y="1575"/>
                  </a:lnTo>
                  <a:close/>
                  <a:moveTo>
                    <a:pt x="1884" y="1520"/>
                  </a:moveTo>
                  <a:lnTo>
                    <a:pt x="1886" y="1522"/>
                  </a:lnTo>
                  <a:lnTo>
                    <a:pt x="1888" y="1524"/>
                  </a:lnTo>
                  <a:lnTo>
                    <a:pt x="1904" y="1548"/>
                  </a:lnTo>
                  <a:lnTo>
                    <a:pt x="1922" y="1573"/>
                  </a:lnTo>
                  <a:lnTo>
                    <a:pt x="1943" y="1599"/>
                  </a:lnTo>
                  <a:lnTo>
                    <a:pt x="1967" y="1627"/>
                  </a:lnTo>
                  <a:lnTo>
                    <a:pt x="1992" y="1655"/>
                  </a:lnTo>
                  <a:lnTo>
                    <a:pt x="1991" y="1655"/>
                  </a:lnTo>
                  <a:lnTo>
                    <a:pt x="1990" y="1655"/>
                  </a:lnTo>
                  <a:lnTo>
                    <a:pt x="1990" y="1656"/>
                  </a:lnTo>
                  <a:lnTo>
                    <a:pt x="1964" y="1627"/>
                  </a:lnTo>
                  <a:lnTo>
                    <a:pt x="1940" y="1598"/>
                  </a:lnTo>
                  <a:lnTo>
                    <a:pt x="1919" y="1571"/>
                  </a:lnTo>
                  <a:lnTo>
                    <a:pt x="1900" y="1545"/>
                  </a:lnTo>
                  <a:lnTo>
                    <a:pt x="1884" y="1520"/>
                  </a:lnTo>
                  <a:close/>
                  <a:moveTo>
                    <a:pt x="1298" y="1519"/>
                  </a:moveTo>
                  <a:lnTo>
                    <a:pt x="1282" y="1544"/>
                  </a:lnTo>
                  <a:lnTo>
                    <a:pt x="1263" y="1571"/>
                  </a:lnTo>
                  <a:lnTo>
                    <a:pt x="1242" y="1599"/>
                  </a:lnTo>
                  <a:lnTo>
                    <a:pt x="1218" y="1628"/>
                  </a:lnTo>
                  <a:lnTo>
                    <a:pt x="1191" y="1659"/>
                  </a:lnTo>
                  <a:lnTo>
                    <a:pt x="1191" y="1658"/>
                  </a:lnTo>
                  <a:lnTo>
                    <a:pt x="1190" y="1658"/>
                  </a:lnTo>
                  <a:lnTo>
                    <a:pt x="1216" y="1629"/>
                  </a:lnTo>
                  <a:lnTo>
                    <a:pt x="1239" y="1600"/>
                  </a:lnTo>
                  <a:lnTo>
                    <a:pt x="1260" y="1573"/>
                  </a:lnTo>
                  <a:lnTo>
                    <a:pt x="1278" y="1547"/>
                  </a:lnTo>
                  <a:lnTo>
                    <a:pt x="1294" y="1523"/>
                  </a:lnTo>
                  <a:lnTo>
                    <a:pt x="1298" y="1519"/>
                  </a:lnTo>
                  <a:close/>
                  <a:moveTo>
                    <a:pt x="1847" y="1445"/>
                  </a:moveTo>
                  <a:lnTo>
                    <a:pt x="1849" y="1448"/>
                  </a:lnTo>
                  <a:lnTo>
                    <a:pt x="1851" y="1453"/>
                  </a:lnTo>
                  <a:lnTo>
                    <a:pt x="1853" y="1459"/>
                  </a:lnTo>
                  <a:lnTo>
                    <a:pt x="1861" y="1477"/>
                  </a:lnTo>
                  <a:lnTo>
                    <a:pt x="1871" y="1496"/>
                  </a:lnTo>
                  <a:lnTo>
                    <a:pt x="1884" y="1519"/>
                  </a:lnTo>
                  <a:lnTo>
                    <a:pt x="1880" y="1514"/>
                  </a:lnTo>
                  <a:lnTo>
                    <a:pt x="1868" y="1494"/>
                  </a:lnTo>
                  <a:lnTo>
                    <a:pt x="1859" y="1476"/>
                  </a:lnTo>
                  <a:lnTo>
                    <a:pt x="1852" y="1459"/>
                  </a:lnTo>
                  <a:lnTo>
                    <a:pt x="1849" y="1453"/>
                  </a:lnTo>
                  <a:lnTo>
                    <a:pt x="1847" y="1445"/>
                  </a:lnTo>
                  <a:close/>
                  <a:moveTo>
                    <a:pt x="1337" y="1442"/>
                  </a:moveTo>
                  <a:lnTo>
                    <a:pt x="1334" y="1451"/>
                  </a:lnTo>
                  <a:lnTo>
                    <a:pt x="1328" y="1464"/>
                  </a:lnTo>
                  <a:lnTo>
                    <a:pt x="1322" y="1479"/>
                  </a:lnTo>
                  <a:lnTo>
                    <a:pt x="1312" y="1496"/>
                  </a:lnTo>
                  <a:lnTo>
                    <a:pt x="1302" y="1514"/>
                  </a:lnTo>
                  <a:lnTo>
                    <a:pt x="1300" y="1516"/>
                  </a:lnTo>
                  <a:lnTo>
                    <a:pt x="1298" y="1517"/>
                  </a:lnTo>
                  <a:lnTo>
                    <a:pt x="1308" y="1498"/>
                  </a:lnTo>
                  <a:lnTo>
                    <a:pt x="1318" y="1482"/>
                  </a:lnTo>
                  <a:lnTo>
                    <a:pt x="1325" y="1467"/>
                  </a:lnTo>
                  <a:lnTo>
                    <a:pt x="1331" y="1453"/>
                  </a:lnTo>
                  <a:lnTo>
                    <a:pt x="1335" y="1443"/>
                  </a:lnTo>
                  <a:lnTo>
                    <a:pt x="1336" y="1443"/>
                  </a:lnTo>
                  <a:lnTo>
                    <a:pt x="1337" y="1442"/>
                  </a:lnTo>
                  <a:close/>
                  <a:moveTo>
                    <a:pt x="1334" y="1427"/>
                  </a:moveTo>
                  <a:lnTo>
                    <a:pt x="1337" y="1427"/>
                  </a:lnTo>
                  <a:lnTo>
                    <a:pt x="1338" y="1429"/>
                  </a:lnTo>
                  <a:lnTo>
                    <a:pt x="1339" y="1430"/>
                  </a:lnTo>
                  <a:lnTo>
                    <a:pt x="1339" y="1432"/>
                  </a:lnTo>
                  <a:lnTo>
                    <a:pt x="1338" y="1434"/>
                  </a:lnTo>
                  <a:lnTo>
                    <a:pt x="1338" y="1437"/>
                  </a:lnTo>
                  <a:lnTo>
                    <a:pt x="1337" y="1439"/>
                  </a:lnTo>
                  <a:lnTo>
                    <a:pt x="1337" y="1440"/>
                  </a:lnTo>
                  <a:lnTo>
                    <a:pt x="1335" y="1440"/>
                  </a:lnTo>
                  <a:lnTo>
                    <a:pt x="1336" y="1437"/>
                  </a:lnTo>
                  <a:lnTo>
                    <a:pt x="1337" y="1435"/>
                  </a:lnTo>
                  <a:lnTo>
                    <a:pt x="1337" y="1430"/>
                  </a:lnTo>
                  <a:lnTo>
                    <a:pt x="1336" y="1429"/>
                  </a:lnTo>
                  <a:lnTo>
                    <a:pt x="1335" y="1429"/>
                  </a:lnTo>
                  <a:lnTo>
                    <a:pt x="1333" y="1430"/>
                  </a:lnTo>
                  <a:lnTo>
                    <a:pt x="1332" y="1430"/>
                  </a:lnTo>
                  <a:lnTo>
                    <a:pt x="1330" y="1431"/>
                  </a:lnTo>
                  <a:lnTo>
                    <a:pt x="1328" y="1433"/>
                  </a:lnTo>
                  <a:lnTo>
                    <a:pt x="1300" y="1452"/>
                  </a:lnTo>
                  <a:lnTo>
                    <a:pt x="1237" y="1496"/>
                  </a:lnTo>
                  <a:lnTo>
                    <a:pt x="1174" y="1538"/>
                  </a:lnTo>
                  <a:lnTo>
                    <a:pt x="1112" y="1575"/>
                  </a:lnTo>
                  <a:lnTo>
                    <a:pt x="1111" y="1575"/>
                  </a:lnTo>
                  <a:lnTo>
                    <a:pt x="1111" y="1574"/>
                  </a:lnTo>
                  <a:lnTo>
                    <a:pt x="1173" y="1536"/>
                  </a:lnTo>
                  <a:lnTo>
                    <a:pt x="1235" y="1495"/>
                  </a:lnTo>
                  <a:lnTo>
                    <a:pt x="1300" y="1451"/>
                  </a:lnTo>
                  <a:lnTo>
                    <a:pt x="1327" y="1432"/>
                  </a:lnTo>
                  <a:lnTo>
                    <a:pt x="1329" y="1430"/>
                  </a:lnTo>
                  <a:lnTo>
                    <a:pt x="1332" y="1429"/>
                  </a:lnTo>
                  <a:lnTo>
                    <a:pt x="1334" y="1427"/>
                  </a:lnTo>
                  <a:close/>
                  <a:moveTo>
                    <a:pt x="1846" y="1427"/>
                  </a:moveTo>
                  <a:lnTo>
                    <a:pt x="1847" y="1427"/>
                  </a:lnTo>
                  <a:lnTo>
                    <a:pt x="1849" y="1427"/>
                  </a:lnTo>
                  <a:lnTo>
                    <a:pt x="1852" y="1429"/>
                  </a:lnTo>
                  <a:lnTo>
                    <a:pt x="1857" y="1432"/>
                  </a:lnTo>
                  <a:lnTo>
                    <a:pt x="1863" y="1437"/>
                  </a:lnTo>
                  <a:lnTo>
                    <a:pt x="1881" y="1450"/>
                  </a:lnTo>
                  <a:lnTo>
                    <a:pt x="1892" y="1458"/>
                  </a:lnTo>
                  <a:lnTo>
                    <a:pt x="1904" y="1467"/>
                  </a:lnTo>
                  <a:lnTo>
                    <a:pt x="1919" y="1477"/>
                  </a:lnTo>
                  <a:lnTo>
                    <a:pt x="1937" y="1490"/>
                  </a:lnTo>
                  <a:lnTo>
                    <a:pt x="1957" y="1504"/>
                  </a:lnTo>
                  <a:lnTo>
                    <a:pt x="1980" y="1519"/>
                  </a:lnTo>
                  <a:lnTo>
                    <a:pt x="2005" y="1536"/>
                  </a:lnTo>
                  <a:lnTo>
                    <a:pt x="2033" y="1554"/>
                  </a:lnTo>
                  <a:lnTo>
                    <a:pt x="2065" y="1575"/>
                  </a:lnTo>
                  <a:lnTo>
                    <a:pt x="2065" y="1576"/>
                  </a:lnTo>
                  <a:lnTo>
                    <a:pt x="2065" y="1576"/>
                  </a:lnTo>
                  <a:lnTo>
                    <a:pt x="2065" y="1577"/>
                  </a:lnTo>
                  <a:lnTo>
                    <a:pt x="2033" y="1556"/>
                  </a:lnTo>
                  <a:lnTo>
                    <a:pt x="2004" y="1537"/>
                  </a:lnTo>
                  <a:lnTo>
                    <a:pt x="1978" y="1520"/>
                  </a:lnTo>
                  <a:lnTo>
                    <a:pt x="1956" y="1505"/>
                  </a:lnTo>
                  <a:lnTo>
                    <a:pt x="1936" y="1491"/>
                  </a:lnTo>
                  <a:lnTo>
                    <a:pt x="1919" y="1479"/>
                  </a:lnTo>
                  <a:lnTo>
                    <a:pt x="1903" y="1468"/>
                  </a:lnTo>
                  <a:lnTo>
                    <a:pt x="1891" y="1459"/>
                  </a:lnTo>
                  <a:lnTo>
                    <a:pt x="1880" y="1451"/>
                  </a:lnTo>
                  <a:lnTo>
                    <a:pt x="1871" y="1445"/>
                  </a:lnTo>
                  <a:lnTo>
                    <a:pt x="1862" y="1437"/>
                  </a:lnTo>
                  <a:lnTo>
                    <a:pt x="1855" y="1432"/>
                  </a:lnTo>
                  <a:lnTo>
                    <a:pt x="1850" y="1430"/>
                  </a:lnTo>
                  <a:lnTo>
                    <a:pt x="1847" y="1429"/>
                  </a:lnTo>
                  <a:lnTo>
                    <a:pt x="1847" y="1430"/>
                  </a:lnTo>
                  <a:lnTo>
                    <a:pt x="1846" y="1431"/>
                  </a:lnTo>
                  <a:lnTo>
                    <a:pt x="1846" y="1432"/>
                  </a:lnTo>
                  <a:lnTo>
                    <a:pt x="1847" y="1438"/>
                  </a:lnTo>
                  <a:lnTo>
                    <a:pt x="1848" y="1445"/>
                  </a:lnTo>
                  <a:lnTo>
                    <a:pt x="1846" y="1443"/>
                  </a:lnTo>
                  <a:lnTo>
                    <a:pt x="1844" y="1435"/>
                  </a:lnTo>
                  <a:lnTo>
                    <a:pt x="1844" y="1430"/>
                  </a:lnTo>
                  <a:lnTo>
                    <a:pt x="1846" y="1427"/>
                  </a:lnTo>
                  <a:lnTo>
                    <a:pt x="1846" y="1427"/>
                  </a:lnTo>
                  <a:close/>
                  <a:moveTo>
                    <a:pt x="0" y="1103"/>
                  </a:moveTo>
                  <a:lnTo>
                    <a:pt x="2" y="1103"/>
                  </a:lnTo>
                  <a:lnTo>
                    <a:pt x="4" y="1145"/>
                  </a:lnTo>
                  <a:lnTo>
                    <a:pt x="10" y="1186"/>
                  </a:lnTo>
                  <a:lnTo>
                    <a:pt x="18" y="1227"/>
                  </a:lnTo>
                  <a:lnTo>
                    <a:pt x="31" y="1267"/>
                  </a:lnTo>
                  <a:lnTo>
                    <a:pt x="47" y="1307"/>
                  </a:lnTo>
                  <a:lnTo>
                    <a:pt x="68" y="1345"/>
                  </a:lnTo>
                  <a:lnTo>
                    <a:pt x="91" y="1384"/>
                  </a:lnTo>
                  <a:lnTo>
                    <a:pt x="121" y="1424"/>
                  </a:lnTo>
                  <a:lnTo>
                    <a:pt x="121" y="1426"/>
                  </a:lnTo>
                  <a:lnTo>
                    <a:pt x="122" y="1426"/>
                  </a:lnTo>
                  <a:lnTo>
                    <a:pt x="154" y="1462"/>
                  </a:lnTo>
                  <a:lnTo>
                    <a:pt x="188" y="1496"/>
                  </a:lnTo>
                  <a:lnTo>
                    <a:pt x="225" y="1527"/>
                  </a:lnTo>
                  <a:lnTo>
                    <a:pt x="264" y="1555"/>
                  </a:lnTo>
                  <a:lnTo>
                    <a:pt x="306" y="1581"/>
                  </a:lnTo>
                  <a:lnTo>
                    <a:pt x="350" y="1604"/>
                  </a:lnTo>
                  <a:lnTo>
                    <a:pt x="396" y="1624"/>
                  </a:lnTo>
                  <a:lnTo>
                    <a:pt x="444" y="1641"/>
                  </a:lnTo>
                  <a:lnTo>
                    <a:pt x="493" y="1655"/>
                  </a:lnTo>
                  <a:lnTo>
                    <a:pt x="544" y="1666"/>
                  </a:lnTo>
                  <a:lnTo>
                    <a:pt x="597" y="1674"/>
                  </a:lnTo>
                  <a:lnTo>
                    <a:pt x="650" y="1679"/>
                  </a:lnTo>
                  <a:lnTo>
                    <a:pt x="705" y="1681"/>
                  </a:lnTo>
                  <a:lnTo>
                    <a:pt x="738" y="1680"/>
                  </a:lnTo>
                  <a:lnTo>
                    <a:pt x="771" y="1679"/>
                  </a:lnTo>
                  <a:lnTo>
                    <a:pt x="780" y="1679"/>
                  </a:lnTo>
                  <a:lnTo>
                    <a:pt x="783" y="1679"/>
                  </a:lnTo>
                  <a:lnTo>
                    <a:pt x="785" y="1679"/>
                  </a:lnTo>
                  <a:lnTo>
                    <a:pt x="737" y="1682"/>
                  </a:lnTo>
                  <a:lnTo>
                    <a:pt x="705" y="1682"/>
                  </a:lnTo>
                  <a:lnTo>
                    <a:pt x="650" y="1681"/>
                  </a:lnTo>
                  <a:lnTo>
                    <a:pt x="596" y="1676"/>
                  </a:lnTo>
                  <a:lnTo>
                    <a:pt x="543" y="1668"/>
                  </a:lnTo>
                  <a:lnTo>
                    <a:pt x="492" y="1656"/>
                  </a:lnTo>
                  <a:lnTo>
                    <a:pt x="442" y="1642"/>
                  </a:lnTo>
                  <a:lnTo>
                    <a:pt x="394" y="1625"/>
                  </a:lnTo>
                  <a:lnTo>
                    <a:pt x="347" y="1605"/>
                  </a:lnTo>
                  <a:lnTo>
                    <a:pt x="303" y="1581"/>
                  </a:lnTo>
                  <a:lnTo>
                    <a:pt x="261" y="1555"/>
                  </a:lnTo>
                  <a:lnTo>
                    <a:pt x="221" y="1526"/>
                  </a:lnTo>
                  <a:lnTo>
                    <a:pt x="184" y="1495"/>
                  </a:lnTo>
                  <a:lnTo>
                    <a:pt x="150" y="1461"/>
                  </a:lnTo>
                  <a:lnTo>
                    <a:pt x="118" y="1424"/>
                  </a:lnTo>
                  <a:lnTo>
                    <a:pt x="90" y="1384"/>
                  </a:lnTo>
                  <a:lnTo>
                    <a:pt x="64" y="1342"/>
                  </a:lnTo>
                  <a:lnTo>
                    <a:pt x="43" y="1300"/>
                  </a:lnTo>
                  <a:lnTo>
                    <a:pt x="26" y="1256"/>
                  </a:lnTo>
                  <a:lnTo>
                    <a:pt x="13" y="1212"/>
                  </a:lnTo>
                  <a:lnTo>
                    <a:pt x="5" y="1167"/>
                  </a:lnTo>
                  <a:lnTo>
                    <a:pt x="0" y="1121"/>
                  </a:lnTo>
                  <a:lnTo>
                    <a:pt x="0" y="1103"/>
                  </a:lnTo>
                  <a:close/>
                  <a:moveTo>
                    <a:pt x="78" y="819"/>
                  </a:moveTo>
                  <a:lnTo>
                    <a:pt x="80" y="819"/>
                  </a:lnTo>
                  <a:lnTo>
                    <a:pt x="56" y="865"/>
                  </a:lnTo>
                  <a:lnTo>
                    <a:pt x="37" y="910"/>
                  </a:lnTo>
                  <a:lnTo>
                    <a:pt x="21" y="957"/>
                  </a:lnTo>
                  <a:lnTo>
                    <a:pt x="10" y="1004"/>
                  </a:lnTo>
                  <a:lnTo>
                    <a:pt x="4" y="1050"/>
                  </a:lnTo>
                  <a:lnTo>
                    <a:pt x="2" y="1097"/>
                  </a:lnTo>
                  <a:lnTo>
                    <a:pt x="2" y="1101"/>
                  </a:lnTo>
                  <a:lnTo>
                    <a:pt x="0" y="1101"/>
                  </a:lnTo>
                  <a:lnTo>
                    <a:pt x="0" y="1072"/>
                  </a:lnTo>
                  <a:lnTo>
                    <a:pt x="5" y="1021"/>
                  </a:lnTo>
                  <a:lnTo>
                    <a:pt x="16" y="970"/>
                  </a:lnTo>
                  <a:lnTo>
                    <a:pt x="31" y="919"/>
                  </a:lnTo>
                  <a:lnTo>
                    <a:pt x="52" y="869"/>
                  </a:lnTo>
                  <a:lnTo>
                    <a:pt x="78" y="819"/>
                  </a:lnTo>
                  <a:close/>
                  <a:moveTo>
                    <a:pt x="336" y="602"/>
                  </a:moveTo>
                  <a:lnTo>
                    <a:pt x="336" y="602"/>
                  </a:lnTo>
                  <a:lnTo>
                    <a:pt x="338" y="602"/>
                  </a:lnTo>
                  <a:lnTo>
                    <a:pt x="300" y="621"/>
                  </a:lnTo>
                  <a:lnTo>
                    <a:pt x="265" y="639"/>
                  </a:lnTo>
                  <a:lnTo>
                    <a:pt x="231" y="661"/>
                  </a:lnTo>
                  <a:lnTo>
                    <a:pt x="199" y="682"/>
                  </a:lnTo>
                  <a:lnTo>
                    <a:pt x="170" y="706"/>
                  </a:lnTo>
                  <a:lnTo>
                    <a:pt x="143" y="732"/>
                  </a:lnTo>
                  <a:lnTo>
                    <a:pt x="119" y="760"/>
                  </a:lnTo>
                  <a:lnTo>
                    <a:pt x="98" y="790"/>
                  </a:lnTo>
                  <a:lnTo>
                    <a:pt x="81" y="817"/>
                  </a:lnTo>
                  <a:lnTo>
                    <a:pt x="79" y="817"/>
                  </a:lnTo>
                  <a:lnTo>
                    <a:pt x="88" y="803"/>
                  </a:lnTo>
                  <a:lnTo>
                    <a:pt x="97" y="789"/>
                  </a:lnTo>
                  <a:lnTo>
                    <a:pt x="118" y="759"/>
                  </a:lnTo>
                  <a:lnTo>
                    <a:pt x="142" y="732"/>
                  </a:lnTo>
                  <a:lnTo>
                    <a:pt x="169" y="706"/>
                  </a:lnTo>
                  <a:lnTo>
                    <a:pt x="198" y="682"/>
                  </a:lnTo>
                  <a:lnTo>
                    <a:pt x="229" y="660"/>
                  </a:lnTo>
                  <a:lnTo>
                    <a:pt x="262" y="639"/>
                  </a:lnTo>
                  <a:lnTo>
                    <a:pt x="298" y="620"/>
                  </a:lnTo>
                  <a:lnTo>
                    <a:pt x="336" y="602"/>
                  </a:lnTo>
                  <a:close/>
                  <a:moveTo>
                    <a:pt x="736" y="480"/>
                  </a:moveTo>
                  <a:lnTo>
                    <a:pt x="736" y="482"/>
                  </a:lnTo>
                  <a:lnTo>
                    <a:pt x="738" y="482"/>
                  </a:lnTo>
                  <a:lnTo>
                    <a:pt x="676" y="496"/>
                  </a:lnTo>
                  <a:lnTo>
                    <a:pt x="615" y="511"/>
                  </a:lnTo>
                  <a:lnTo>
                    <a:pt x="557" y="526"/>
                  </a:lnTo>
                  <a:lnTo>
                    <a:pt x="500" y="543"/>
                  </a:lnTo>
                  <a:lnTo>
                    <a:pt x="445" y="560"/>
                  </a:lnTo>
                  <a:lnTo>
                    <a:pt x="392" y="579"/>
                  </a:lnTo>
                  <a:lnTo>
                    <a:pt x="342" y="600"/>
                  </a:lnTo>
                  <a:lnTo>
                    <a:pt x="337" y="600"/>
                  </a:lnTo>
                  <a:lnTo>
                    <a:pt x="388" y="579"/>
                  </a:lnTo>
                  <a:lnTo>
                    <a:pt x="441" y="560"/>
                  </a:lnTo>
                  <a:lnTo>
                    <a:pt x="496" y="542"/>
                  </a:lnTo>
                  <a:lnTo>
                    <a:pt x="554" y="525"/>
                  </a:lnTo>
                  <a:lnTo>
                    <a:pt x="613" y="509"/>
                  </a:lnTo>
                  <a:lnTo>
                    <a:pt x="674" y="495"/>
                  </a:lnTo>
                  <a:lnTo>
                    <a:pt x="736" y="480"/>
                  </a:lnTo>
                  <a:close/>
                  <a:moveTo>
                    <a:pt x="2019" y="379"/>
                  </a:moveTo>
                  <a:lnTo>
                    <a:pt x="2075" y="395"/>
                  </a:lnTo>
                  <a:lnTo>
                    <a:pt x="2134" y="409"/>
                  </a:lnTo>
                  <a:lnTo>
                    <a:pt x="2195" y="423"/>
                  </a:lnTo>
                  <a:lnTo>
                    <a:pt x="2257" y="437"/>
                  </a:lnTo>
                  <a:lnTo>
                    <a:pt x="2321" y="450"/>
                  </a:lnTo>
                  <a:lnTo>
                    <a:pt x="2392" y="464"/>
                  </a:lnTo>
                  <a:lnTo>
                    <a:pt x="2392" y="467"/>
                  </a:lnTo>
                  <a:lnTo>
                    <a:pt x="2320" y="451"/>
                  </a:lnTo>
                  <a:lnTo>
                    <a:pt x="2256" y="438"/>
                  </a:lnTo>
                  <a:lnTo>
                    <a:pt x="2194" y="425"/>
                  </a:lnTo>
                  <a:lnTo>
                    <a:pt x="2133" y="411"/>
                  </a:lnTo>
                  <a:lnTo>
                    <a:pt x="2074" y="396"/>
                  </a:lnTo>
                  <a:lnTo>
                    <a:pt x="2017" y="381"/>
                  </a:lnTo>
                  <a:lnTo>
                    <a:pt x="2019" y="381"/>
                  </a:lnTo>
                  <a:lnTo>
                    <a:pt x="2019" y="379"/>
                  </a:lnTo>
                  <a:close/>
                  <a:moveTo>
                    <a:pt x="1685" y="146"/>
                  </a:moveTo>
                  <a:lnTo>
                    <a:pt x="1707" y="176"/>
                  </a:lnTo>
                  <a:lnTo>
                    <a:pt x="1731" y="206"/>
                  </a:lnTo>
                  <a:lnTo>
                    <a:pt x="1757" y="235"/>
                  </a:lnTo>
                  <a:lnTo>
                    <a:pt x="1786" y="263"/>
                  </a:lnTo>
                  <a:lnTo>
                    <a:pt x="1818" y="289"/>
                  </a:lnTo>
                  <a:lnTo>
                    <a:pt x="1852" y="314"/>
                  </a:lnTo>
                  <a:lnTo>
                    <a:pt x="1890" y="332"/>
                  </a:lnTo>
                  <a:lnTo>
                    <a:pt x="1929" y="349"/>
                  </a:lnTo>
                  <a:lnTo>
                    <a:pt x="1973" y="364"/>
                  </a:lnTo>
                  <a:lnTo>
                    <a:pt x="2018" y="379"/>
                  </a:lnTo>
                  <a:lnTo>
                    <a:pt x="2012" y="379"/>
                  </a:lnTo>
                  <a:lnTo>
                    <a:pt x="1968" y="365"/>
                  </a:lnTo>
                  <a:lnTo>
                    <a:pt x="1927" y="350"/>
                  </a:lnTo>
                  <a:lnTo>
                    <a:pt x="1887" y="333"/>
                  </a:lnTo>
                  <a:lnTo>
                    <a:pt x="1851" y="316"/>
                  </a:lnTo>
                  <a:lnTo>
                    <a:pt x="1820" y="293"/>
                  </a:lnTo>
                  <a:lnTo>
                    <a:pt x="1791" y="270"/>
                  </a:lnTo>
                  <a:lnTo>
                    <a:pt x="1791" y="268"/>
                  </a:lnTo>
                  <a:lnTo>
                    <a:pt x="1789" y="268"/>
                  </a:lnTo>
                  <a:lnTo>
                    <a:pt x="1760" y="239"/>
                  </a:lnTo>
                  <a:lnTo>
                    <a:pt x="1732" y="209"/>
                  </a:lnTo>
                  <a:lnTo>
                    <a:pt x="1706" y="178"/>
                  </a:lnTo>
                  <a:lnTo>
                    <a:pt x="1684" y="147"/>
                  </a:lnTo>
                  <a:lnTo>
                    <a:pt x="1685" y="147"/>
                  </a:lnTo>
                  <a:lnTo>
                    <a:pt x="1685" y="146"/>
                  </a:lnTo>
                  <a:close/>
                  <a:moveTo>
                    <a:pt x="1591" y="0"/>
                  </a:moveTo>
                  <a:lnTo>
                    <a:pt x="1627" y="58"/>
                  </a:lnTo>
                  <a:lnTo>
                    <a:pt x="1655" y="101"/>
                  </a:lnTo>
                  <a:lnTo>
                    <a:pt x="1685" y="145"/>
                  </a:lnTo>
                  <a:lnTo>
                    <a:pt x="1683" y="145"/>
                  </a:lnTo>
                  <a:lnTo>
                    <a:pt x="1653" y="101"/>
                  </a:lnTo>
                  <a:lnTo>
                    <a:pt x="1626" y="59"/>
                  </a:lnTo>
                  <a:lnTo>
                    <a:pt x="1625" y="57"/>
                  </a:lnTo>
                  <a:lnTo>
                    <a:pt x="1622" y="53"/>
                  </a:lnTo>
                  <a:lnTo>
                    <a:pt x="1619" y="47"/>
                  </a:lnTo>
                  <a:lnTo>
                    <a:pt x="1614" y="40"/>
                  </a:lnTo>
                  <a:lnTo>
                    <a:pt x="1598" y="16"/>
                  </a:lnTo>
                  <a:lnTo>
                    <a:pt x="1595" y="10"/>
                  </a:lnTo>
                  <a:lnTo>
                    <a:pt x="1590" y="3"/>
                  </a:lnTo>
                  <a:lnTo>
                    <a:pt x="1586" y="8"/>
                  </a:lnTo>
                  <a:lnTo>
                    <a:pt x="1580" y="17"/>
                  </a:lnTo>
                  <a:lnTo>
                    <a:pt x="1574" y="28"/>
                  </a:lnTo>
                  <a:lnTo>
                    <a:pt x="1566" y="42"/>
                  </a:lnTo>
                  <a:lnTo>
                    <a:pt x="1555" y="59"/>
                  </a:lnTo>
                  <a:lnTo>
                    <a:pt x="1544" y="78"/>
                  </a:lnTo>
                  <a:lnTo>
                    <a:pt x="1531" y="99"/>
                  </a:lnTo>
                  <a:lnTo>
                    <a:pt x="1516" y="122"/>
                  </a:lnTo>
                  <a:lnTo>
                    <a:pt x="1500" y="145"/>
                  </a:lnTo>
                  <a:lnTo>
                    <a:pt x="1498" y="145"/>
                  </a:lnTo>
                  <a:lnTo>
                    <a:pt x="1498" y="147"/>
                  </a:lnTo>
                  <a:lnTo>
                    <a:pt x="1499" y="147"/>
                  </a:lnTo>
                  <a:lnTo>
                    <a:pt x="1476" y="178"/>
                  </a:lnTo>
                  <a:lnTo>
                    <a:pt x="1451" y="209"/>
                  </a:lnTo>
                  <a:lnTo>
                    <a:pt x="1422" y="239"/>
                  </a:lnTo>
                  <a:lnTo>
                    <a:pt x="1392" y="268"/>
                  </a:lnTo>
                  <a:lnTo>
                    <a:pt x="1390" y="268"/>
                  </a:lnTo>
                  <a:lnTo>
                    <a:pt x="1390" y="270"/>
                  </a:lnTo>
                  <a:lnTo>
                    <a:pt x="1366" y="290"/>
                  </a:lnTo>
                  <a:lnTo>
                    <a:pt x="1340" y="308"/>
                  </a:lnTo>
                  <a:lnTo>
                    <a:pt x="1313" y="325"/>
                  </a:lnTo>
                  <a:lnTo>
                    <a:pt x="1284" y="340"/>
                  </a:lnTo>
                  <a:lnTo>
                    <a:pt x="1226" y="360"/>
                  </a:lnTo>
                  <a:lnTo>
                    <a:pt x="1165" y="379"/>
                  </a:lnTo>
                  <a:lnTo>
                    <a:pt x="1163" y="379"/>
                  </a:lnTo>
                  <a:lnTo>
                    <a:pt x="1163" y="379"/>
                  </a:lnTo>
                  <a:lnTo>
                    <a:pt x="1083" y="402"/>
                  </a:lnTo>
                  <a:lnTo>
                    <a:pt x="1000" y="422"/>
                  </a:lnTo>
                  <a:lnTo>
                    <a:pt x="835" y="460"/>
                  </a:lnTo>
                  <a:lnTo>
                    <a:pt x="745" y="480"/>
                  </a:lnTo>
                  <a:lnTo>
                    <a:pt x="738" y="480"/>
                  </a:lnTo>
                  <a:lnTo>
                    <a:pt x="835" y="459"/>
                  </a:lnTo>
                  <a:lnTo>
                    <a:pt x="900" y="444"/>
                  </a:lnTo>
                  <a:lnTo>
                    <a:pt x="966" y="429"/>
                  </a:lnTo>
                  <a:lnTo>
                    <a:pt x="1032" y="413"/>
                  </a:lnTo>
                  <a:lnTo>
                    <a:pt x="1097" y="396"/>
                  </a:lnTo>
                  <a:lnTo>
                    <a:pt x="1161" y="379"/>
                  </a:lnTo>
                  <a:lnTo>
                    <a:pt x="1223" y="359"/>
                  </a:lnTo>
                  <a:lnTo>
                    <a:pt x="1284" y="338"/>
                  </a:lnTo>
                  <a:lnTo>
                    <a:pt x="1316" y="321"/>
                  </a:lnTo>
                  <a:lnTo>
                    <a:pt x="1347" y="301"/>
                  </a:lnTo>
                  <a:lnTo>
                    <a:pt x="1376" y="279"/>
                  </a:lnTo>
                  <a:lnTo>
                    <a:pt x="1403" y="255"/>
                  </a:lnTo>
                  <a:lnTo>
                    <a:pt x="1428" y="231"/>
                  </a:lnTo>
                  <a:lnTo>
                    <a:pt x="1452" y="204"/>
                  </a:lnTo>
                  <a:lnTo>
                    <a:pt x="1473" y="179"/>
                  </a:lnTo>
                  <a:lnTo>
                    <a:pt x="1492" y="153"/>
                  </a:lnTo>
                  <a:lnTo>
                    <a:pt x="1510" y="128"/>
                  </a:lnTo>
                  <a:lnTo>
                    <a:pt x="1526" y="104"/>
                  </a:lnTo>
                  <a:lnTo>
                    <a:pt x="1541" y="80"/>
                  </a:lnTo>
                  <a:lnTo>
                    <a:pt x="1553" y="59"/>
                  </a:lnTo>
                  <a:lnTo>
                    <a:pt x="1564" y="41"/>
                  </a:lnTo>
                  <a:lnTo>
                    <a:pt x="1573" y="27"/>
                  </a:lnTo>
                  <a:lnTo>
                    <a:pt x="1580" y="16"/>
                  </a:lnTo>
                  <a:lnTo>
                    <a:pt x="1586" y="7"/>
                  </a:lnTo>
                  <a:lnTo>
                    <a:pt x="1590" y="1"/>
                  </a:lnTo>
                  <a:lnTo>
                    <a:pt x="1591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3257550" y="1944688"/>
              <a:ext cx="1930400" cy="3003550"/>
            </a:xfrm>
            <a:custGeom>
              <a:avLst/>
              <a:gdLst/>
              <a:ahLst/>
              <a:cxnLst>
                <a:cxn ang="0">
                  <a:pos x="604" y="1891"/>
                </a:cxn>
                <a:cxn ang="0">
                  <a:pos x="715" y="1835"/>
                </a:cxn>
                <a:cxn ang="0">
                  <a:pos x="605" y="1890"/>
                </a:cxn>
                <a:cxn ang="0">
                  <a:pos x="741" y="1816"/>
                </a:cxn>
                <a:cxn ang="0">
                  <a:pos x="867" y="1700"/>
                </a:cxn>
                <a:cxn ang="0">
                  <a:pos x="865" y="1700"/>
                </a:cxn>
                <a:cxn ang="0">
                  <a:pos x="536" y="1663"/>
                </a:cxn>
                <a:cxn ang="0">
                  <a:pos x="502" y="1661"/>
                </a:cxn>
                <a:cxn ang="0">
                  <a:pos x="643" y="1652"/>
                </a:cxn>
                <a:cxn ang="0">
                  <a:pos x="571" y="1661"/>
                </a:cxn>
                <a:cxn ang="0">
                  <a:pos x="778" y="1605"/>
                </a:cxn>
                <a:cxn ang="0">
                  <a:pos x="648" y="1652"/>
                </a:cxn>
                <a:cxn ang="0">
                  <a:pos x="777" y="1604"/>
                </a:cxn>
                <a:cxn ang="0">
                  <a:pos x="899" y="1661"/>
                </a:cxn>
                <a:cxn ang="0">
                  <a:pos x="982" y="1521"/>
                </a:cxn>
                <a:cxn ang="0">
                  <a:pos x="982" y="1444"/>
                </a:cxn>
                <a:cxn ang="0">
                  <a:pos x="927" y="1498"/>
                </a:cxn>
                <a:cxn ang="0">
                  <a:pos x="812" y="1586"/>
                </a:cxn>
                <a:cxn ang="0">
                  <a:pos x="845" y="1562"/>
                </a:cxn>
                <a:cxn ang="0">
                  <a:pos x="931" y="1493"/>
                </a:cxn>
                <a:cxn ang="0">
                  <a:pos x="1019" y="1431"/>
                </a:cxn>
                <a:cxn ang="0">
                  <a:pos x="1018" y="1427"/>
                </a:cxn>
                <a:cxn ang="0">
                  <a:pos x="982" y="1444"/>
                </a:cxn>
                <a:cxn ang="0">
                  <a:pos x="1022" y="1408"/>
                </a:cxn>
                <a:cxn ang="0">
                  <a:pos x="1020" y="1427"/>
                </a:cxn>
                <a:cxn ang="0">
                  <a:pos x="1020" y="1410"/>
                </a:cxn>
                <a:cxn ang="0">
                  <a:pos x="1022" y="1408"/>
                </a:cxn>
                <a:cxn ang="0">
                  <a:pos x="155" y="1488"/>
                </a:cxn>
                <a:cxn ang="0">
                  <a:pos x="296" y="1600"/>
                </a:cxn>
                <a:cxn ang="0">
                  <a:pos x="452" y="1652"/>
                </a:cxn>
                <a:cxn ang="0">
                  <a:pos x="465" y="1656"/>
                </a:cxn>
                <a:cxn ang="0">
                  <a:pos x="445" y="1653"/>
                </a:cxn>
                <a:cxn ang="0">
                  <a:pos x="260" y="1581"/>
                </a:cxn>
                <a:cxn ang="0">
                  <a:pos x="131" y="1460"/>
                </a:cxn>
                <a:cxn ang="0">
                  <a:pos x="4" y="1115"/>
                </a:cxn>
                <a:cxn ang="0">
                  <a:pos x="40" y="1289"/>
                </a:cxn>
                <a:cxn ang="0">
                  <a:pos x="72" y="1366"/>
                </a:cxn>
                <a:cxn ang="0">
                  <a:pos x="10" y="1181"/>
                </a:cxn>
                <a:cxn ang="0">
                  <a:pos x="55" y="798"/>
                </a:cxn>
                <a:cxn ang="0">
                  <a:pos x="3" y="992"/>
                </a:cxn>
                <a:cxn ang="0">
                  <a:pos x="2" y="992"/>
                </a:cxn>
                <a:cxn ang="0">
                  <a:pos x="53" y="798"/>
                </a:cxn>
                <a:cxn ang="0">
                  <a:pos x="152" y="663"/>
                </a:cxn>
                <a:cxn ang="0">
                  <a:pos x="54" y="796"/>
                </a:cxn>
                <a:cxn ang="0">
                  <a:pos x="182" y="634"/>
                </a:cxn>
                <a:cxn ang="0">
                  <a:pos x="519" y="470"/>
                </a:cxn>
                <a:cxn ang="0">
                  <a:pos x="303" y="554"/>
                </a:cxn>
                <a:cxn ang="0">
                  <a:pos x="362" y="523"/>
                </a:cxn>
                <a:cxn ang="0">
                  <a:pos x="549" y="461"/>
                </a:cxn>
                <a:cxn ang="0">
                  <a:pos x="780" y="403"/>
                </a:cxn>
                <a:cxn ang="0">
                  <a:pos x="614" y="446"/>
                </a:cxn>
                <a:cxn ang="0">
                  <a:pos x="643" y="438"/>
                </a:cxn>
                <a:cxn ang="0">
                  <a:pos x="815" y="390"/>
                </a:cxn>
                <a:cxn ang="0">
                  <a:pos x="1046" y="270"/>
                </a:cxn>
                <a:cxn ang="0">
                  <a:pos x="909" y="357"/>
                </a:cxn>
                <a:cxn ang="0">
                  <a:pos x="908" y="356"/>
                </a:cxn>
                <a:cxn ang="0">
                  <a:pos x="1044" y="270"/>
                </a:cxn>
                <a:cxn ang="0">
                  <a:pos x="1113" y="189"/>
                </a:cxn>
                <a:cxn ang="0">
                  <a:pos x="1111" y="189"/>
                </a:cxn>
                <a:cxn ang="0">
                  <a:pos x="1191" y="50"/>
                </a:cxn>
                <a:cxn ang="0">
                  <a:pos x="1189" y="49"/>
                </a:cxn>
                <a:cxn ang="0">
                  <a:pos x="1216" y="0"/>
                </a:cxn>
              </a:cxnLst>
              <a:rect l="0" t="0" r="r" b="b"/>
              <a:pathLst>
                <a:path w="1216" h="1892">
                  <a:moveTo>
                    <a:pt x="604" y="1891"/>
                  </a:moveTo>
                  <a:lnTo>
                    <a:pt x="605" y="1891"/>
                  </a:lnTo>
                  <a:lnTo>
                    <a:pt x="605" y="1892"/>
                  </a:lnTo>
                  <a:lnTo>
                    <a:pt x="604" y="1892"/>
                  </a:lnTo>
                  <a:lnTo>
                    <a:pt x="604" y="1891"/>
                  </a:lnTo>
                  <a:close/>
                  <a:moveTo>
                    <a:pt x="800" y="1767"/>
                  </a:moveTo>
                  <a:lnTo>
                    <a:pt x="803" y="1767"/>
                  </a:lnTo>
                  <a:lnTo>
                    <a:pt x="774" y="1792"/>
                  </a:lnTo>
                  <a:lnTo>
                    <a:pt x="744" y="1815"/>
                  </a:lnTo>
                  <a:lnTo>
                    <a:pt x="715" y="1835"/>
                  </a:lnTo>
                  <a:lnTo>
                    <a:pt x="688" y="1854"/>
                  </a:lnTo>
                  <a:lnTo>
                    <a:pt x="660" y="1868"/>
                  </a:lnTo>
                  <a:lnTo>
                    <a:pt x="634" y="1881"/>
                  </a:lnTo>
                  <a:lnTo>
                    <a:pt x="610" y="1890"/>
                  </a:lnTo>
                  <a:lnTo>
                    <a:pt x="605" y="1890"/>
                  </a:lnTo>
                  <a:lnTo>
                    <a:pt x="629" y="1881"/>
                  </a:lnTo>
                  <a:lnTo>
                    <a:pt x="655" y="1870"/>
                  </a:lnTo>
                  <a:lnTo>
                    <a:pt x="682" y="1854"/>
                  </a:lnTo>
                  <a:lnTo>
                    <a:pt x="711" y="1837"/>
                  </a:lnTo>
                  <a:lnTo>
                    <a:pt x="741" y="1816"/>
                  </a:lnTo>
                  <a:lnTo>
                    <a:pt x="770" y="1793"/>
                  </a:lnTo>
                  <a:lnTo>
                    <a:pt x="800" y="1767"/>
                  </a:lnTo>
                  <a:close/>
                  <a:moveTo>
                    <a:pt x="895" y="1663"/>
                  </a:moveTo>
                  <a:lnTo>
                    <a:pt x="897" y="1663"/>
                  </a:lnTo>
                  <a:lnTo>
                    <a:pt x="867" y="1700"/>
                  </a:lnTo>
                  <a:lnTo>
                    <a:pt x="836" y="1734"/>
                  </a:lnTo>
                  <a:lnTo>
                    <a:pt x="805" y="1764"/>
                  </a:lnTo>
                  <a:lnTo>
                    <a:pt x="802" y="1764"/>
                  </a:lnTo>
                  <a:lnTo>
                    <a:pt x="834" y="1734"/>
                  </a:lnTo>
                  <a:lnTo>
                    <a:pt x="865" y="1700"/>
                  </a:lnTo>
                  <a:lnTo>
                    <a:pt x="895" y="1663"/>
                  </a:lnTo>
                  <a:close/>
                  <a:moveTo>
                    <a:pt x="525" y="1663"/>
                  </a:moveTo>
                  <a:lnTo>
                    <a:pt x="571" y="1663"/>
                  </a:lnTo>
                  <a:lnTo>
                    <a:pt x="560" y="1663"/>
                  </a:lnTo>
                  <a:lnTo>
                    <a:pt x="536" y="1663"/>
                  </a:lnTo>
                  <a:lnTo>
                    <a:pt x="525" y="1663"/>
                  </a:lnTo>
                  <a:close/>
                  <a:moveTo>
                    <a:pt x="474" y="1657"/>
                  </a:moveTo>
                  <a:lnTo>
                    <a:pt x="478" y="1657"/>
                  </a:lnTo>
                  <a:lnTo>
                    <a:pt x="525" y="1661"/>
                  </a:lnTo>
                  <a:lnTo>
                    <a:pt x="502" y="1661"/>
                  </a:lnTo>
                  <a:lnTo>
                    <a:pt x="486" y="1660"/>
                  </a:lnTo>
                  <a:lnTo>
                    <a:pt x="470" y="1658"/>
                  </a:lnTo>
                  <a:lnTo>
                    <a:pt x="474" y="1657"/>
                  </a:lnTo>
                  <a:close/>
                  <a:moveTo>
                    <a:pt x="642" y="1652"/>
                  </a:moveTo>
                  <a:lnTo>
                    <a:pt x="643" y="1652"/>
                  </a:lnTo>
                  <a:lnTo>
                    <a:pt x="645" y="1653"/>
                  </a:lnTo>
                  <a:lnTo>
                    <a:pt x="645" y="1653"/>
                  </a:lnTo>
                  <a:lnTo>
                    <a:pt x="621" y="1658"/>
                  </a:lnTo>
                  <a:lnTo>
                    <a:pt x="595" y="1661"/>
                  </a:lnTo>
                  <a:lnTo>
                    <a:pt x="571" y="1661"/>
                  </a:lnTo>
                  <a:lnTo>
                    <a:pt x="608" y="1658"/>
                  </a:lnTo>
                  <a:lnTo>
                    <a:pt x="642" y="1652"/>
                  </a:lnTo>
                  <a:close/>
                  <a:moveTo>
                    <a:pt x="777" y="1604"/>
                  </a:moveTo>
                  <a:lnTo>
                    <a:pt x="777" y="1605"/>
                  </a:lnTo>
                  <a:lnTo>
                    <a:pt x="778" y="1605"/>
                  </a:lnTo>
                  <a:lnTo>
                    <a:pt x="748" y="1620"/>
                  </a:lnTo>
                  <a:lnTo>
                    <a:pt x="717" y="1633"/>
                  </a:lnTo>
                  <a:lnTo>
                    <a:pt x="684" y="1644"/>
                  </a:lnTo>
                  <a:lnTo>
                    <a:pt x="650" y="1652"/>
                  </a:lnTo>
                  <a:lnTo>
                    <a:pt x="648" y="1652"/>
                  </a:lnTo>
                  <a:lnTo>
                    <a:pt x="645" y="1652"/>
                  </a:lnTo>
                  <a:lnTo>
                    <a:pt x="681" y="1643"/>
                  </a:lnTo>
                  <a:lnTo>
                    <a:pt x="714" y="1631"/>
                  </a:lnTo>
                  <a:lnTo>
                    <a:pt x="746" y="1618"/>
                  </a:lnTo>
                  <a:lnTo>
                    <a:pt x="777" y="1604"/>
                  </a:lnTo>
                  <a:close/>
                  <a:moveTo>
                    <a:pt x="985" y="1517"/>
                  </a:moveTo>
                  <a:lnTo>
                    <a:pt x="966" y="1555"/>
                  </a:lnTo>
                  <a:lnTo>
                    <a:pt x="945" y="1592"/>
                  </a:lnTo>
                  <a:lnTo>
                    <a:pt x="923" y="1628"/>
                  </a:lnTo>
                  <a:lnTo>
                    <a:pt x="899" y="1661"/>
                  </a:lnTo>
                  <a:lnTo>
                    <a:pt x="897" y="1661"/>
                  </a:lnTo>
                  <a:lnTo>
                    <a:pt x="920" y="1629"/>
                  </a:lnTo>
                  <a:lnTo>
                    <a:pt x="943" y="1594"/>
                  </a:lnTo>
                  <a:lnTo>
                    <a:pt x="963" y="1559"/>
                  </a:lnTo>
                  <a:lnTo>
                    <a:pt x="982" y="1521"/>
                  </a:lnTo>
                  <a:lnTo>
                    <a:pt x="984" y="1519"/>
                  </a:lnTo>
                  <a:lnTo>
                    <a:pt x="985" y="1517"/>
                  </a:lnTo>
                  <a:close/>
                  <a:moveTo>
                    <a:pt x="982" y="1444"/>
                  </a:moveTo>
                  <a:lnTo>
                    <a:pt x="982" y="1445"/>
                  </a:lnTo>
                  <a:lnTo>
                    <a:pt x="982" y="1444"/>
                  </a:lnTo>
                  <a:close/>
                  <a:moveTo>
                    <a:pt x="981" y="1443"/>
                  </a:moveTo>
                  <a:lnTo>
                    <a:pt x="980" y="1448"/>
                  </a:lnTo>
                  <a:lnTo>
                    <a:pt x="964" y="1463"/>
                  </a:lnTo>
                  <a:lnTo>
                    <a:pt x="947" y="1480"/>
                  </a:lnTo>
                  <a:lnTo>
                    <a:pt x="927" y="1498"/>
                  </a:lnTo>
                  <a:lnTo>
                    <a:pt x="923" y="1502"/>
                  </a:lnTo>
                  <a:lnTo>
                    <a:pt x="899" y="1523"/>
                  </a:lnTo>
                  <a:lnTo>
                    <a:pt x="873" y="1544"/>
                  </a:lnTo>
                  <a:lnTo>
                    <a:pt x="844" y="1565"/>
                  </a:lnTo>
                  <a:lnTo>
                    <a:pt x="812" y="1586"/>
                  </a:lnTo>
                  <a:lnTo>
                    <a:pt x="779" y="1605"/>
                  </a:lnTo>
                  <a:lnTo>
                    <a:pt x="778" y="1604"/>
                  </a:lnTo>
                  <a:lnTo>
                    <a:pt x="778" y="1603"/>
                  </a:lnTo>
                  <a:lnTo>
                    <a:pt x="813" y="1584"/>
                  </a:lnTo>
                  <a:lnTo>
                    <a:pt x="845" y="1562"/>
                  </a:lnTo>
                  <a:lnTo>
                    <a:pt x="874" y="1541"/>
                  </a:lnTo>
                  <a:lnTo>
                    <a:pt x="902" y="1518"/>
                  </a:lnTo>
                  <a:lnTo>
                    <a:pt x="927" y="1496"/>
                  </a:lnTo>
                  <a:lnTo>
                    <a:pt x="929" y="1495"/>
                  </a:lnTo>
                  <a:lnTo>
                    <a:pt x="931" y="1493"/>
                  </a:lnTo>
                  <a:lnTo>
                    <a:pt x="949" y="1475"/>
                  </a:lnTo>
                  <a:lnTo>
                    <a:pt x="981" y="1443"/>
                  </a:lnTo>
                  <a:close/>
                  <a:moveTo>
                    <a:pt x="1018" y="1427"/>
                  </a:moveTo>
                  <a:lnTo>
                    <a:pt x="1019" y="1429"/>
                  </a:lnTo>
                  <a:lnTo>
                    <a:pt x="1019" y="1431"/>
                  </a:lnTo>
                  <a:lnTo>
                    <a:pt x="1005" y="1472"/>
                  </a:lnTo>
                  <a:lnTo>
                    <a:pt x="988" y="1512"/>
                  </a:lnTo>
                  <a:lnTo>
                    <a:pt x="984" y="1516"/>
                  </a:lnTo>
                  <a:lnTo>
                    <a:pt x="1002" y="1472"/>
                  </a:lnTo>
                  <a:lnTo>
                    <a:pt x="1018" y="1427"/>
                  </a:lnTo>
                  <a:close/>
                  <a:moveTo>
                    <a:pt x="1017" y="1410"/>
                  </a:moveTo>
                  <a:lnTo>
                    <a:pt x="1017" y="1412"/>
                  </a:lnTo>
                  <a:lnTo>
                    <a:pt x="1010" y="1417"/>
                  </a:lnTo>
                  <a:lnTo>
                    <a:pt x="1002" y="1424"/>
                  </a:lnTo>
                  <a:lnTo>
                    <a:pt x="982" y="1444"/>
                  </a:lnTo>
                  <a:lnTo>
                    <a:pt x="984" y="1440"/>
                  </a:lnTo>
                  <a:lnTo>
                    <a:pt x="1003" y="1422"/>
                  </a:lnTo>
                  <a:lnTo>
                    <a:pt x="1011" y="1415"/>
                  </a:lnTo>
                  <a:lnTo>
                    <a:pt x="1017" y="1410"/>
                  </a:lnTo>
                  <a:close/>
                  <a:moveTo>
                    <a:pt x="1022" y="1408"/>
                  </a:moveTo>
                  <a:lnTo>
                    <a:pt x="1025" y="1408"/>
                  </a:lnTo>
                  <a:lnTo>
                    <a:pt x="1025" y="1409"/>
                  </a:lnTo>
                  <a:lnTo>
                    <a:pt x="1025" y="1409"/>
                  </a:lnTo>
                  <a:lnTo>
                    <a:pt x="1022" y="1419"/>
                  </a:lnTo>
                  <a:lnTo>
                    <a:pt x="1020" y="1427"/>
                  </a:lnTo>
                  <a:lnTo>
                    <a:pt x="1020" y="1423"/>
                  </a:lnTo>
                  <a:lnTo>
                    <a:pt x="1022" y="1416"/>
                  </a:lnTo>
                  <a:lnTo>
                    <a:pt x="1023" y="1409"/>
                  </a:lnTo>
                  <a:lnTo>
                    <a:pt x="1022" y="1409"/>
                  </a:lnTo>
                  <a:lnTo>
                    <a:pt x="1020" y="1410"/>
                  </a:lnTo>
                  <a:lnTo>
                    <a:pt x="1018" y="1411"/>
                  </a:lnTo>
                  <a:lnTo>
                    <a:pt x="1018" y="1409"/>
                  </a:lnTo>
                  <a:lnTo>
                    <a:pt x="1020" y="1409"/>
                  </a:lnTo>
                  <a:lnTo>
                    <a:pt x="1020" y="1409"/>
                  </a:lnTo>
                  <a:lnTo>
                    <a:pt x="1022" y="1408"/>
                  </a:lnTo>
                  <a:close/>
                  <a:moveTo>
                    <a:pt x="93" y="1405"/>
                  </a:moveTo>
                  <a:lnTo>
                    <a:pt x="96" y="1405"/>
                  </a:lnTo>
                  <a:lnTo>
                    <a:pt x="114" y="1433"/>
                  </a:lnTo>
                  <a:lnTo>
                    <a:pt x="133" y="1461"/>
                  </a:lnTo>
                  <a:lnTo>
                    <a:pt x="155" y="1488"/>
                  </a:lnTo>
                  <a:lnTo>
                    <a:pt x="179" y="1513"/>
                  </a:lnTo>
                  <a:lnTo>
                    <a:pt x="205" y="1537"/>
                  </a:lnTo>
                  <a:lnTo>
                    <a:pt x="234" y="1560"/>
                  </a:lnTo>
                  <a:lnTo>
                    <a:pt x="264" y="1581"/>
                  </a:lnTo>
                  <a:lnTo>
                    <a:pt x="296" y="1600"/>
                  </a:lnTo>
                  <a:lnTo>
                    <a:pt x="332" y="1617"/>
                  </a:lnTo>
                  <a:lnTo>
                    <a:pt x="369" y="1631"/>
                  </a:lnTo>
                  <a:lnTo>
                    <a:pt x="409" y="1643"/>
                  </a:lnTo>
                  <a:lnTo>
                    <a:pt x="451" y="1652"/>
                  </a:lnTo>
                  <a:lnTo>
                    <a:pt x="452" y="1652"/>
                  </a:lnTo>
                  <a:lnTo>
                    <a:pt x="454" y="1653"/>
                  </a:lnTo>
                  <a:lnTo>
                    <a:pt x="457" y="1653"/>
                  </a:lnTo>
                  <a:lnTo>
                    <a:pt x="470" y="1655"/>
                  </a:lnTo>
                  <a:lnTo>
                    <a:pt x="467" y="1655"/>
                  </a:lnTo>
                  <a:lnTo>
                    <a:pt x="465" y="1656"/>
                  </a:lnTo>
                  <a:lnTo>
                    <a:pt x="462" y="1656"/>
                  </a:lnTo>
                  <a:lnTo>
                    <a:pt x="451" y="1654"/>
                  </a:lnTo>
                  <a:lnTo>
                    <a:pt x="449" y="1654"/>
                  </a:lnTo>
                  <a:lnTo>
                    <a:pt x="447" y="1653"/>
                  </a:lnTo>
                  <a:lnTo>
                    <a:pt x="445" y="1653"/>
                  </a:lnTo>
                  <a:lnTo>
                    <a:pt x="403" y="1644"/>
                  </a:lnTo>
                  <a:lnTo>
                    <a:pt x="364" y="1631"/>
                  </a:lnTo>
                  <a:lnTo>
                    <a:pt x="327" y="1617"/>
                  </a:lnTo>
                  <a:lnTo>
                    <a:pt x="292" y="1599"/>
                  </a:lnTo>
                  <a:lnTo>
                    <a:pt x="260" y="1581"/>
                  </a:lnTo>
                  <a:lnTo>
                    <a:pt x="230" y="1560"/>
                  </a:lnTo>
                  <a:lnTo>
                    <a:pt x="202" y="1537"/>
                  </a:lnTo>
                  <a:lnTo>
                    <a:pt x="177" y="1512"/>
                  </a:lnTo>
                  <a:lnTo>
                    <a:pt x="153" y="1487"/>
                  </a:lnTo>
                  <a:lnTo>
                    <a:pt x="131" y="1460"/>
                  </a:lnTo>
                  <a:lnTo>
                    <a:pt x="112" y="1433"/>
                  </a:lnTo>
                  <a:lnTo>
                    <a:pt x="93" y="1405"/>
                  </a:lnTo>
                  <a:close/>
                  <a:moveTo>
                    <a:pt x="0" y="1082"/>
                  </a:moveTo>
                  <a:lnTo>
                    <a:pt x="2" y="1082"/>
                  </a:lnTo>
                  <a:lnTo>
                    <a:pt x="4" y="1115"/>
                  </a:lnTo>
                  <a:lnTo>
                    <a:pt x="7" y="1149"/>
                  </a:lnTo>
                  <a:lnTo>
                    <a:pt x="12" y="1181"/>
                  </a:lnTo>
                  <a:lnTo>
                    <a:pt x="19" y="1216"/>
                  </a:lnTo>
                  <a:lnTo>
                    <a:pt x="29" y="1252"/>
                  </a:lnTo>
                  <a:lnTo>
                    <a:pt x="40" y="1289"/>
                  </a:lnTo>
                  <a:lnTo>
                    <a:pt x="56" y="1327"/>
                  </a:lnTo>
                  <a:lnTo>
                    <a:pt x="73" y="1366"/>
                  </a:lnTo>
                  <a:lnTo>
                    <a:pt x="94" y="1403"/>
                  </a:lnTo>
                  <a:lnTo>
                    <a:pt x="93" y="1403"/>
                  </a:lnTo>
                  <a:lnTo>
                    <a:pt x="72" y="1366"/>
                  </a:lnTo>
                  <a:lnTo>
                    <a:pt x="54" y="1327"/>
                  </a:lnTo>
                  <a:lnTo>
                    <a:pt x="39" y="1289"/>
                  </a:lnTo>
                  <a:lnTo>
                    <a:pt x="27" y="1252"/>
                  </a:lnTo>
                  <a:lnTo>
                    <a:pt x="17" y="1216"/>
                  </a:lnTo>
                  <a:lnTo>
                    <a:pt x="10" y="1181"/>
                  </a:lnTo>
                  <a:lnTo>
                    <a:pt x="6" y="1149"/>
                  </a:lnTo>
                  <a:lnTo>
                    <a:pt x="2" y="1115"/>
                  </a:lnTo>
                  <a:lnTo>
                    <a:pt x="0" y="1082"/>
                  </a:lnTo>
                  <a:close/>
                  <a:moveTo>
                    <a:pt x="53" y="798"/>
                  </a:moveTo>
                  <a:lnTo>
                    <a:pt x="55" y="798"/>
                  </a:lnTo>
                  <a:lnTo>
                    <a:pt x="40" y="833"/>
                  </a:lnTo>
                  <a:lnTo>
                    <a:pt x="27" y="870"/>
                  </a:lnTo>
                  <a:lnTo>
                    <a:pt x="16" y="910"/>
                  </a:lnTo>
                  <a:lnTo>
                    <a:pt x="8" y="950"/>
                  </a:lnTo>
                  <a:lnTo>
                    <a:pt x="3" y="992"/>
                  </a:lnTo>
                  <a:lnTo>
                    <a:pt x="1" y="1035"/>
                  </a:lnTo>
                  <a:lnTo>
                    <a:pt x="2" y="1080"/>
                  </a:lnTo>
                  <a:lnTo>
                    <a:pt x="0" y="1080"/>
                  </a:lnTo>
                  <a:lnTo>
                    <a:pt x="0" y="1035"/>
                  </a:lnTo>
                  <a:lnTo>
                    <a:pt x="2" y="992"/>
                  </a:lnTo>
                  <a:lnTo>
                    <a:pt x="7" y="950"/>
                  </a:lnTo>
                  <a:lnTo>
                    <a:pt x="14" y="910"/>
                  </a:lnTo>
                  <a:lnTo>
                    <a:pt x="24" y="870"/>
                  </a:lnTo>
                  <a:lnTo>
                    <a:pt x="37" y="833"/>
                  </a:lnTo>
                  <a:lnTo>
                    <a:pt x="53" y="798"/>
                  </a:lnTo>
                  <a:close/>
                  <a:moveTo>
                    <a:pt x="254" y="581"/>
                  </a:moveTo>
                  <a:lnTo>
                    <a:pt x="257" y="581"/>
                  </a:lnTo>
                  <a:lnTo>
                    <a:pt x="219" y="607"/>
                  </a:lnTo>
                  <a:lnTo>
                    <a:pt x="184" y="634"/>
                  </a:lnTo>
                  <a:lnTo>
                    <a:pt x="152" y="663"/>
                  </a:lnTo>
                  <a:lnTo>
                    <a:pt x="124" y="694"/>
                  </a:lnTo>
                  <a:lnTo>
                    <a:pt x="98" y="727"/>
                  </a:lnTo>
                  <a:lnTo>
                    <a:pt x="75" y="761"/>
                  </a:lnTo>
                  <a:lnTo>
                    <a:pt x="56" y="796"/>
                  </a:lnTo>
                  <a:lnTo>
                    <a:pt x="54" y="796"/>
                  </a:lnTo>
                  <a:lnTo>
                    <a:pt x="74" y="761"/>
                  </a:lnTo>
                  <a:lnTo>
                    <a:pt x="96" y="727"/>
                  </a:lnTo>
                  <a:lnTo>
                    <a:pt x="122" y="694"/>
                  </a:lnTo>
                  <a:lnTo>
                    <a:pt x="150" y="663"/>
                  </a:lnTo>
                  <a:lnTo>
                    <a:pt x="182" y="634"/>
                  </a:lnTo>
                  <a:lnTo>
                    <a:pt x="216" y="607"/>
                  </a:lnTo>
                  <a:lnTo>
                    <a:pt x="254" y="581"/>
                  </a:lnTo>
                  <a:close/>
                  <a:moveTo>
                    <a:pt x="549" y="461"/>
                  </a:moveTo>
                  <a:lnTo>
                    <a:pt x="556" y="461"/>
                  </a:lnTo>
                  <a:lnTo>
                    <a:pt x="519" y="470"/>
                  </a:lnTo>
                  <a:lnTo>
                    <a:pt x="481" y="481"/>
                  </a:lnTo>
                  <a:lnTo>
                    <a:pt x="443" y="494"/>
                  </a:lnTo>
                  <a:lnTo>
                    <a:pt x="402" y="509"/>
                  </a:lnTo>
                  <a:lnTo>
                    <a:pt x="351" y="531"/>
                  </a:lnTo>
                  <a:lnTo>
                    <a:pt x="303" y="554"/>
                  </a:lnTo>
                  <a:lnTo>
                    <a:pt x="260" y="579"/>
                  </a:lnTo>
                  <a:lnTo>
                    <a:pt x="256" y="579"/>
                  </a:lnTo>
                  <a:lnTo>
                    <a:pt x="290" y="560"/>
                  </a:lnTo>
                  <a:lnTo>
                    <a:pt x="325" y="541"/>
                  </a:lnTo>
                  <a:lnTo>
                    <a:pt x="362" y="523"/>
                  </a:lnTo>
                  <a:lnTo>
                    <a:pt x="401" y="507"/>
                  </a:lnTo>
                  <a:lnTo>
                    <a:pt x="440" y="493"/>
                  </a:lnTo>
                  <a:lnTo>
                    <a:pt x="477" y="480"/>
                  </a:lnTo>
                  <a:lnTo>
                    <a:pt x="513" y="470"/>
                  </a:lnTo>
                  <a:lnTo>
                    <a:pt x="549" y="461"/>
                  </a:lnTo>
                  <a:close/>
                  <a:moveTo>
                    <a:pt x="898" y="360"/>
                  </a:moveTo>
                  <a:lnTo>
                    <a:pt x="903" y="360"/>
                  </a:lnTo>
                  <a:lnTo>
                    <a:pt x="859" y="376"/>
                  </a:lnTo>
                  <a:lnTo>
                    <a:pt x="818" y="390"/>
                  </a:lnTo>
                  <a:lnTo>
                    <a:pt x="780" y="403"/>
                  </a:lnTo>
                  <a:lnTo>
                    <a:pt x="743" y="414"/>
                  </a:lnTo>
                  <a:lnTo>
                    <a:pt x="709" y="423"/>
                  </a:lnTo>
                  <a:lnTo>
                    <a:pt x="676" y="431"/>
                  </a:lnTo>
                  <a:lnTo>
                    <a:pt x="645" y="439"/>
                  </a:lnTo>
                  <a:lnTo>
                    <a:pt x="614" y="446"/>
                  </a:lnTo>
                  <a:lnTo>
                    <a:pt x="563" y="459"/>
                  </a:lnTo>
                  <a:lnTo>
                    <a:pt x="556" y="459"/>
                  </a:lnTo>
                  <a:lnTo>
                    <a:pt x="584" y="452"/>
                  </a:lnTo>
                  <a:lnTo>
                    <a:pt x="613" y="445"/>
                  </a:lnTo>
                  <a:lnTo>
                    <a:pt x="643" y="438"/>
                  </a:lnTo>
                  <a:lnTo>
                    <a:pt x="674" y="430"/>
                  </a:lnTo>
                  <a:lnTo>
                    <a:pt x="707" y="422"/>
                  </a:lnTo>
                  <a:lnTo>
                    <a:pt x="741" y="412"/>
                  </a:lnTo>
                  <a:lnTo>
                    <a:pt x="777" y="401"/>
                  </a:lnTo>
                  <a:lnTo>
                    <a:pt x="815" y="390"/>
                  </a:lnTo>
                  <a:lnTo>
                    <a:pt x="855" y="376"/>
                  </a:lnTo>
                  <a:lnTo>
                    <a:pt x="898" y="360"/>
                  </a:lnTo>
                  <a:close/>
                  <a:moveTo>
                    <a:pt x="1065" y="249"/>
                  </a:moveTo>
                  <a:lnTo>
                    <a:pt x="1067" y="249"/>
                  </a:lnTo>
                  <a:lnTo>
                    <a:pt x="1046" y="270"/>
                  </a:lnTo>
                  <a:lnTo>
                    <a:pt x="1024" y="290"/>
                  </a:lnTo>
                  <a:lnTo>
                    <a:pt x="999" y="309"/>
                  </a:lnTo>
                  <a:lnTo>
                    <a:pt x="972" y="327"/>
                  </a:lnTo>
                  <a:lnTo>
                    <a:pt x="942" y="343"/>
                  </a:lnTo>
                  <a:lnTo>
                    <a:pt x="909" y="357"/>
                  </a:lnTo>
                  <a:lnTo>
                    <a:pt x="908" y="357"/>
                  </a:lnTo>
                  <a:lnTo>
                    <a:pt x="907" y="358"/>
                  </a:lnTo>
                  <a:lnTo>
                    <a:pt x="903" y="358"/>
                  </a:lnTo>
                  <a:lnTo>
                    <a:pt x="905" y="356"/>
                  </a:lnTo>
                  <a:lnTo>
                    <a:pt x="908" y="356"/>
                  </a:lnTo>
                  <a:lnTo>
                    <a:pt x="940" y="341"/>
                  </a:lnTo>
                  <a:lnTo>
                    <a:pt x="970" y="326"/>
                  </a:lnTo>
                  <a:lnTo>
                    <a:pt x="997" y="308"/>
                  </a:lnTo>
                  <a:lnTo>
                    <a:pt x="1022" y="290"/>
                  </a:lnTo>
                  <a:lnTo>
                    <a:pt x="1044" y="270"/>
                  </a:lnTo>
                  <a:lnTo>
                    <a:pt x="1065" y="249"/>
                  </a:lnTo>
                  <a:close/>
                  <a:moveTo>
                    <a:pt x="1150" y="126"/>
                  </a:moveTo>
                  <a:lnTo>
                    <a:pt x="1152" y="126"/>
                  </a:lnTo>
                  <a:lnTo>
                    <a:pt x="1134" y="158"/>
                  </a:lnTo>
                  <a:lnTo>
                    <a:pt x="1113" y="189"/>
                  </a:lnTo>
                  <a:lnTo>
                    <a:pt x="1092" y="219"/>
                  </a:lnTo>
                  <a:lnTo>
                    <a:pt x="1068" y="247"/>
                  </a:lnTo>
                  <a:lnTo>
                    <a:pt x="1066" y="247"/>
                  </a:lnTo>
                  <a:lnTo>
                    <a:pt x="1090" y="219"/>
                  </a:lnTo>
                  <a:lnTo>
                    <a:pt x="1111" y="189"/>
                  </a:lnTo>
                  <a:lnTo>
                    <a:pt x="1131" y="158"/>
                  </a:lnTo>
                  <a:lnTo>
                    <a:pt x="1150" y="126"/>
                  </a:lnTo>
                  <a:close/>
                  <a:moveTo>
                    <a:pt x="1213" y="3"/>
                  </a:moveTo>
                  <a:lnTo>
                    <a:pt x="1209" y="14"/>
                  </a:lnTo>
                  <a:lnTo>
                    <a:pt x="1191" y="50"/>
                  </a:lnTo>
                  <a:lnTo>
                    <a:pt x="1172" y="88"/>
                  </a:lnTo>
                  <a:lnTo>
                    <a:pt x="1152" y="124"/>
                  </a:lnTo>
                  <a:lnTo>
                    <a:pt x="1151" y="124"/>
                  </a:lnTo>
                  <a:lnTo>
                    <a:pt x="1171" y="87"/>
                  </a:lnTo>
                  <a:lnTo>
                    <a:pt x="1189" y="49"/>
                  </a:lnTo>
                  <a:lnTo>
                    <a:pt x="1213" y="3"/>
                  </a:lnTo>
                  <a:close/>
                  <a:moveTo>
                    <a:pt x="1216" y="0"/>
                  </a:moveTo>
                  <a:lnTo>
                    <a:pt x="1216" y="1"/>
                  </a:lnTo>
                  <a:lnTo>
                    <a:pt x="1215" y="3"/>
                  </a:lnTo>
                  <a:lnTo>
                    <a:pt x="1216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3746500" y="1936751"/>
              <a:ext cx="1446213" cy="3011488"/>
            </a:xfrm>
            <a:custGeom>
              <a:avLst/>
              <a:gdLst/>
              <a:ahLst/>
              <a:cxnLst>
                <a:cxn ang="0">
                  <a:pos x="450" y="1896"/>
                </a:cxn>
                <a:cxn ang="0">
                  <a:pos x="515" y="1856"/>
                </a:cxn>
                <a:cxn ang="0">
                  <a:pos x="512" y="1856"/>
                </a:cxn>
                <a:cxn ang="0">
                  <a:pos x="669" y="1668"/>
                </a:cxn>
                <a:cxn ang="0">
                  <a:pos x="622" y="1737"/>
                </a:cxn>
                <a:cxn ang="0">
                  <a:pos x="422" y="1668"/>
                </a:cxn>
                <a:cxn ang="0">
                  <a:pos x="516" y="1647"/>
                </a:cxn>
                <a:cxn ang="0">
                  <a:pos x="474" y="1661"/>
                </a:cxn>
                <a:cxn ang="0">
                  <a:pos x="503" y="1650"/>
                </a:cxn>
                <a:cxn ang="0">
                  <a:pos x="512" y="1647"/>
                </a:cxn>
                <a:cxn ang="0">
                  <a:pos x="337" y="1657"/>
                </a:cxn>
                <a:cxn ang="0">
                  <a:pos x="380" y="1666"/>
                </a:cxn>
                <a:cxn ang="0">
                  <a:pos x="334" y="1657"/>
                </a:cxn>
                <a:cxn ang="0">
                  <a:pos x="685" y="1639"/>
                </a:cxn>
                <a:cxn ang="0">
                  <a:pos x="699" y="1612"/>
                </a:cxn>
                <a:cxn ang="0">
                  <a:pos x="517" y="1646"/>
                </a:cxn>
                <a:cxn ang="0">
                  <a:pos x="728" y="1543"/>
                </a:cxn>
                <a:cxn ang="0">
                  <a:pos x="701" y="1607"/>
                </a:cxn>
                <a:cxn ang="0">
                  <a:pos x="716" y="1475"/>
                </a:cxn>
                <a:cxn ang="0">
                  <a:pos x="653" y="1549"/>
                </a:cxn>
                <a:cxn ang="0">
                  <a:pos x="581" y="1609"/>
                </a:cxn>
                <a:cxn ang="0">
                  <a:pos x="680" y="1517"/>
                </a:cxn>
                <a:cxn ang="0">
                  <a:pos x="770" y="1414"/>
                </a:cxn>
                <a:cxn ang="0">
                  <a:pos x="741" y="1514"/>
                </a:cxn>
                <a:cxn ang="0">
                  <a:pos x="741" y="1513"/>
                </a:cxn>
                <a:cxn ang="0">
                  <a:pos x="767" y="1414"/>
                </a:cxn>
                <a:cxn ang="0">
                  <a:pos x="734" y="1452"/>
                </a:cxn>
                <a:cxn ang="0">
                  <a:pos x="743" y="1438"/>
                </a:cxn>
                <a:cxn ang="0">
                  <a:pos x="71" y="1410"/>
                </a:cxn>
                <a:cxn ang="0">
                  <a:pos x="142" y="1525"/>
                </a:cxn>
                <a:cxn ang="0">
                  <a:pos x="269" y="1631"/>
                </a:cxn>
                <a:cxn ang="0">
                  <a:pos x="286" y="1641"/>
                </a:cxn>
                <a:cxn ang="0">
                  <a:pos x="210" y="1596"/>
                </a:cxn>
                <a:cxn ang="0">
                  <a:pos x="102" y="1469"/>
                </a:cxn>
                <a:cxn ang="0">
                  <a:pos x="3" y="1121"/>
                </a:cxn>
                <a:cxn ang="0">
                  <a:pos x="39" y="1320"/>
                </a:cxn>
                <a:cxn ang="0">
                  <a:pos x="37" y="1320"/>
                </a:cxn>
                <a:cxn ang="0">
                  <a:pos x="1" y="1121"/>
                </a:cxn>
                <a:cxn ang="0">
                  <a:pos x="16" y="896"/>
                </a:cxn>
                <a:cxn ang="0">
                  <a:pos x="0" y="1085"/>
                </a:cxn>
                <a:cxn ang="0">
                  <a:pos x="25" y="849"/>
                </a:cxn>
                <a:cxn ang="0">
                  <a:pos x="135" y="642"/>
                </a:cxn>
                <a:cxn ang="0">
                  <a:pos x="42" y="801"/>
                </a:cxn>
                <a:cxn ang="0">
                  <a:pos x="109" y="671"/>
                </a:cxn>
                <a:cxn ang="0">
                  <a:pos x="422" y="466"/>
                </a:cxn>
                <a:cxn ang="0">
                  <a:pos x="275" y="530"/>
                </a:cxn>
                <a:cxn ang="0">
                  <a:pos x="216" y="565"/>
                </a:cxn>
                <a:cxn ang="0">
                  <a:pos x="364" y="487"/>
                </a:cxn>
                <a:cxn ang="0">
                  <a:pos x="633" y="382"/>
                </a:cxn>
                <a:cxn ang="0">
                  <a:pos x="481" y="444"/>
                </a:cxn>
                <a:cxn ang="0">
                  <a:pos x="481" y="442"/>
                </a:cxn>
                <a:cxn ang="0">
                  <a:pos x="630" y="382"/>
                </a:cxn>
                <a:cxn ang="0">
                  <a:pos x="762" y="302"/>
                </a:cxn>
                <a:cxn ang="0">
                  <a:pos x="670" y="363"/>
                </a:cxn>
                <a:cxn ang="0">
                  <a:pos x="781" y="279"/>
                </a:cxn>
                <a:cxn ang="0">
                  <a:pos x="835" y="195"/>
                </a:cxn>
                <a:cxn ang="0">
                  <a:pos x="833" y="195"/>
                </a:cxn>
                <a:cxn ang="0">
                  <a:pos x="908" y="2"/>
                </a:cxn>
                <a:cxn ang="0">
                  <a:pos x="863" y="129"/>
                </a:cxn>
                <a:cxn ang="0">
                  <a:pos x="905" y="8"/>
                </a:cxn>
                <a:cxn ang="0">
                  <a:pos x="910" y="0"/>
                </a:cxn>
              </a:cxnLst>
              <a:rect l="0" t="0" r="r" b="b"/>
              <a:pathLst>
                <a:path w="911" h="1897">
                  <a:moveTo>
                    <a:pt x="450" y="1896"/>
                  </a:moveTo>
                  <a:lnTo>
                    <a:pt x="451" y="1896"/>
                  </a:lnTo>
                  <a:lnTo>
                    <a:pt x="451" y="1897"/>
                  </a:lnTo>
                  <a:lnTo>
                    <a:pt x="450" y="1897"/>
                  </a:lnTo>
                  <a:lnTo>
                    <a:pt x="450" y="1896"/>
                  </a:lnTo>
                  <a:close/>
                  <a:moveTo>
                    <a:pt x="596" y="1772"/>
                  </a:moveTo>
                  <a:lnTo>
                    <a:pt x="598" y="1772"/>
                  </a:lnTo>
                  <a:lnTo>
                    <a:pt x="572" y="1802"/>
                  </a:lnTo>
                  <a:lnTo>
                    <a:pt x="544" y="1830"/>
                  </a:lnTo>
                  <a:lnTo>
                    <a:pt x="515" y="1856"/>
                  </a:lnTo>
                  <a:lnTo>
                    <a:pt x="486" y="1878"/>
                  </a:lnTo>
                  <a:lnTo>
                    <a:pt x="454" y="1895"/>
                  </a:lnTo>
                  <a:lnTo>
                    <a:pt x="451" y="1895"/>
                  </a:lnTo>
                  <a:lnTo>
                    <a:pt x="482" y="1878"/>
                  </a:lnTo>
                  <a:lnTo>
                    <a:pt x="512" y="1856"/>
                  </a:lnTo>
                  <a:lnTo>
                    <a:pt x="542" y="1830"/>
                  </a:lnTo>
                  <a:lnTo>
                    <a:pt x="570" y="1802"/>
                  </a:lnTo>
                  <a:lnTo>
                    <a:pt x="596" y="1772"/>
                  </a:lnTo>
                  <a:close/>
                  <a:moveTo>
                    <a:pt x="666" y="1668"/>
                  </a:moveTo>
                  <a:lnTo>
                    <a:pt x="669" y="1668"/>
                  </a:lnTo>
                  <a:lnTo>
                    <a:pt x="648" y="1703"/>
                  </a:lnTo>
                  <a:lnTo>
                    <a:pt x="624" y="1737"/>
                  </a:lnTo>
                  <a:lnTo>
                    <a:pt x="600" y="1769"/>
                  </a:lnTo>
                  <a:lnTo>
                    <a:pt x="597" y="1769"/>
                  </a:lnTo>
                  <a:lnTo>
                    <a:pt x="622" y="1737"/>
                  </a:lnTo>
                  <a:lnTo>
                    <a:pt x="645" y="1703"/>
                  </a:lnTo>
                  <a:lnTo>
                    <a:pt x="666" y="1668"/>
                  </a:lnTo>
                  <a:close/>
                  <a:moveTo>
                    <a:pt x="398" y="1668"/>
                  </a:moveTo>
                  <a:lnTo>
                    <a:pt x="430" y="1668"/>
                  </a:lnTo>
                  <a:lnTo>
                    <a:pt x="422" y="1668"/>
                  </a:lnTo>
                  <a:lnTo>
                    <a:pt x="406" y="1668"/>
                  </a:lnTo>
                  <a:lnTo>
                    <a:pt x="398" y="1668"/>
                  </a:lnTo>
                  <a:close/>
                  <a:moveTo>
                    <a:pt x="514" y="1646"/>
                  </a:moveTo>
                  <a:lnTo>
                    <a:pt x="515" y="1647"/>
                  </a:lnTo>
                  <a:lnTo>
                    <a:pt x="516" y="1647"/>
                  </a:lnTo>
                  <a:lnTo>
                    <a:pt x="504" y="1652"/>
                  </a:lnTo>
                  <a:lnTo>
                    <a:pt x="502" y="1652"/>
                  </a:lnTo>
                  <a:lnTo>
                    <a:pt x="502" y="1652"/>
                  </a:lnTo>
                  <a:lnTo>
                    <a:pt x="500" y="1653"/>
                  </a:lnTo>
                  <a:lnTo>
                    <a:pt x="474" y="1661"/>
                  </a:lnTo>
                  <a:lnTo>
                    <a:pt x="447" y="1666"/>
                  </a:lnTo>
                  <a:lnTo>
                    <a:pt x="430" y="1666"/>
                  </a:lnTo>
                  <a:lnTo>
                    <a:pt x="455" y="1663"/>
                  </a:lnTo>
                  <a:lnTo>
                    <a:pt x="480" y="1657"/>
                  </a:lnTo>
                  <a:lnTo>
                    <a:pt x="503" y="1650"/>
                  </a:lnTo>
                  <a:lnTo>
                    <a:pt x="504" y="1650"/>
                  </a:lnTo>
                  <a:lnTo>
                    <a:pt x="505" y="1650"/>
                  </a:lnTo>
                  <a:lnTo>
                    <a:pt x="506" y="1649"/>
                  </a:lnTo>
                  <a:lnTo>
                    <a:pt x="509" y="1648"/>
                  </a:lnTo>
                  <a:lnTo>
                    <a:pt x="512" y="1647"/>
                  </a:lnTo>
                  <a:lnTo>
                    <a:pt x="514" y="1646"/>
                  </a:lnTo>
                  <a:close/>
                  <a:moveTo>
                    <a:pt x="290" y="1642"/>
                  </a:moveTo>
                  <a:lnTo>
                    <a:pt x="292" y="1642"/>
                  </a:lnTo>
                  <a:lnTo>
                    <a:pt x="314" y="1650"/>
                  </a:lnTo>
                  <a:lnTo>
                    <a:pt x="337" y="1657"/>
                  </a:lnTo>
                  <a:lnTo>
                    <a:pt x="340" y="1657"/>
                  </a:lnTo>
                  <a:lnTo>
                    <a:pt x="342" y="1657"/>
                  </a:lnTo>
                  <a:lnTo>
                    <a:pt x="369" y="1663"/>
                  </a:lnTo>
                  <a:lnTo>
                    <a:pt x="398" y="1666"/>
                  </a:lnTo>
                  <a:lnTo>
                    <a:pt x="380" y="1666"/>
                  </a:lnTo>
                  <a:lnTo>
                    <a:pt x="358" y="1663"/>
                  </a:lnTo>
                  <a:lnTo>
                    <a:pt x="337" y="1658"/>
                  </a:lnTo>
                  <a:lnTo>
                    <a:pt x="337" y="1658"/>
                  </a:lnTo>
                  <a:lnTo>
                    <a:pt x="335" y="1657"/>
                  </a:lnTo>
                  <a:lnTo>
                    <a:pt x="334" y="1657"/>
                  </a:lnTo>
                  <a:lnTo>
                    <a:pt x="311" y="1650"/>
                  </a:lnTo>
                  <a:lnTo>
                    <a:pt x="289" y="1642"/>
                  </a:lnTo>
                  <a:lnTo>
                    <a:pt x="290" y="1642"/>
                  </a:lnTo>
                  <a:close/>
                  <a:moveTo>
                    <a:pt x="699" y="1612"/>
                  </a:moveTo>
                  <a:lnTo>
                    <a:pt x="685" y="1639"/>
                  </a:lnTo>
                  <a:lnTo>
                    <a:pt x="669" y="1666"/>
                  </a:lnTo>
                  <a:lnTo>
                    <a:pt x="668" y="1666"/>
                  </a:lnTo>
                  <a:lnTo>
                    <a:pt x="682" y="1642"/>
                  </a:lnTo>
                  <a:lnTo>
                    <a:pt x="695" y="1616"/>
                  </a:lnTo>
                  <a:lnTo>
                    <a:pt x="699" y="1612"/>
                  </a:lnTo>
                  <a:close/>
                  <a:moveTo>
                    <a:pt x="576" y="1612"/>
                  </a:moveTo>
                  <a:lnTo>
                    <a:pt x="573" y="1616"/>
                  </a:lnTo>
                  <a:lnTo>
                    <a:pt x="546" y="1632"/>
                  </a:lnTo>
                  <a:lnTo>
                    <a:pt x="518" y="1646"/>
                  </a:lnTo>
                  <a:lnTo>
                    <a:pt x="517" y="1646"/>
                  </a:lnTo>
                  <a:lnTo>
                    <a:pt x="517" y="1645"/>
                  </a:lnTo>
                  <a:lnTo>
                    <a:pt x="516" y="1645"/>
                  </a:lnTo>
                  <a:lnTo>
                    <a:pt x="547" y="1630"/>
                  </a:lnTo>
                  <a:lnTo>
                    <a:pt x="576" y="1612"/>
                  </a:lnTo>
                  <a:close/>
                  <a:moveTo>
                    <a:pt x="728" y="1543"/>
                  </a:moveTo>
                  <a:lnTo>
                    <a:pt x="728" y="1545"/>
                  </a:lnTo>
                  <a:lnTo>
                    <a:pt x="729" y="1546"/>
                  </a:lnTo>
                  <a:lnTo>
                    <a:pt x="716" y="1576"/>
                  </a:lnTo>
                  <a:lnTo>
                    <a:pt x="701" y="1606"/>
                  </a:lnTo>
                  <a:lnTo>
                    <a:pt x="701" y="1607"/>
                  </a:lnTo>
                  <a:lnTo>
                    <a:pt x="698" y="1610"/>
                  </a:lnTo>
                  <a:lnTo>
                    <a:pt x="714" y="1577"/>
                  </a:lnTo>
                  <a:lnTo>
                    <a:pt x="728" y="1543"/>
                  </a:lnTo>
                  <a:close/>
                  <a:moveTo>
                    <a:pt x="716" y="1473"/>
                  </a:moveTo>
                  <a:lnTo>
                    <a:pt x="716" y="1475"/>
                  </a:lnTo>
                  <a:lnTo>
                    <a:pt x="698" y="1498"/>
                  </a:lnTo>
                  <a:lnTo>
                    <a:pt x="677" y="1522"/>
                  </a:lnTo>
                  <a:lnTo>
                    <a:pt x="676" y="1524"/>
                  </a:lnTo>
                  <a:lnTo>
                    <a:pt x="674" y="1526"/>
                  </a:lnTo>
                  <a:lnTo>
                    <a:pt x="653" y="1549"/>
                  </a:lnTo>
                  <a:lnTo>
                    <a:pt x="629" y="1572"/>
                  </a:lnTo>
                  <a:lnTo>
                    <a:pt x="604" y="1593"/>
                  </a:lnTo>
                  <a:lnTo>
                    <a:pt x="577" y="1613"/>
                  </a:lnTo>
                  <a:lnTo>
                    <a:pt x="579" y="1611"/>
                  </a:lnTo>
                  <a:lnTo>
                    <a:pt x="581" y="1609"/>
                  </a:lnTo>
                  <a:lnTo>
                    <a:pt x="608" y="1589"/>
                  </a:lnTo>
                  <a:lnTo>
                    <a:pt x="632" y="1567"/>
                  </a:lnTo>
                  <a:lnTo>
                    <a:pt x="656" y="1544"/>
                  </a:lnTo>
                  <a:lnTo>
                    <a:pt x="676" y="1521"/>
                  </a:lnTo>
                  <a:lnTo>
                    <a:pt x="680" y="1517"/>
                  </a:lnTo>
                  <a:lnTo>
                    <a:pt x="699" y="1494"/>
                  </a:lnTo>
                  <a:lnTo>
                    <a:pt x="716" y="1473"/>
                  </a:lnTo>
                  <a:close/>
                  <a:moveTo>
                    <a:pt x="767" y="1413"/>
                  </a:moveTo>
                  <a:lnTo>
                    <a:pt x="770" y="1414"/>
                  </a:lnTo>
                  <a:lnTo>
                    <a:pt x="770" y="1414"/>
                  </a:lnTo>
                  <a:lnTo>
                    <a:pt x="770" y="1414"/>
                  </a:lnTo>
                  <a:lnTo>
                    <a:pt x="766" y="1436"/>
                  </a:lnTo>
                  <a:lnTo>
                    <a:pt x="759" y="1460"/>
                  </a:lnTo>
                  <a:lnTo>
                    <a:pt x="751" y="1487"/>
                  </a:lnTo>
                  <a:lnTo>
                    <a:pt x="741" y="1514"/>
                  </a:lnTo>
                  <a:lnTo>
                    <a:pt x="730" y="1544"/>
                  </a:lnTo>
                  <a:lnTo>
                    <a:pt x="730" y="1543"/>
                  </a:lnTo>
                  <a:lnTo>
                    <a:pt x="729" y="1542"/>
                  </a:lnTo>
                  <a:lnTo>
                    <a:pt x="729" y="1541"/>
                  </a:lnTo>
                  <a:lnTo>
                    <a:pt x="741" y="1513"/>
                  </a:lnTo>
                  <a:lnTo>
                    <a:pt x="750" y="1485"/>
                  </a:lnTo>
                  <a:lnTo>
                    <a:pt x="758" y="1460"/>
                  </a:lnTo>
                  <a:lnTo>
                    <a:pt x="764" y="1436"/>
                  </a:lnTo>
                  <a:lnTo>
                    <a:pt x="768" y="1414"/>
                  </a:lnTo>
                  <a:lnTo>
                    <a:pt x="767" y="1414"/>
                  </a:lnTo>
                  <a:lnTo>
                    <a:pt x="764" y="1416"/>
                  </a:lnTo>
                  <a:lnTo>
                    <a:pt x="758" y="1421"/>
                  </a:lnTo>
                  <a:lnTo>
                    <a:pt x="751" y="1429"/>
                  </a:lnTo>
                  <a:lnTo>
                    <a:pt x="743" y="1440"/>
                  </a:lnTo>
                  <a:lnTo>
                    <a:pt x="734" y="1452"/>
                  </a:lnTo>
                  <a:lnTo>
                    <a:pt x="726" y="1462"/>
                  </a:lnTo>
                  <a:lnTo>
                    <a:pt x="717" y="1474"/>
                  </a:lnTo>
                  <a:lnTo>
                    <a:pt x="717" y="1472"/>
                  </a:lnTo>
                  <a:lnTo>
                    <a:pt x="733" y="1451"/>
                  </a:lnTo>
                  <a:lnTo>
                    <a:pt x="743" y="1438"/>
                  </a:lnTo>
                  <a:lnTo>
                    <a:pt x="751" y="1427"/>
                  </a:lnTo>
                  <a:lnTo>
                    <a:pt x="758" y="1419"/>
                  </a:lnTo>
                  <a:lnTo>
                    <a:pt x="763" y="1414"/>
                  </a:lnTo>
                  <a:lnTo>
                    <a:pt x="767" y="1413"/>
                  </a:lnTo>
                  <a:close/>
                  <a:moveTo>
                    <a:pt x="71" y="1410"/>
                  </a:moveTo>
                  <a:lnTo>
                    <a:pt x="73" y="1410"/>
                  </a:lnTo>
                  <a:lnTo>
                    <a:pt x="88" y="1440"/>
                  </a:lnTo>
                  <a:lnTo>
                    <a:pt x="104" y="1469"/>
                  </a:lnTo>
                  <a:lnTo>
                    <a:pt x="122" y="1498"/>
                  </a:lnTo>
                  <a:lnTo>
                    <a:pt x="142" y="1525"/>
                  </a:lnTo>
                  <a:lnTo>
                    <a:pt x="163" y="1550"/>
                  </a:lnTo>
                  <a:lnTo>
                    <a:pt x="187" y="1574"/>
                  </a:lnTo>
                  <a:lnTo>
                    <a:pt x="212" y="1596"/>
                  </a:lnTo>
                  <a:lnTo>
                    <a:pt x="239" y="1615"/>
                  </a:lnTo>
                  <a:lnTo>
                    <a:pt x="269" y="1631"/>
                  </a:lnTo>
                  <a:lnTo>
                    <a:pt x="270" y="1632"/>
                  </a:lnTo>
                  <a:lnTo>
                    <a:pt x="271" y="1632"/>
                  </a:lnTo>
                  <a:lnTo>
                    <a:pt x="289" y="1640"/>
                  </a:lnTo>
                  <a:lnTo>
                    <a:pt x="287" y="1641"/>
                  </a:lnTo>
                  <a:lnTo>
                    <a:pt x="286" y="1641"/>
                  </a:lnTo>
                  <a:lnTo>
                    <a:pt x="269" y="1633"/>
                  </a:lnTo>
                  <a:lnTo>
                    <a:pt x="268" y="1633"/>
                  </a:lnTo>
                  <a:lnTo>
                    <a:pt x="267" y="1632"/>
                  </a:lnTo>
                  <a:lnTo>
                    <a:pt x="237" y="1615"/>
                  </a:lnTo>
                  <a:lnTo>
                    <a:pt x="210" y="1596"/>
                  </a:lnTo>
                  <a:lnTo>
                    <a:pt x="185" y="1574"/>
                  </a:lnTo>
                  <a:lnTo>
                    <a:pt x="162" y="1551"/>
                  </a:lnTo>
                  <a:lnTo>
                    <a:pt x="140" y="1525"/>
                  </a:lnTo>
                  <a:lnTo>
                    <a:pt x="120" y="1498"/>
                  </a:lnTo>
                  <a:lnTo>
                    <a:pt x="102" y="1469"/>
                  </a:lnTo>
                  <a:lnTo>
                    <a:pt x="85" y="1440"/>
                  </a:lnTo>
                  <a:lnTo>
                    <a:pt x="71" y="1410"/>
                  </a:lnTo>
                  <a:close/>
                  <a:moveTo>
                    <a:pt x="0" y="1087"/>
                  </a:moveTo>
                  <a:lnTo>
                    <a:pt x="2" y="1087"/>
                  </a:lnTo>
                  <a:lnTo>
                    <a:pt x="3" y="1121"/>
                  </a:lnTo>
                  <a:lnTo>
                    <a:pt x="5" y="1154"/>
                  </a:lnTo>
                  <a:lnTo>
                    <a:pt x="10" y="1192"/>
                  </a:lnTo>
                  <a:lnTo>
                    <a:pt x="17" y="1233"/>
                  </a:lnTo>
                  <a:lnTo>
                    <a:pt x="27" y="1276"/>
                  </a:lnTo>
                  <a:lnTo>
                    <a:pt x="39" y="1320"/>
                  </a:lnTo>
                  <a:lnTo>
                    <a:pt x="54" y="1364"/>
                  </a:lnTo>
                  <a:lnTo>
                    <a:pt x="72" y="1408"/>
                  </a:lnTo>
                  <a:lnTo>
                    <a:pt x="70" y="1408"/>
                  </a:lnTo>
                  <a:lnTo>
                    <a:pt x="52" y="1364"/>
                  </a:lnTo>
                  <a:lnTo>
                    <a:pt x="37" y="1320"/>
                  </a:lnTo>
                  <a:lnTo>
                    <a:pt x="24" y="1276"/>
                  </a:lnTo>
                  <a:lnTo>
                    <a:pt x="15" y="1233"/>
                  </a:lnTo>
                  <a:lnTo>
                    <a:pt x="8" y="1192"/>
                  </a:lnTo>
                  <a:lnTo>
                    <a:pt x="4" y="1154"/>
                  </a:lnTo>
                  <a:lnTo>
                    <a:pt x="1" y="1121"/>
                  </a:lnTo>
                  <a:lnTo>
                    <a:pt x="0" y="1087"/>
                  </a:lnTo>
                  <a:close/>
                  <a:moveTo>
                    <a:pt x="40" y="803"/>
                  </a:moveTo>
                  <a:lnTo>
                    <a:pt x="41" y="803"/>
                  </a:lnTo>
                  <a:lnTo>
                    <a:pt x="27" y="849"/>
                  </a:lnTo>
                  <a:lnTo>
                    <a:pt x="16" y="896"/>
                  </a:lnTo>
                  <a:lnTo>
                    <a:pt x="8" y="944"/>
                  </a:lnTo>
                  <a:lnTo>
                    <a:pt x="3" y="992"/>
                  </a:lnTo>
                  <a:lnTo>
                    <a:pt x="1" y="1039"/>
                  </a:lnTo>
                  <a:lnTo>
                    <a:pt x="2" y="1085"/>
                  </a:lnTo>
                  <a:lnTo>
                    <a:pt x="0" y="1085"/>
                  </a:lnTo>
                  <a:lnTo>
                    <a:pt x="0" y="1039"/>
                  </a:lnTo>
                  <a:lnTo>
                    <a:pt x="2" y="992"/>
                  </a:lnTo>
                  <a:lnTo>
                    <a:pt x="6" y="944"/>
                  </a:lnTo>
                  <a:lnTo>
                    <a:pt x="14" y="896"/>
                  </a:lnTo>
                  <a:lnTo>
                    <a:pt x="25" y="849"/>
                  </a:lnTo>
                  <a:lnTo>
                    <a:pt x="40" y="803"/>
                  </a:lnTo>
                  <a:close/>
                  <a:moveTo>
                    <a:pt x="188" y="586"/>
                  </a:moveTo>
                  <a:lnTo>
                    <a:pt x="191" y="586"/>
                  </a:lnTo>
                  <a:lnTo>
                    <a:pt x="161" y="613"/>
                  </a:lnTo>
                  <a:lnTo>
                    <a:pt x="135" y="642"/>
                  </a:lnTo>
                  <a:lnTo>
                    <a:pt x="111" y="671"/>
                  </a:lnTo>
                  <a:lnTo>
                    <a:pt x="90" y="702"/>
                  </a:lnTo>
                  <a:lnTo>
                    <a:pt x="72" y="735"/>
                  </a:lnTo>
                  <a:lnTo>
                    <a:pt x="56" y="767"/>
                  </a:lnTo>
                  <a:lnTo>
                    <a:pt x="42" y="801"/>
                  </a:lnTo>
                  <a:lnTo>
                    <a:pt x="40" y="801"/>
                  </a:lnTo>
                  <a:lnTo>
                    <a:pt x="53" y="767"/>
                  </a:lnTo>
                  <a:lnTo>
                    <a:pt x="69" y="735"/>
                  </a:lnTo>
                  <a:lnTo>
                    <a:pt x="88" y="702"/>
                  </a:lnTo>
                  <a:lnTo>
                    <a:pt x="109" y="671"/>
                  </a:lnTo>
                  <a:lnTo>
                    <a:pt x="132" y="642"/>
                  </a:lnTo>
                  <a:lnTo>
                    <a:pt x="159" y="613"/>
                  </a:lnTo>
                  <a:lnTo>
                    <a:pt x="188" y="586"/>
                  </a:lnTo>
                  <a:close/>
                  <a:moveTo>
                    <a:pt x="417" y="466"/>
                  </a:moveTo>
                  <a:lnTo>
                    <a:pt x="422" y="466"/>
                  </a:lnTo>
                  <a:lnTo>
                    <a:pt x="395" y="477"/>
                  </a:lnTo>
                  <a:lnTo>
                    <a:pt x="366" y="488"/>
                  </a:lnTo>
                  <a:lnTo>
                    <a:pt x="337" y="500"/>
                  </a:lnTo>
                  <a:lnTo>
                    <a:pt x="307" y="514"/>
                  </a:lnTo>
                  <a:lnTo>
                    <a:pt x="275" y="530"/>
                  </a:lnTo>
                  <a:lnTo>
                    <a:pt x="246" y="546"/>
                  </a:lnTo>
                  <a:lnTo>
                    <a:pt x="218" y="565"/>
                  </a:lnTo>
                  <a:lnTo>
                    <a:pt x="193" y="584"/>
                  </a:lnTo>
                  <a:lnTo>
                    <a:pt x="190" y="584"/>
                  </a:lnTo>
                  <a:lnTo>
                    <a:pt x="216" y="565"/>
                  </a:lnTo>
                  <a:lnTo>
                    <a:pt x="244" y="546"/>
                  </a:lnTo>
                  <a:lnTo>
                    <a:pt x="274" y="528"/>
                  </a:lnTo>
                  <a:lnTo>
                    <a:pt x="306" y="512"/>
                  </a:lnTo>
                  <a:lnTo>
                    <a:pt x="335" y="499"/>
                  </a:lnTo>
                  <a:lnTo>
                    <a:pt x="364" y="487"/>
                  </a:lnTo>
                  <a:lnTo>
                    <a:pt x="390" y="476"/>
                  </a:lnTo>
                  <a:lnTo>
                    <a:pt x="417" y="466"/>
                  </a:lnTo>
                  <a:close/>
                  <a:moveTo>
                    <a:pt x="666" y="365"/>
                  </a:moveTo>
                  <a:lnTo>
                    <a:pt x="670" y="365"/>
                  </a:lnTo>
                  <a:lnTo>
                    <a:pt x="633" y="382"/>
                  </a:lnTo>
                  <a:lnTo>
                    <a:pt x="599" y="397"/>
                  </a:lnTo>
                  <a:lnTo>
                    <a:pt x="567" y="411"/>
                  </a:lnTo>
                  <a:lnTo>
                    <a:pt x="536" y="423"/>
                  </a:lnTo>
                  <a:lnTo>
                    <a:pt x="508" y="434"/>
                  </a:lnTo>
                  <a:lnTo>
                    <a:pt x="481" y="444"/>
                  </a:lnTo>
                  <a:lnTo>
                    <a:pt x="456" y="454"/>
                  </a:lnTo>
                  <a:lnTo>
                    <a:pt x="427" y="464"/>
                  </a:lnTo>
                  <a:lnTo>
                    <a:pt x="422" y="464"/>
                  </a:lnTo>
                  <a:lnTo>
                    <a:pt x="456" y="451"/>
                  </a:lnTo>
                  <a:lnTo>
                    <a:pt x="481" y="442"/>
                  </a:lnTo>
                  <a:lnTo>
                    <a:pt x="507" y="432"/>
                  </a:lnTo>
                  <a:lnTo>
                    <a:pt x="535" y="422"/>
                  </a:lnTo>
                  <a:lnTo>
                    <a:pt x="565" y="410"/>
                  </a:lnTo>
                  <a:lnTo>
                    <a:pt x="596" y="396"/>
                  </a:lnTo>
                  <a:lnTo>
                    <a:pt x="630" y="382"/>
                  </a:lnTo>
                  <a:lnTo>
                    <a:pt x="666" y="365"/>
                  </a:lnTo>
                  <a:close/>
                  <a:moveTo>
                    <a:pt x="799" y="254"/>
                  </a:moveTo>
                  <a:lnTo>
                    <a:pt x="802" y="254"/>
                  </a:lnTo>
                  <a:lnTo>
                    <a:pt x="783" y="279"/>
                  </a:lnTo>
                  <a:lnTo>
                    <a:pt x="762" y="302"/>
                  </a:lnTo>
                  <a:lnTo>
                    <a:pt x="740" y="323"/>
                  </a:lnTo>
                  <a:lnTo>
                    <a:pt x="714" y="341"/>
                  </a:lnTo>
                  <a:lnTo>
                    <a:pt x="685" y="357"/>
                  </a:lnTo>
                  <a:lnTo>
                    <a:pt x="674" y="363"/>
                  </a:lnTo>
                  <a:lnTo>
                    <a:pt x="670" y="363"/>
                  </a:lnTo>
                  <a:lnTo>
                    <a:pt x="685" y="356"/>
                  </a:lnTo>
                  <a:lnTo>
                    <a:pt x="713" y="340"/>
                  </a:lnTo>
                  <a:lnTo>
                    <a:pt x="738" y="321"/>
                  </a:lnTo>
                  <a:lnTo>
                    <a:pt x="761" y="301"/>
                  </a:lnTo>
                  <a:lnTo>
                    <a:pt x="781" y="279"/>
                  </a:lnTo>
                  <a:lnTo>
                    <a:pt x="799" y="254"/>
                  </a:lnTo>
                  <a:close/>
                  <a:moveTo>
                    <a:pt x="860" y="131"/>
                  </a:moveTo>
                  <a:lnTo>
                    <a:pt x="863" y="131"/>
                  </a:lnTo>
                  <a:lnTo>
                    <a:pt x="850" y="164"/>
                  </a:lnTo>
                  <a:lnTo>
                    <a:pt x="835" y="195"/>
                  </a:lnTo>
                  <a:lnTo>
                    <a:pt x="820" y="225"/>
                  </a:lnTo>
                  <a:lnTo>
                    <a:pt x="802" y="252"/>
                  </a:lnTo>
                  <a:lnTo>
                    <a:pt x="801" y="252"/>
                  </a:lnTo>
                  <a:lnTo>
                    <a:pt x="818" y="225"/>
                  </a:lnTo>
                  <a:lnTo>
                    <a:pt x="833" y="195"/>
                  </a:lnTo>
                  <a:lnTo>
                    <a:pt x="847" y="164"/>
                  </a:lnTo>
                  <a:lnTo>
                    <a:pt x="860" y="131"/>
                  </a:lnTo>
                  <a:close/>
                  <a:moveTo>
                    <a:pt x="908" y="0"/>
                  </a:moveTo>
                  <a:lnTo>
                    <a:pt x="909" y="2"/>
                  </a:lnTo>
                  <a:lnTo>
                    <a:pt x="908" y="2"/>
                  </a:lnTo>
                  <a:lnTo>
                    <a:pt x="908" y="5"/>
                  </a:lnTo>
                  <a:lnTo>
                    <a:pt x="907" y="8"/>
                  </a:lnTo>
                  <a:lnTo>
                    <a:pt x="897" y="35"/>
                  </a:lnTo>
                  <a:lnTo>
                    <a:pt x="881" y="84"/>
                  </a:lnTo>
                  <a:lnTo>
                    <a:pt x="863" y="129"/>
                  </a:lnTo>
                  <a:lnTo>
                    <a:pt x="861" y="129"/>
                  </a:lnTo>
                  <a:lnTo>
                    <a:pt x="879" y="83"/>
                  </a:lnTo>
                  <a:lnTo>
                    <a:pt x="896" y="35"/>
                  </a:lnTo>
                  <a:lnTo>
                    <a:pt x="901" y="19"/>
                  </a:lnTo>
                  <a:lnTo>
                    <a:pt x="905" y="8"/>
                  </a:lnTo>
                  <a:lnTo>
                    <a:pt x="908" y="0"/>
                  </a:lnTo>
                  <a:close/>
                  <a:moveTo>
                    <a:pt x="910" y="0"/>
                  </a:moveTo>
                  <a:lnTo>
                    <a:pt x="911" y="0"/>
                  </a:lnTo>
                  <a:lnTo>
                    <a:pt x="911" y="0"/>
                  </a:lnTo>
                  <a:lnTo>
                    <a:pt x="910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4254500" y="1935163"/>
              <a:ext cx="941388" cy="3013075"/>
            </a:xfrm>
            <a:custGeom>
              <a:avLst/>
              <a:gdLst/>
              <a:ahLst/>
              <a:cxnLst>
                <a:cxn ang="0">
                  <a:pos x="294" y="1897"/>
                </a:cxn>
                <a:cxn ang="0">
                  <a:pos x="349" y="1847"/>
                </a:cxn>
                <a:cxn ang="0">
                  <a:pos x="312" y="1884"/>
                </a:cxn>
                <a:cxn ang="0">
                  <a:pos x="391" y="1773"/>
                </a:cxn>
                <a:cxn ang="0">
                  <a:pos x="394" y="1770"/>
                </a:cxn>
                <a:cxn ang="0">
                  <a:pos x="261" y="1669"/>
                </a:cxn>
                <a:cxn ang="0">
                  <a:pos x="221" y="1658"/>
                </a:cxn>
                <a:cxn ang="0">
                  <a:pos x="219" y="1659"/>
                </a:cxn>
                <a:cxn ang="0">
                  <a:pos x="436" y="1667"/>
                </a:cxn>
                <a:cxn ang="0">
                  <a:pos x="138" y="1595"/>
                </a:cxn>
                <a:cxn ang="0">
                  <a:pos x="191" y="1643"/>
                </a:cxn>
                <a:cxn ang="0">
                  <a:pos x="197" y="1647"/>
                </a:cxn>
                <a:cxn ang="0">
                  <a:pos x="207" y="1653"/>
                </a:cxn>
                <a:cxn ang="0">
                  <a:pos x="191" y="1645"/>
                </a:cxn>
                <a:cxn ang="0">
                  <a:pos x="149" y="1611"/>
                </a:cxn>
                <a:cxn ang="0">
                  <a:pos x="413" y="1566"/>
                </a:cxn>
                <a:cxn ang="0">
                  <a:pos x="360" y="1631"/>
                </a:cxn>
                <a:cxn ang="0">
                  <a:pos x="281" y="1667"/>
                </a:cxn>
                <a:cxn ang="0">
                  <a:pos x="378" y="1611"/>
                </a:cxn>
                <a:cxn ang="0">
                  <a:pos x="497" y="1414"/>
                </a:cxn>
                <a:cxn ang="0">
                  <a:pos x="479" y="1516"/>
                </a:cxn>
                <a:cxn ang="0">
                  <a:pos x="442" y="1645"/>
                </a:cxn>
                <a:cxn ang="0">
                  <a:pos x="478" y="1515"/>
                </a:cxn>
                <a:cxn ang="0">
                  <a:pos x="495" y="1417"/>
                </a:cxn>
                <a:cxn ang="0">
                  <a:pos x="469" y="1470"/>
                </a:cxn>
                <a:cxn ang="0">
                  <a:pos x="415" y="1566"/>
                </a:cxn>
                <a:cxn ang="0">
                  <a:pos x="467" y="1469"/>
                </a:cxn>
                <a:cxn ang="0">
                  <a:pos x="495" y="1415"/>
                </a:cxn>
                <a:cxn ang="0">
                  <a:pos x="76" y="1489"/>
                </a:cxn>
                <a:cxn ang="0">
                  <a:pos x="125" y="1579"/>
                </a:cxn>
                <a:cxn ang="0">
                  <a:pos x="110" y="1560"/>
                </a:cxn>
                <a:cxn ang="0">
                  <a:pos x="0" y="1088"/>
                </a:cxn>
                <a:cxn ang="0">
                  <a:pos x="14" y="1255"/>
                </a:cxn>
                <a:cxn ang="0">
                  <a:pos x="45" y="1409"/>
                </a:cxn>
                <a:cxn ang="0">
                  <a:pos x="8" y="1220"/>
                </a:cxn>
                <a:cxn ang="0">
                  <a:pos x="26" y="804"/>
                </a:cxn>
                <a:cxn ang="0">
                  <a:pos x="2" y="1030"/>
                </a:cxn>
                <a:cxn ang="0">
                  <a:pos x="7" y="917"/>
                </a:cxn>
                <a:cxn ang="0">
                  <a:pos x="102" y="619"/>
                </a:cxn>
                <a:cxn ang="0">
                  <a:pos x="28" y="802"/>
                </a:cxn>
                <a:cxn ang="0">
                  <a:pos x="81" y="652"/>
                </a:cxn>
                <a:cxn ang="0">
                  <a:pos x="258" y="478"/>
                </a:cxn>
                <a:cxn ang="0">
                  <a:pos x="147" y="560"/>
                </a:cxn>
                <a:cxn ang="0">
                  <a:pos x="177" y="529"/>
                </a:cxn>
                <a:cxn ang="0">
                  <a:pos x="432" y="366"/>
                </a:cxn>
                <a:cxn ang="0">
                  <a:pos x="346" y="426"/>
                </a:cxn>
                <a:cxn ang="0">
                  <a:pos x="275" y="465"/>
                </a:cxn>
                <a:cxn ang="0">
                  <a:pos x="365" y="413"/>
                </a:cxn>
                <a:cxn ang="0">
                  <a:pos x="519" y="255"/>
                </a:cxn>
                <a:cxn ang="0">
                  <a:pos x="445" y="358"/>
                </a:cxn>
                <a:cxn ang="0">
                  <a:pos x="444" y="357"/>
                </a:cxn>
                <a:cxn ang="0">
                  <a:pos x="517" y="255"/>
                </a:cxn>
                <a:cxn ang="0">
                  <a:pos x="519" y="253"/>
                </a:cxn>
                <a:cxn ang="0">
                  <a:pos x="588" y="12"/>
                </a:cxn>
                <a:cxn ang="0">
                  <a:pos x="557" y="130"/>
                </a:cxn>
                <a:cxn ang="0">
                  <a:pos x="592" y="0"/>
                </a:cxn>
                <a:cxn ang="0">
                  <a:pos x="592" y="2"/>
                </a:cxn>
              </a:cxnLst>
              <a:rect l="0" t="0" r="r" b="b"/>
              <a:pathLst>
                <a:path w="593" h="1898">
                  <a:moveTo>
                    <a:pt x="294" y="1897"/>
                  </a:moveTo>
                  <a:lnTo>
                    <a:pt x="296" y="1897"/>
                  </a:lnTo>
                  <a:lnTo>
                    <a:pt x="296" y="1898"/>
                  </a:lnTo>
                  <a:lnTo>
                    <a:pt x="294" y="1898"/>
                  </a:lnTo>
                  <a:lnTo>
                    <a:pt x="294" y="1897"/>
                  </a:lnTo>
                  <a:close/>
                  <a:moveTo>
                    <a:pt x="391" y="1773"/>
                  </a:moveTo>
                  <a:lnTo>
                    <a:pt x="393" y="1773"/>
                  </a:lnTo>
                  <a:lnTo>
                    <a:pt x="379" y="1799"/>
                  </a:lnTo>
                  <a:lnTo>
                    <a:pt x="364" y="1825"/>
                  </a:lnTo>
                  <a:lnTo>
                    <a:pt x="349" y="1847"/>
                  </a:lnTo>
                  <a:lnTo>
                    <a:pt x="332" y="1867"/>
                  </a:lnTo>
                  <a:lnTo>
                    <a:pt x="315" y="1883"/>
                  </a:lnTo>
                  <a:lnTo>
                    <a:pt x="298" y="1896"/>
                  </a:lnTo>
                  <a:lnTo>
                    <a:pt x="295" y="1896"/>
                  </a:lnTo>
                  <a:lnTo>
                    <a:pt x="312" y="1884"/>
                  </a:lnTo>
                  <a:lnTo>
                    <a:pt x="330" y="1867"/>
                  </a:lnTo>
                  <a:lnTo>
                    <a:pt x="346" y="1847"/>
                  </a:lnTo>
                  <a:lnTo>
                    <a:pt x="362" y="1825"/>
                  </a:lnTo>
                  <a:lnTo>
                    <a:pt x="376" y="1800"/>
                  </a:lnTo>
                  <a:lnTo>
                    <a:pt x="391" y="1773"/>
                  </a:lnTo>
                  <a:close/>
                  <a:moveTo>
                    <a:pt x="434" y="1669"/>
                  </a:moveTo>
                  <a:lnTo>
                    <a:pt x="436" y="1669"/>
                  </a:lnTo>
                  <a:lnTo>
                    <a:pt x="423" y="1704"/>
                  </a:lnTo>
                  <a:lnTo>
                    <a:pt x="408" y="1738"/>
                  </a:lnTo>
                  <a:lnTo>
                    <a:pt x="394" y="1770"/>
                  </a:lnTo>
                  <a:lnTo>
                    <a:pt x="392" y="1770"/>
                  </a:lnTo>
                  <a:lnTo>
                    <a:pt x="407" y="1738"/>
                  </a:lnTo>
                  <a:lnTo>
                    <a:pt x="421" y="1704"/>
                  </a:lnTo>
                  <a:lnTo>
                    <a:pt x="434" y="1669"/>
                  </a:lnTo>
                  <a:close/>
                  <a:moveTo>
                    <a:pt x="261" y="1669"/>
                  </a:moveTo>
                  <a:lnTo>
                    <a:pt x="281" y="1669"/>
                  </a:lnTo>
                  <a:lnTo>
                    <a:pt x="276" y="1669"/>
                  </a:lnTo>
                  <a:lnTo>
                    <a:pt x="264" y="1669"/>
                  </a:lnTo>
                  <a:lnTo>
                    <a:pt x="261" y="1669"/>
                  </a:lnTo>
                  <a:close/>
                  <a:moveTo>
                    <a:pt x="221" y="1658"/>
                  </a:moveTo>
                  <a:lnTo>
                    <a:pt x="239" y="1664"/>
                  </a:lnTo>
                  <a:lnTo>
                    <a:pt x="259" y="1667"/>
                  </a:lnTo>
                  <a:lnTo>
                    <a:pt x="247" y="1667"/>
                  </a:lnTo>
                  <a:lnTo>
                    <a:pt x="233" y="1664"/>
                  </a:lnTo>
                  <a:lnTo>
                    <a:pt x="219" y="1659"/>
                  </a:lnTo>
                  <a:lnTo>
                    <a:pt x="221" y="1658"/>
                  </a:lnTo>
                  <a:close/>
                  <a:moveTo>
                    <a:pt x="442" y="1645"/>
                  </a:moveTo>
                  <a:lnTo>
                    <a:pt x="442" y="1647"/>
                  </a:lnTo>
                  <a:lnTo>
                    <a:pt x="442" y="1648"/>
                  </a:lnTo>
                  <a:lnTo>
                    <a:pt x="436" y="1667"/>
                  </a:lnTo>
                  <a:lnTo>
                    <a:pt x="434" y="1667"/>
                  </a:lnTo>
                  <a:lnTo>
                    <a:pt x="442" y="1645"/>
                  </a:lnTo>
                  <a:close/>
                  <a:moveTo>
                    <a:pt x="125" y="1581"/>
                  </a:moveTo>
                  <a:lnTo>
                    <a:pt x="126" y="1581"/>
                  </a:lnTo>
                  <a:lnTo>
                    <a:pt x="138" y="1595"/>
                  </a:lnTo>
                  <a:lnTo>
                    <a:pt x="150" y="1609"/>
                  </a:lnTo>
                  <a:lnTo>
                    <a:pt x="150" y="1610"/>
                  </a:lnTo>
                  <a:lnTo>
                    <a:pt x="151" y="1611"/>
                  </a:lnTo>
                  <a:lnTo>
                    <a:pt x="170" y="1628"/>
                  </a:lnTo>
                  <a:lnTo>
                    <a:pt x="191" y="1643"/>
                  </a:lnTo>
                  <a:lnTo>
                    <a:pt x="192" y="1643"/>
                  </a:lnTo>
                  <a:lnTo>
                    <a:pt x="192" y="1644"/>
                  </a:lnTo>
                  <a:lnTo>
                    <a:pt x="196" y="1646"/>
                  </a:lnTo>
                  <a:lnTo>
                    <a:pt x="197" y="1646"/>
                  </a:lnTo>
                  <a:lnTo>
                    <a:pt x="197" y="1647"/>
                  </a:lnTo>
                  <a:lnTo>
                    <a:pt x="198" y="1647"/>
                  </a:lnTo>
                  <a:lnTo>
                    <a:pt x="208" y="1653"/>
                  </a:lnTo>
                  <a:lnTo>
                    <a:pt x="219" y="1657"/>
                  </a:lnTo>
                  <a:lnTo>
                    <a:pt x="218" y="1658"/>
                  </a:lnTo>
                  <a:lnTo>
                    <a:pt x="207" y="1653"/>
                  </a:lnTo>
                  <a:lnTo>
                    <a:pt x="196" y="1648"/>
                  </a:lnTo>
                  <a:lnTo>
                    <a:pt x="195" y="1648"/>
                  </a:lnTo>
                  <a:lnTo>
                    <a:pt x="194" y="1647"/>
                  </a:lnTo>
                  <a:lnTo>
                    <a:pt x="192" y="1646"/>
                  </a:lnTo>
                  <a:lnTo>
                    <a:pt x="191" y="1645"/>
                  </a:lnTo>
                  <a:lnTo>
                    <a:pt x="190" y="1645"/>
                  </a:lnTo>
                  <a:lnTo>
                    <a:pt x="190" y="1644"/>
                  </a:lnTo>
                  <a:lnTo>
                    <a:pt x="169" y="1629"/>
                  </a:lnTo>
                  <a:lnTo>
                    <a:pt x="150" y="1611"/>
                  </a:lnTo>
                  <a:lnTo>
                    <a:pt x="149" y="1611"/>
                  </a:lnTo>
                  <a:lnTo>
                    <a:pt x="149" y="1610"/>
                  </a:lnTo>
                  <a:lnTo>
                    <a:pt x="137" y="1596"/>
                  </a:lnTo>
                  <a:lnTo>
                    <a:pt x="124" y="1582"/>
                  </a:lnTo>
                  <a:lnTo>
                    <a:pt x="125" y="1581"/>
                  </a:lnTo>
                  <a:close/>
                  <a:moveTo>
                    <a:pt x="413" y="1566"/>
                  </a:moveTo>
                  <a:lnTo>
                    <a:pt x="413" y="1568"/>
                  </a:lnTo>
                  <a:lnTo>
                    <a:pt x="397" y="1592"/>
                  </a:lnTo>
                  <a:lnTo>
                    <a:pt x="379" y="1613"/>
                  </a:lnTo>
                  <a:lnTo>
                    <a:pt x="375" y="1617"/>
                  </a:lnTo>
                  <a:lnTo>
                    <a:pt x="360" y="1631"/>
                  </a:lnTo>
                  <a:lnTo>
                    <a:pt x="344" y="1643"/>
                  </a:lnTo>
                  <a:lnTo>
                    <a:pt x="328" y="1654"/>
                  </a:lnTo>
                  <a:lnTo>
                    <a:pt x="310" y="1662"/>
                  </a:lnTo>
                  <a:lnTo>
                    <a:pt x="292" y="1667"/>
                  </a:lnTo>
                  <a:lnTo>
                    <a:pt x="281" y="1667"/>
                  </a:lnTo>
                  <a:lnTo>
                    <a:pt x="303" y="1663"/>
                  </a:lnTo>
                  <a:lnTo>
                    <a:pt x="323" y="1654"/>
                  </a:lnTo>
                  <a:lnTo>
                    <a:pt x="342" y="1643"/>
                  </a:lnTo>
                  <a:lnTo>
                    <a:pt x="360" y="1628"/>
                  </a:lnTo>
                  <a:lnTo>
                    <a:pt x="378" y="1611"/>
                  </a:lnTo>
                  <a:lnTo>
                    <a:pt x="381" y="1608"/>
                  </a:lnTo>
                  <a:lnTo>
                    <a:pt x="381" y="1607"/>
                  </a:lnTo>
                  <a:lnTo>
                    <a:pt x="398" y="1587"/>
                  </a:lnTo>
                  <a:lnTo>
                    <a:pt x="413" y="1566"/>
                  </a:lnTo>
                  <a:close/>
                  <a:moveTo>
                    <a:pt x="497" y="1414"/>
                  </a:moveTo>
                  <a:lnTo>
                    <a:pt x="498" y="1415"/>
                  </a:lnTo>
                  <a:lnTo>
                    <a:pt x="495" y="1436"/>
                  </a:lnTo>
                  <a:lnTo>
                    <a:pt x="491" y="1460"/>
                  </a:lnTo>
                  <a:lnTo>
                    <a:pt x="486" y="1487"/>
                  </a:lnTo>
                  <a:lnTo>
                    <a:pt x="479" y="1516"/>
                  </a:lnTo>
                  <a:lnTo>
                    <a:pt x="472" y="1547"/>
                  </a:lnTo>
                  <a:lnTo>
                    <a:pt x="463" y="1579"/>
                  </a:lnTo>
                  <a:lnTo>
                    <a:pt x="454" y="1612"/>
                  </a:lnTo>
                  <a:lnTo>
                    <a:pt x="443" y="1645"/>
                  </a:lnTo>
                  <a:lnTo>
                    <a:pt x="442" y="1645"/>
                  </a:lnTo>
                  <a:lnTo>
                    <a:pt x="442" y="1644"/>
                  </a:lnTo>
                  <a:lnTo>
                    <a:pt x="453" y="1611"/>
                  </a:lnTo>
                  <a:lnTo>
                    <a:pt x="462" y="1578"/>
                  </a:lnTo>
                  <a:lnTo>
                    <a:pt x="471" y="1546"/>
                  </a:lnTo>
                  <a:lnTo>
                    <a:pt x="478" y="1515"/>
                  </a:lnTo>
                  <a:lnTo>
                    <a:pt x="484" y="1487"/>
                  </a:lnTo>
                  <a:lnTo>
                    <a:pt x="490" y="1460"/>
                  </a:lnTo>
                  <a:lnTo>
                    <a:pt x="494" y="1436"/>
                  </a:lnTo>
                  <a:lnTo>
                    <a:pt x="497" y="1415"/>
                  </a:lnTo>
                  <a:lnTo>
                    <a:pt x="495" y="1417"/>
                  </a:lnTo>
                  <a:lnTo>
                    <a:pt x="492" y="1422"/>
                  </a:lnTo>
                  <a:lnTo>
                    <a:pt x="487" y="1430"/>
                  </a:lnTo>
                  <a:lnTo>
                    <a:pt x="483" y="1439"/>
                  </a:lnTo>
                  <a:lnTo>
                    <a:pt x="478" y="1449"/>
                  </a:lnTo>
                  <a:lnTo>
                    <a:pt x="469" y="1470"/>
                  </a:lnTo>
                  <a:lnTo>
                    <a:pt x="458" y="1492"/>
                  </a:lnTo>
                  <a:lnTo>
                    <a:pt x="445" y="1517"/>
                  </a:lnTo>
                  <a:lnTo>
                    <a:pt x="431" y="1542"/>
                  </a:lnTo>
                  <a:lnTo>
                    <a:pt x="415" y="1567"/>
                  </a:lnTo>
                  <a:lnTo>
                    <a:pt x="415" y="1566"/>
                  </a:lnTo>
                  <a:lnTo>
                    <a:pt x="414" y="1565"/>
                  </a:lnTo>
                  <a:lnTo>
                    <a:pt x="430" y="1540"/>
                  </a:lnTo>
                  <a:lnTo>
                    <a:pt x="444" y="1515"/>
                  </a:lnTo>
                  <a:lnTo>
                    <a:pt x="456" y="1491"/>
                  </a:lnTo>
                  <a:lnTo>
                    <a:pt x="467" y="1469"/>
                  </a:lnTo>
                  <a:lnTo>
                    <a:pt x="476" y="1449"/>
                  </a:lnTo>
                  <a:lnTo>
                    <a:pt x="483" y="1436"/>
                  </a:lnTo>
                  <a:lnTo>
                    <a:pt x="487" y="1425"/>
                  </a:lnTo>
                  <a:lnTo>
                    <a:pt x="492" y="1419"/>
                  </a:lnTo>
                  <a:lnTo>
                    <a:pt x="495" y="1415"/>
                  </a:lnTo>
                  <a:lnTo>
                    <a:pt x="497" y="1414"/>
                  </a:lnTo>
                  <a:close/>
                  <a:moveTo>
                    <a:pt x="46" y="1411"/>
                  </a:moveTo>
                  <a:lnTo>
                    <a:pt x="47" y="1411"/>
                  </a:lnTo>
                  <a:lnTo>
                    <a:pt x="60" y="1451"/>
                  </a:lnTo>
                  <a:lnTo>
                    <a:pt x="76" y="1489"/>
                  </a:lnTo>
                  <a:lnTo>
                    <a:pt x="93" y="1526"/>
                  </a:lnTo>
                  <a:lnTo>
                    <a:pt x="112" y="1559"/>
                  </a:lnTo>
                  <a:lnTo>
                    <a:pt x="112" y="1560"/>
                  </a:lnTo>
                  <a:lnTo>
                    <a:pt x="113" y="1560"/>
                  </a:lnTo>
                  <a:lnTo>
                    <a:pt x="125" y="1579"/>
                  </a:lnTo>
                  <a:lnTo>
                    <a:pt x="124" y="1579"/>
                  </a:lnTo>
                  <a:lnTo>
                    <a:pt x="123" y="1580"/>
                  </a:lnTo>
                  <a:lnTo>
                    <a:pt x="111" y="1561"/>
                  </a:lnTo>
                  <a:lnTo>
                    <a:pt x="110" y="1560"/>
                  </a:lnTo>
                  <a:lnTo>
                    <a:pt x="110" y="1560"/>
                  </a:lnTo>
                  <a:lnTo>
                    <a:pt x="91" y="1526"/>
                  </a:lnTo>
                  <a:lnTo>
                    <a:pt x="73" y="1490"/>
                  </a:lnTo>
                  <a:lnTo>
                    <a:pt x="59" y="1451"/>
                  </a:lnTo>
                  <a:lnTo>
                    <a:pt x="46" y="1411"/>
                  </a:lnTo>
                  <a:close/>
                  <a:moveTo>
                    <a:pt x="0" y="1088"/>
                  </a:moveTo>
                  <a:lnTo>
                    <a:pt x="1" y="1088"/>
                  </a:lnTo>
                  <a:lnTo>
                    <a:pt x="4" y="1155"/>
                  </a:lnTo>
                  <a:lnTo>
                    <a:pt x="6" y="1186"/>
                  </a:lnTo>
                  <a:lnTo>
                    <a:pt x="9" y="1220"/>
                  </a:lnTo>
                  <a:lnTo>
                    <a:pt x="14" y="1255"/>
                  </a:lnTo>
                  <a:lnTo>
                    <a:pt x="20" y="1293"/>
                  </a:lnTo>
                  <a:lnTo>
                    <a:pt x="28" y="1332"/>
                  </a:lnTo>
                  <a:lnTo>
                    <a:pt x="36" y="1371"/>
                  </a:lnTo>
                  <a:lnTo>
                    <a:pt x="47" y="1409"/>
                  </a:lnTo>
                  <a:lnTo>
                    <a:pt x="45" y="1409"/>
                  </a:lnTo>
                  <a:lnTo>
                    <a:pt x="35" y="1371"/>
                  </a:lnTo>
                  <a:lnTo>
                    <a:pt x="25" y="1332"/>
                  </a:lnTo>
                  <a:lnTo>
                    <a:pt x="18" y="1293"/>
                  </a:lnTo>
                  <a:lnTo>
                    <a:pt x="12" y="1255"/>
                  </a:lnTo>
                  <a:lnTo>
                    <a:pt x="8" y="1220"/>
                  </a:lnTo>
                  <a:lnTo>
                    <a:pt x="4" y="1186"/>
                  </a:lnTo>
                  <a:lnTo>
                    <a:pt x="2" y="1155"/>
                  </a:lnTo>
                  <a:lnTo>
                    <a:pt x="1" y="1122"/>
                  </a:lnTo>
                  <a:lnTo>
                    <a:pt x="0" y="1088"/>
                  </a:lnTo>
                  <a:close/>
                  <a:moveTo>
                    <a:pt x="26" y="804"/>
                  </a:moveTo>
                  <a:lnTo>
                    <a:pt x="28" y="804"/>
                  </a:lnTo>
                  <a:lnTo>
                    <a:pt x="17" y="860"/>
                  </a:lnTo>
                  <a:lnTo>
                    <a:pt x="9" y="917"/>
                  </a:lnTo>
                  <a:lnTo>
                    <a:pt x="4" y="974"/>
                  </a:lnTo>
                  <a:lnTo>
                    <a:pt x="2" y="1030"/>
                  </a:lnTo>
                  <a:lnTo>
                    <a:pt x="1" y="1086"/>
                  </a:lnTo>
                  <a:lnTo>
                    <a:pt x="0" y="1086"/>
                  </a:lnTo>
                  <a:lnTo>
                    <a:pt x="0" y="1030"/>
                  </a:lnTo>
                  <a:lnTo>
                    <a:pt x="2" y="974"/>
                  </a:lnTo>
                  <a:lnTo>
                    <a:pt x="7" y="917"/>
                  </a:lnTo>
                  <a:lnTo>
                    <a:pt x="15" y="860"/>
                  </a:lnTo>
                  <a:lnTo>
                    <a:pt x="26" y="804"/>
                  </a:lnTo>
                  <a:close/>
                  <a:moveTo>
                    <a:pt x="122" y="587"/>
                  </a:moveTo>
                  <a:lnTo>
                    <a:pt x="124" y="587"/>
                  </a:lnTo>
                  <a:lnTo>
                    <a:pt x="102" y="619"/>
                  </a:lnTo>
                  <a:lnTo>
                    <a:pt x="83" y="652"/>
                  </a:lnTo>
                  <a:lnTo>
                    <a:pt x="66" y="688"/>
                  </a:lnTo>
                  <a:lnTo>
                    <a:pt x="52" y="725"/>
                  </a:lnTo>
                  <a:lnTo>
                    <a:pt x="38" y="763"/>
                  </a:lnTo>
                  <a:lnTo>
                    <a:pt x="28" y="802"/>
                  </a:lnTo>
                  <a:lnTo>
                    <a:pt x="27" y="802"/>
                  </a:lnTo>
                  <a:lnTo>
                    <a:pt x="37" y="763"/>
                  </a:lnTo>
                  <a:lnTo>
                    <a:pt x="49" y="725"/>
                  </a:lnTo>
                  <a:lnTo>
                    <a:pt x="64" y="688"/>
                  </a:lnTo>
                  <a:lnTo>
                    <a:pt x="81" y="652"/>
                  </a:lnTo>
                  <a:lnTo>
                    <a:pt x="100" y="619"/>
                  </a:lnTo>
                  <a:lnTo>
                    <a:pt x="122" y="587"/>
                  </a:lnTo>
                  <a:close/>
                  <a:moveTo>
                    <a:pt x="272" y="467"/>
                  </a:moveTo>
                  <a:lnTo>
                    <a:pt x="276" y="467"/>
                  </a:lnTo>
                  <a:lnTo>
                    <a:pt x="258" y="478"/>
                  </a:lnTo>
                  <a:lnTo>
                    <a:pt x="239" y="489"/>
                  </a:lnTo>
                  <a:lnTo>
                    <a:pt x="219" y="501"/>
                  </a:lnTo>
                  <a:lnTo>
                    <a:pt x="199" y="515"/>
                  </a:lnTo>
                  <a:lnTo>
                    <a:pt x="172" y="537"/>
                  </a:lnTo>
                  <a:lnTo>
                    <a:pt x="147" y="560"/>
                  </a:lnTo>
                  <a:lnTo>
                    <a:pt x="126" y="585"/>
                  </a:lnTo>
                  <a:lnTo>
                    <a:pt x="123" y="585"/>
                  </a:lnTo>
                  <a:lnTo>
                    <a:pt x="140" y="566"/>
                  </a:lnTo>
                  <a:lnTo>
                    <a:pt x="158" y="547"/>
                  </a:lnTo>
                  <a:lnTo>
                    <a:pt x="177" y="529"/>
                  </a:lnTo>
                  <a:lnTo>
                    <a:pt x="198" y="513"/>
                  </a:lnTo>
                  <a:lnTo>
                    <a:pt x="224" y="496"/>
                  </a:lnTo>
                  <a:lnTo>
                    <a:pt x="248" y="481"/>
                  </a:lnTo>
                  <a:lnTo>
                    <a:pt x="272" y="467"/>
                  </a:lnTo>
                  <a:close/>
                  <a:moveTo>
                    <a:pt x="432" y="366"/>
                  </a:moveTo>
                  <a:lnTo>
                    <a:pt x="435" y="366"/>
                  </a:lnTo>
                  <a:lnTo>
                    <a:pt x="410" y="384"/>
                  </a:lnTo>
                  <a:lnTo>
                    <a:pt x="387" y="400"/>
                  </a:lnTo>
                  <a:lnTo>
                    <a:pt x="366" y="414"/>
                  </a:lnTo>
                  <a:lnTo>
                    <a:pt x="346" y="426"/>
                  </a:lnTo>
                  <a:lnTo>
                    <a:pt x="328" y="437"/>
                  </a:lnTo>
                  <a:lnTo>
                    <a:pt x="309" y="448"/>
                  </a:lnTo>
                  <a:lnTo>
                    <a:pt x="292" y="457"/>
                  </a:lnTo>
                  <a:lnTo>
                    <a:pt x="279" y="465"/>
                  </a:lnTo>
                  <a:lnTo>
                    <a:pt x="275" y="465"/>
                  </a:lnTo>
                  <a:lnTo>
                    <a:pt x="291" y="456"/>
                  </a:lnTo>
                  <a:lnTo>
                    <a:pt x="309" y="447"/>
                  </a:lnTo>
                  <a:lnTo>
                    <a:pt x="326" y="436"/>
                  </a:lnTo>
                  <a:lnTo>
                    <a:pt x="345" y="425"/>
                  </a:lnTo>
                  <a:lnTo>
                    <a:pt x="365" y="413"/>
                  </a:lnTo>
                  <a:lnTo>
                    <a:pt x="385" y="399"/>
                  </a:lnTo>
                  <a:lnTo>
                    <a:pt x="407" y="383"/>
                  </a:lnTo>
                  <a:lnTo>
                    <a:pt x="432" y="366"/>
                  </a:lnTo>
                  <a:close/>
                  <a:moveTo>
                    <a:pt x="517" y="255"/>
                  </a:moveTo>
                  <a:lnTo>
                    <a:pt x="519" y="255"/>
                  </a:lnTo>
                  <a:lnTo>
                    <a:pt x="507" y="280"/>
                  </a:lnTo>
                  <a:lnTo>
                    <a:pt x="494" y="303"/>
                  </a:lnTo>
                  <a:lnTo>
                    <a:pt x="479" y="324"/>
                  </a:lnTo>
                  <a:lnTo>
                    <a:pt x="463" y="342"/>
                  </a:lnTo>
                  <a:lnTo>
                    <a:pt x="445" y="358"/>
                  </a:lnTo>
                  <a:lnTo>
                    <a:pt x="442" y="360"/>
                  </a:lnTo>
                  <a:lnTo>
                    <a:pt x="440" y="362"/>
                  </a:lnTo>
                  <a:lnTo>
                    <a:pt x="437" y="364"/>
                  </a:lnTo>
                  <a:lnTo>
                    <a:pt x="435" y="364"/>
                  </a:lnTo>
                  <a:lnTo>
                    <a:pt x="444" y="357"/>
                  </a:lnTo>
                  <a:lnTo>
                    <a:pt x="462" y="341"/>
                  </a:lnTo>
                  <a:lnTo>
                    <a:pt x="478" y="322"/>
                  </a:lnTo>
                  <a:lnTo>
                    <a:pt x="492" y="302"/>
                  </a:lnTo>
                  <a:lnTo>
                    <a:pt x="506" y="280"/>
                  </a:lnTo>
                  <a:lnTo>
                    <a:pt x="517" y="255"/>
                  </a:lnTo>
                  <a:close/>
                  <a:moveTo>
                    <a:pt x="557" y="132"/>
                  </a:moveTo>
                  <a:lnTo>
                    <a:pt x="559" y="132"/>
                  </a:lnTo>
                  <a:lnTo>
                    <a:pt x="547" y="176"/>
                  </a:lnTo>
                  <a:lnTo>
                    <a:pt x="534" y="216"/>
                  </a:lnTo>
                  <a:lnTo>
                    <a:pt x="519" y="253"/>
                  </a:lnTo>
                  <a:lnTo>
                    <a:pt x="518" y="253"/>
                  </a:lnTo>
                  <a:lnTo>
                    <a:pt x="532" y="216"/>
                  </a:lnTo>
                  <a:lnTo>
                    <a:pt x="545" y="176"/>
                  </a:lnTo>
                  <a:lnTo>
                    <a:pt x="557" y="132"/>
                  </a:lnTo>
                  <a:close/>
                  <a:moveTo>
                    <a:pt x="588" y="12"/>
                  </a:moveTo>
                  <a:lnTo>
                    <a:pt x="587" y="22"/>
                  </a:lnTo>
                  <a:lnTo>
                    <a:pt x="574" y="74"/>
                  </a:lnTo>
                  <a:lnTo>
                    <a:pt x="567" y="103"/>
                  </a:lnTo>
                  <a:lnTo>
                    <a:pt x="559" y="130"/>
                  </a:lnTo>
                  <a:lnTo>
                    <a:pt x="557" y="130"/>
                  </a:lnTo>
                  <a:lnTo>
                    <a:pt x="564" y="102"/>
                  </a:lnTo>
                  <a:lnTo>
                    <a:pt x="572" y="73"/>
                  </a:lnTo>
                  <a:lnTo>
                    <a:pt x="588" y="12"/>
                  </a:lnTo>
                  <a:close/>
                  <a:moveTo>
                    <a:pt x="591" y="0"/>
                  </a:moveTo>
                  <a:lnTo>
                    <a:pt x="592" y="0"/>
                  </a:lnTo>
                  <a:lnTo>
                    <a:pt x="592" y="1"/>
                  </a:lnTo>
                  <a:lnTo>
                    <a:pt x="593" y="1"/>
                  </a:lnTo>
                  <a:lnTo>
                    <a:pt x="593" y="1"/>
                  </a:lnTo>
                  <a:lnTo>
                    <a:pt x="592" y="3"/>
                  </a:lnTo>
                  <a:lnTo>
                    <a:pt x="592" y="2"/>
                  </a:lnTo>
                  <a:lnTo>
                    <a:pt x="591" y="3"/>
                  </a:lnTo>
                  <a:lnTo>
                    <a:pt x="591" y="1"/>
                  </a:lnTo>
                  <a:lnTo>
                    <a:pt x="591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5192713" y="1946276"/>
              <a:ext cx="933450" cy="3001963"/>
            </a:xfrm>
            <a:custGeom>
              <a:avLst/>
              <a:gdLst/>
              <a:ahLst/>
              <a:cxnLst>
                <a:cxn ang="0">
                  <a:pos x="294" y="1890"/>
                </a:cxn>
                <a:cxn ang="0">
                  <a:pos x="245" y="1841"/>
                </a:cxn>
                <a:cxn ang="0">
                  <a:pos x="275" y="1877"/>
                </a:cxn>
                <a:cxn ang="0">
                  <a:pos x="198" y="1766"/>
                </a:cxn>
                <a:cxn ang="0">
                  <a:pos x="307" y="1662"/>
                </a:cxn>
                <a:cxn ang="0">
                  <a:pos x="199" y="1763"/>
                </a:cxn>
                <a:cxn ang="0">
                  <a:pos x="369" y="1650"/>
                </a:cxn>
                <a:cxn ang="0">
                  <a:pos x="340" y="1660"/>
                </a:cxn>
                <a:cxn ang="0">
                  <a:pos x="391" y="1640"/>
                </a:cxn>
                <a:cxn ang="0">
                  <a:pos x="371" y="1649"/>
                </a:cxn>
                <a:cxn ang="0">
                  <a:pos x="154" y="1660"/>
                </a:cxn>
                <a:cxn ang="0">
                  <a:pos x="228" y="1622"/>
                </a:cxn>
                <a:cxn ang="0">
                  <a:pos x="296" y="1660"/>
                </a:cxn>
                <a:cxn ang="0">
                  <a:pos x="213" y="1608"/>
                </a:cxn>
                <a:cxn ang="0">
                  <a:pos x="422" y="1620"/>
                </a:cxn>
                <a:cxn ang="0">
                  <a:pos x="399" y="1636"/>
                </a:cxn>
                <a:cxn ang="0">
                  <a:pos x="396" y="1636"/>
                </a:cxn>
                <a:cxn ang="0">
                  <a:pos x="420" y="1619"/>
                </a:cxn>
                <a:cxn ang="0">
                  <a:pos x="452" y="1588"/>
                </a:cxn>
                <a:cxn ang="0">
                  <a:pos x="462" y="1572"/>
                </a:cxn>
                <a:cxn ang="0">
                  <a:pos x="209" y="1604"/>
                </a:cxn>
                <a:cxn ang="0">
                  <a:pos x="175" y="1559"/>
                </a:cxn>
                <a:cxn ang="0">
                  <a:pos x="101" y="1421"/>
                </a:cxn>
                <a:cxn ang="0">
                  <a:pos x="175" y="1558"/>
                </a:cxn>
                <a:cxn ang="0">
                  <a:pos x="132" y="1488"/>
                </a:cxn>
                <a:cxn ang="0">
                  <a:pos x="93" y="1410"/>
                </a:cxn>
                <a:cxn ang="0">
                  <a:pos x="116" y="1528"/>
                </a:cxn>
                <a:cxn ang="0">
                  <a:pos x="146" y="1636"/>
                </a:cxn>
                <a:cxn ang="0">
                  <a:pos x="106" y="1495"/>
                </a:cxn>
                <a:cxn ang="0">
                  <a:pos x="540" y="1404"/>
                </a:cxn>
                <a:cxn ang="0">
                  <a:pos x="493" y="1527"/>
                </a:cxn>
                <a:cxn ang="0">
                  <a:pos x="464" y="1572"/>
                </a:cxn>
                <a:cxn ang="0">
                  <a:pos x="475" y="1553"/>
                </a:cxn>
                <a:cxn ang="0">
                  <a:pos x="586" y="1081"/>
                </a:cxn>
                <a:cxn ang="0">
                  <a:pos x="580" y="1213"/>
                </a:cxn>
                <a:cxn ang="0">
                  <a:pos x="542" y="1402"/>
                </a:cxn>
                <a:cxn ang="0">
                  <a:pos x="573" y="1248"/>
                </a:cxn>
                <a:cxn ang="0">
                  <a:pos x="561" y="797"/>
                </a:cxn>
                <a:cxn ang="0">
                  <a:pos x="588" y="1023"/>
                </a:cxn>
                <a:cxn ang="0">
                  <a:pos x="580" y="910"/>
                </a:cxn>
                <a:cxn ang="0">
                  <a:pos x="489" y="612"/>
                </a:cxn>
                <a:cxn ang="0">
                  <a:pos x="562" y="795"/>
                </a:cxn>
                <a:cxn ang="0">
                  <a:pos x="507" y="645"/>
                </a:cxn>
                <a:cxn ang="0">
                  <a:pos x="339" y="474"/>
                </a:cxn>
                <a:cxn ang="0">
                  <a:pos x="448" y="559"/>
                </a:cxn>
                <a:cxn ang="0">
                  <a:pos x="389" y="508"/>
                </a:cxn>
                <a:cxn ang="0">
                  <a:pos x="152" y="359"/>
                </a:cxn>
                <a:cxn ang="0">
                  <a:pos x="242" y="418"/>
                </a:cxn>
                <a:cxn ang="0">
                  <a:pos x="310" y="458"/>
                </a:cxn>
                <a:cxn ang="0">
                  <a:pos x="241" y="418"/>
                </a:cxn>
                <a:cxn ang="0">
                  <a:pos x="69" y="248"/>
                </a:cxn>
                <a:cxn ang="0">
                  <a:pos x="125" y="334"/>
                </a:cxn>
                <a:cxn ang="0">
                  <a:pos x="148" y="355"/>
                </a:cxn>
                <a:cxn ang="0">
                  <a:pos x="93" y="296"/>
                </a:cxn>
                <a:cxn ang="0">
                  <a:pos x="44" y="169"/>
                </a:cxn>
                <a:cxn ang="0">
                  <a:pos x="42" y="169"/>
                </a:cxn>
                <a:cxn ang="0">
                  <a:pos x="26" y="101"/>
                </a:cxn>
                <a:cxn ang="0">
                  <a:pos x="0" y="7"/>
                </a:cxn>
              </a:cxnLst>
              <a:rect l="0" t="0" r="r" b="b"/>
              <a:pathLst>
                <a:path w="588" h="1891">
                  <a:moveTo>
                    <a:pt x="294" y="1890"/>
                  </a:moveTo>
                  <a:lnTo>
                    <a:pt x="296" y="1890"/>
                  </a:lnTo>
                  <a:lnTo>
                    <a:pt x="296" y="1891"/>
                  </a:lnTo>
                  <a:lnTo>
                    <a:pt x="294" y="1891"/>
                  </a:lnTo>
                  <a:lnTo>
                    <a:pt x="294" y="1890"/>
                  </a:lnTo>
                  <a:close/>
                  <a:moveTo>
                    <a:pt x="198" y="1766"/>
                  </a:moveTo>
                  <a:lnTo>
                    <a:pt x="199" y="1766"/>
                  </a:lnTo>
                  <a:lnTo>
                    <a:pt x="214" y="1793"/>
                  </a:lnTo>
                  <a:lnTo>
                    <a:pt x="229" y="1819"/>
                  </a:lnTo>
                  <a:lnTo>
                    <a:pt x="245" y="1841"/>
                  </a:lnTo>
                  <a:lnTo>
                    <a:pt x="261" y="1861"/>
                  </a:lnTo>
                  <a:lnTo>
                    <a:pt x="278" y="1877"/>
                  </a:lnTo>
                  <a:lnTo>
                    <a:pt x="295" y="1889"/>
                  </a:lnTo>
                  <a:lnTo>
                    <a:pt x="292" y="1889"/>
                  </a:lnTo>
                  <a:lnTo>
                    <a:pt x="275" y="1877"/>
                  </a:lnTo>
                  <a:lnTo>
                    <a:pt x="259" y="1860"/>
                  </a:lnTo>
                  <a:lnTo>
                    <a:pt x="243" y="1840"/>
                  </a:lnTo>
                  <a:lnTo>
                    <a:pt x="227" y="1818"/>
                  </a:lnTo>
                  <a:lnTo>
                    <a:pt x="212" y="1793"/>
                  </a:lnTo>
                  <a:lnTo>
                    <a:pt x="198" y="1766"/>
                  </a:lnTo>
                  <a:close/>
                  <a:moveTo>
                    <a:pt x="307" y="1662"/>
                  </a:moveTo>
                  <a:lnTo>
                    <a:pt x="323" y="1662"/>
                  </a:lnTo>
                  <a:lnTo>
                    <a:pt x="323" y="1662"/>
                  </a:lnTo>
                  <a:lnTo>
                    <a:pt x="313" y="1662"/>
                  </a:lnTo>
                  <a:lnTo>
                    <a:pt x="307" y="1662"/>
                  </a:lnTo>
                  <a:close/>
                  <a:moveTo>
                    <a:pt x="154" y="1662"/>
                  </a:moveTo>
                  <a:lnTo>
                    <a:pt x="156" y="1662"/>
                  </a:lnTo>
                  <a:lnTo>
                    <a:pt x="170" y="1697"/>
                  </a:lnTo>
                  <a:lnTo>
                    <a:pt x="183" y="1731"/>
                  </a:lnTo>
                  <a:lnTo>
                    <a:pt x="199" y="1763"/>
                  </a:lnTo>
                  <a:lnTo>
                    <a:pt x="197" y="1763"/>
                  </a:lnTo>
                  <a:lnTo>
                    <a:pt x="182" y="1731"/>
                  </a:lnTo>
                  <a:lnTo>
                    <a:pt x="168" y="1697"/>
                  </a:lnTo>
                  <a:lnTo>
                    <a:pt x="154" y="1662"/>
                  </a:lnTo>
                  <a:close/>
                  <a:moveTo>
                    <a:pt x="369" y="1650"/>
                  </a:moveTo>
                  <a:lnTo>
                    <a:pt x="370" y="1650"/>
                  </a:lnTo>
                  <a:lnTo>
                    <a:pt x="370" y="1651"/>
                  </a:lnTo>
                  <a:lnTo>
                    <a:pt x="371" y="1651"/>
                  </a:lnTo>
                  <a:lnTo>
                    <a:pt x="355" y="1657"/>
                  </a:lnTo>
                  <a:lnTo>
                    <a:pt x="340" y="1660"/>
                  </a:lnTo>
                  <a:lnTo>
                    <a:pt x="329" y="1660"/>
                  </a:lnTo>
                  <a:lnTo>
                    <a:pt x="350" y="1657"/>
                  </a:lnTo>
                  <a:lnTo>
                    <a:pt x="369" y="1650"/>
                  </a:lnTo>
                  <a:close/>
                  <a:moveTo>
                    <a:pt x="390" y="1640"/>
                  </a:moveTo>
                  <a:lnTo>
                    <a:pt x="391" y="1640"/>
                  </a:lnTo>
                  <a:lnTo>
                    <a:pt x="392" y="1641"/>
                  </a:lnTo>
                  <a:lnTo>
                    <a:pt x="382" y="1646"/>
                  </a:lnTo>
                  <a:lnTo>
                    <a:pt x="372" y="1651"/>
                  </a:lnTo>
                  <a:lnTo>
                    <a:pt x="371" y="1650"/>
                  </a:lnTo>
                  <a:lnTo>
                    <a:pt x="371" y="1649"/>
                  </a:lnTo>
                  <a:lnTo>
                    <a:pt x="371" y="1649"/>
                  </a:lnTo>
                  <a:lnTo>
                    <a:pt x="390" y="1640"/>
                  </a:lnTo>
                  <a:close/>
                  <a:moveTo>
                    <a:pt x="148" y="1636"/>
                  </a:moveTo>
                  <a:lnTo>
                    <a:pt x="156" y="1660"/>
                  </a:lnTo>
                  <a:lnTo>
                    <a:pt x="154" y="1660"/>
                  </a:lnTo>
                  <a:lnTo>
                    <a:pt x="146" y="1638"/>
                  </a:lnTo>
                  <a:lnTo>
                    <a:pt x="147" y="1638"/>
                  </a:lnTo>
                  <a:lnTo>
                    <a:pt x="148" y="1636"/>
                  </a:lnTo>
                  <a:close/>
                  <a:moveTo>
                    <a:pt x="212" y="1605"/>
                  </a:moveTo>
                  <a:lnTo>
                    <a:pt x="228" y="1622"/>
                  </a:lnTo>
                  <a:lnTo>
                    <a:pt x="246" y="1636"/>
                  </a:lnTo>
                  <a:lnTo>
                    <a:pt x="265" y="1648"/>
                  </a:lnTo>
                  <a:lnTo>
                    <a:pt x="286" y="1656"/>
                  </a:lnTo>
                  <a:lnTo>
                    <a:pt x="307" y="1660"/>
                  </a:lnTo>
                  <a:lnTo>
                    <a:pt x="296" y="1660"/>
                  </a:lnTo>
                  <a:lnTo>
                    <a:pt x="273" y="1653"/>
                  </a:lnTo>
                  <a:lnTo>
                    <a:pt x="252" y="1642"/>
                  </a:lnTo>
                  <a:lnTo>
                    <a:pt x="233" y="1628"/>
                  </a:lnTo>
                  <a:lnTo>
                    <a:pt x="214" y="1611"/>
                  </a:lnTo>
                  <a:lnTo>
                    <a:pt x="213" y="1608"/>
                  </a:lnTo>
                  <a:lnTo>
                    <a:pt x="212" y="1605"/>
                  </a:lnTo>
                  <a:close/>
                  <a:moveTo>
                    <a:pt x="438" y="1602"/>
                  </a:moveTo>
                  <a:lnTo>
                    <a:pt x="439" y="1602"/>
                  </a:lnTo>
                  <a:lnTo>
                    <a:pt x="440" y="1603"/>
                  </a:lnTo>
                  <a:lnTo>
                    <a:pt x="422" y="1620"/>
                  </a:lnTo>
                  <a:lnTo>
                    <a:pt x="403" y="1634"/>
                  </a:lnTo>
                  <a:lnTo>
                    <a:pt x="402" y="1634"/>
                  </a:lnTo>
                  <a:lnTo>
                    <a:pt x="402" y="1635"/>
                  </a:lnTo>
                  <a:lnTo>
                    <a:pt x="401" y="1635"/>
                  </a:lnTo>
                  <a:lnTo>
                    <a:pt x="399" y="1636"/>
                  </a:lnTo>
                  <a:lnTo>
                    <a:pt x="396" y="1638"/>
                  </a:lnTo>
                  <a:lnTo>
                    <a:pt x="394" y="1640"/>
                  </a:lnTo>
                  <a:lnTo>
                    <a:pt x="393" y="1639"/>
                  </a:lnTo>
                  <a:lnTo>
                    <a:pt x="392" y="1639"/>
                  </a:lnTo>
                  <a:lnTo>
                    <a:pt x="396" y="1636"/>
                  </a:lnTo>
                  <a:lnTo>
                    <a:pt x="400" y="1634"/>
                  </a:lnTo>
                  <a:lnTo>
                    <a:pt x="400" y="1633"/>
                  </a:lnTo>
                  <a:lnTo>
                    <a:pt x="401" y="1633"/>
                  </a:lnTo>
                  <a:lnTo>
                    <a:pt x="402" y="1633"/>
                  </a:lnTo>
                  <a:lnTo>
                    <a:pt x="420" y="1619"/>
                  </a:lnTo>
                  <a:lnTo>
                    <a:pt x="438" y="1602"/>
                  </a:lnTo>
                  <a:close/>
                  <a:moveTo>
                    <a:pt x="462" y="1572"/>
                  </a:moveTo>
                  <a:lnTo>
                    <a:pt x="463" y="1573"/>
                  </a:lnTo>
                  <a:lnTo>
                    <a:pt x="464" y="1573"/>
                  </a:lnTo>
                  <a:lnTo>
                    <a:pt x="452" y="1588"/>
                  </a:lnTo>
                  <a:lnTo>
                    <a:pt x="440" y="1601"/>
                  </a:lnTo>
                  <a:lnTo>
                    <a:pt x="440" y="1601"/>
                  </a:lnTo>
                  <a:lnTo>
                    <a:pt x="439" y="1601"/>
                  </a:lnTo>
                  <a:lnTo>
                    <a:pt x="451" y="1587"/>
                  </a:lnTo>
                  <a:lnTo>
                    <a:pt x="462" y="1572"/>
                  </a:lnTo>
                  <a:close/>
                  <a:moveTo>
                    <a:pt x="175" y="1559"/>
                  </a:moveTo>
                  <a:lnTo>
                    <a:pt x="191" y="1581"/>
                  </a:lnTo>
                  <a:lnTo>
                    <a:pt x="207" y="1601"/>
                  </a:lnTo>
                  <a:lnTo>
                    <a:pt x="209" y="1603"/>
                  </a:lnTo>
                  <a:lnTo>
                    <a:pt x="209" y="1604"/>
                  </a:lnTo>
                  <a:lnTo>
                    <a:pt x="210" y="1606"/>
                  </a:lnTo>
                  <a:lnTo>
                    <a:pt x="191" y="1585"/>
                  </a:lnTo>
                  <a:lnTo>
                    <a:pt x="175" y="1561"/>
                  </a:lnTo>
                  <a:lnTo>
                    <a:pt x="175" y="1561"/>
                  </a:lnTo>
                  <a:lnTo>
                    <a:pt x="175" y="1559"/>
                  </a:lnTo>
                  <a:close/>
                  <a:moveTo>
                    <a:pt x="90" y="1407"/>
                  </a:moveTo>
                  <a:lnTo>
                    <a:pt x="91" y="1407"/>
                  </a:lnTo>
                  <a:lnTo>
                    <a:pt x="94" y="1408"/>
                  </a:lnTo>
                  <a:lnTo>
                    <a:pt x="98" y="1413"/>
                  </a:lnTo>
                  <a:lnTo>
                    <a:pt x="101" y="1421"/>
                  </a:lnTo>
                  <a:lnTo>
                    <a:pt x="107" y="1431"/>
                  </a:lnTo>
                  <a:lnTo>
                    <a:pt x="114" y="1446"/>
                  </a:lnTo>
                  <a:lnTo>
                    <a:pt x="146" y="1510"/>
                  </a:lnTo>
                  <a:lnTo>
                    <a:pt x="159" y="1534"/>
                  </a:lnTo>
                  <a:lnTo>
                    <a:pt x="175" y="1558"/>
                  </a:lnTo>
                  <a:lnTo>
                    <a:pt x="174" y="1559"/>
                  </a:lnTo>
                  <a:lnTo>
                    <a:pt x="174" y="1560"/>
                  </a:lnTo>
                  <a:lnTo>
                    <a:pt x="159" y="1536"/>
                  </a:lnTo>
                  <a:lnTo>
                    <a:pt x="145" y="1511"/>
                  </a:lnTo>
                  <a:lnTo>
                    <a:pt x="132" y="1488"/>
                  </a:lnTo>
                  <a:lnTo>
                    <a:pt x="122" y="1466"/>
                  </a:lnTo>
                  <a:lnTo>
                    <a:pt x="112" y="1447"/>
                  </a:lnTo>
                  <a:lnTo>
                    <a:pt x="106" y="1434"/>
                  </a:lnTo>
                  <a:lnTo>
                    <a:pt x="97" y="1415"/>
                  </a:lnTo>
                  <a:lnTo>
                    <a:pt x="93" y="1410"/>
                  </a:lnTo>
                  <a:lnTo>
                    <a:pt x="91" y="1408"/>
                  </a:lnTo>
                  <a:lnTo>
                    <a:pt x="95" y="1434"/>
                  </a:lnTo>
                  <a:lnTo>
                    <a:pt x="100" y="1463"/>
                  </a:lnTo>
                  <a:lnTo>
                    <a:pt x="108" y="1495"/>
                  </a:lnTo>
                  <a:lnTo>
                    <a:pt x="116" y="1528"/>
                  </a:lnTo>
                  <a:lnTo>
                    <a:pt x="125" y="1563"/>
                  </a:lnTo>
                  <a:lnTo>
                    <a:pt x="135" y="1598"/>
                  </a:lnTo>
                  <a:lnTo>
                    <a:pt x="147" y="1635"/>
                  </a:lnTo>
                  <a:lnTo>
                    <a:pt x="146" y="1636"/>
                  </a:lnTo>
                  <a:lnTo>
                    <a:pt x="146" y="1636"/>
                  </a:lnTo>
                  <a:lnTo>
                    <a:pt x="146" y="1636"/>
                  </a:lnTo>
                  <a:lnTo>
                    <a:pt x="134" y="1600"/>
                  </a:lnTo>
                  <a:lnTo>
                    <a:pt x="124" y="1564"/>
                  </a:lnTo>
                  <a:lnTo>
                    <a:pt x="114" y="1530"/>
                  </a:lnTo>
                  <a:lnTo>
                    <a:pt x="106" y="1495"/>
                  </a:lnTo>
                  <a:lnTo>
                    <a:pt x="99" y="1463"/>
                  </a:lnTo>
                  <a:lnTo>
                    <a:pt x="94" y="1434"/>
                  </a:lnTo>
                  <a:lnTo>
                    <a:pt x="90" y="1408"/>
                  </a:lnTo>
                  <a:lnTo>
                    <a:pt x="90" y="1407"/>
                  </a:lnTo>
                  <a:close/>
                  <a:moveTo>
                    <a:pt x="540" y="1404"/>
                  </a:moveTo>
                  <a:lnTo>
                    <a:pt x="541" y="1404"/>
                  </a:lnTo>
                  <a:lnTo>
                    <a:pt x="531" y="1437"/>
                  </a:lnTo>
                  <a:lnTo>
                    <a:pt x="520" y="1468"/>
                  </a:lnTo>
                  <a:lnTo>
                    <a:pt x="507" y="1498"/>
                  </a:lnTo>
                  <a:lnTo>
                    <a:pt x="493" y="1527"/>
                  </a:lnTo>
                  <a:lnTo>
                    <a:pt x="477" y="1554"/>
                  </a:lnTo>
                  <a:lnTo>
                    <a:pt x="476" y="1555"/>
                  </a:lnTo>
                  <a:lnTo>
                    <a:pt x="476" y="1556"/>
                  </a:lnTo>
                  <a:lnTo>
                    <a:pt x="464" y="1572"/>
                  </a:lnTo>
                  <a:lnTo>
                    <a:pt x="464" y="1572"/>
                  </a:lnTo>
                  <a:lnTo>
                    <a:pt x="463" y="1571"/>
                  </a:lnTo>
                  <a:lnTo>
                    <a:pt x="475" y="1555"/>
                  </a:lnTo>
                  <a:lnTo>
                    <a:pt x="475" y="1554"/>
                  </a:lnTo>
                  <a:lnTo>
                    <a:pt x="475" y="1554"/>
                  </a:lnTo>
                  <a:lnTo>
                    <a:pt x="475" y="1553"/>
                  </a:lnTo>
                  <a:lnTo>
                    <a:pt x="494" y="1519"/>
                  </a:lnTo>
                  <a:lnTo>
                    <a:pt x="512" y="1483"/>
                  </a:lnTo>
                  <a:lnTo>
                    <a:pt x="527" y="1445"/>
                  </a:lnTo>
                  <a:lnTo>
                    <a:pt x="540" y="1404"/>
                  </a:lnTo>
                  <a:close/>
                  <a:moveTo>
                    <a:pt x="586" y="1081"/>
                  </a:moveTo>
                  <a:lnTo>
                    <a:pt x="588" y="1081"/>
                  </a:lnTo>
                  <a:lnTo>
                    <a:pt x="587" y="1115"/>
                  </a:lnTo>
                  <a:lnTo>
                    <a:pt x="585" y="1148"/>
                  </a:lnTo>
                  <a:lnTo>
                    <a:pt x="583" y="1179"/>
                  </a:lnTo>
                  <a:lnTo>
                    <a:pt x="580" y="1213"/>
                  </a:lnTo>
                  <a:lnTo>
                    <a:pt x="576" y="1248"/>
                  </a:lnTo>
                  <a:lnTo>
                    <a:pt x="569" y="1286"/>
                  </a:lnTo>
                  <a:lnTo>
                    <a:pt x="562" y="1325"/>
                  </a:lnTo>
                  <a:lnTo>
                    <a:pt x="553" y="1364"/>
                  </a:lnTo>
                  <a:lnTo>
                    <a:pt x="542" y="1402"/>
                  </a:lnTo>
                  <a:lnTo>
                    <a:pt x="541" y="1402"/>
                  </a:lnTo>
                  <a:lnTo>
                    <a:pt x="551" y="1364"/>
                  </a:lnTo>
                  <a:lnTo>
                    <a:pt x="560" y="1325"/>
                  </a:lnTo>
                  <a:lnTo>
                    <a:pt x="568" y="1286"/>
                  </a:lnTo>
                  <a:lnTo>
                    <a:pt x="573" y="1248"/>
                  </a:lnTo>
                  <a:lnTo>
                    <a:pt x="578" y="1213"/>
                  </a:lnTo>
                  <a:lnTo>
                    <a:pt x="581" y="1179"/>
                  </a:lnTo>
                  <a:lnTo>
                    <a:pt x="584" y="1148"/>
                  </a:lnTo>
                  <a:lnTo>
                    <a:pt x="586" y="1081"/>
                  </a:lnTo>
                  <a:close/>
                  <a:moveTo>
                    <a:pt x="561" y="797"/>
                  </a:moveTo>
                  <a:lnTo>
                    <a:pt x="563" y="797"/>
                  </a:lnTo>
                  <a:lnTo>
                    <a:pt x="574" y="853"/>
                  </a:lnTo>
                  <a:lnTo>
                    <a:pt x="581" y="910"/>
                  </a:lnTo>
                  <a:lnTo>
                    <a:pt x="586" y="967"/>
                  </a:lnTo>
                  <a:lnTo>
                    <a:pt x="588" y="1023"/>
                  </a:lnTo>
                  <a:lnTo>
                    <a:pt x="588" y="1079"/>
                  </a:lnTo>
                  <a:lnTo>
                    <a:pt x="586" y="1079"/>
                  </a:lnTo>
                  <a:lnTo>
                    <a:pt x="586" y="1023"/>
                  </a:lnTo>
                  <a:lnTo>
                    <a:pt x="585" y="967"/>
                  </a:lnTo>
                  <a:lnTo>
                    <a:pt x="580" y="910"/>
                  </a:lnTo>
                  <a:lnTo>
                    <a:pt x="572" y="853"/>
                  </a:lnTo>
                  <a:lnTo>
                    <a:pt x="561" y="797"/>
                  </a:lnTo>
                  <a:close/>
                  <a:moveTo>
                    <a:pt x="464" y="580"/>
                  </a:moveTo>
                  <a:lnTo>
                    <a:pt x="467" y="580"/>
                  </a:lnTo>
                  <a:lnTo>
                    <a:pt x="489" y="612"/>
                  </a:lnTo>
                  <a:lnTo>
                    <a:pt x="509" y="645"/>
                  </a:lnTo>
                  <a:lnTo>
                    <a:pt x="525" y="681"/>
                  </a:lnTo>
                  <a:lnTo>
                    <a:pt x="540" y="718"/>
                  </a:lnTo>
                  <a:lnTo>
                    <a:pt x="552" y="756"/>
                  </a:lnTo>
                  <a:lnTo>
                    <a:pt x="562" y="795"/>
                  </a:lnTo>
                  <a:lnTo>
                    <a:pt x="561" y="795"/>
                  </a:lnTo>
                  <a:lnTo>
                    <a:pt x="551" y="756"/>
                  </a:lnTo>
                  <a:lnTo>
                    <a:pt x="538" y="718"/>
                  </a:lnTo>
                  <a:lnTo>
                    <a:pt x="523" y="681"/>
                  </a:lnTo>
                  <a:lnTo>
                    <a:pt x="507" y="645"/>
                  </a:lnTo>
                  <a:lnTo>
                    <a:pt x="487" y="612"/>
                  </a:lnTo>
                  <a:lnTo>
                    <a:pt x="464" y="580"/>
                  </a:lnTo>
                  <a:close/>
                  <a:moveTo>
                    <a:pt x="313" y="460"/>
                  </a:moveTo>
                  <a:lnTo>
                    <a:pt x="316" y="460"/>
                  </a:lnTo>
                  <a:lnTo>
                    <a:pt x="339" y="474"/>
                  </a:lnTo>
                  <a:lnTo>
                    <a:pt x="364" y="489"/>
                  </a:lnTo>
                  <a:lnTo>
                    <a:pt x="390" y="506"/>
                  </a:lnTo>
                  <a:lnTo>
                    <a:pt x="411" y="522"/>
                  </a:lnTo>
                  <a:lnTo>
                    <a:pt x="430" y="540"/>
                  </a:lnTo>
                  <a:lnTo>
                    <a:pt x="448" y="559"/>
                  </a:lnTo>
                  <a:lnTo>
                    <a:pt x="465" y="578"/>
                  </a:lnTo>
                  <a:lnTo>
                    <a:pt x="463" y="578"/>
                  </a:lnTo>
                  <a:lnTo>
                    <a:pt x="440" y="553"/>
                  </a:lnTo>
                  <a:lnTo>
                    <a:pt x="416" y="530"/>
                  </a:lnTo>
                  <a:lnTo>
                    <a:pt x="389" y="508"/>
                  </a:lnTo>
                  <a:lnTo>
                    <a:pt x="369" y="494"/>
                  </a:lnTo>
                  <a:lnTo>
                    <a:pt x="350" y="482"/>
                  </a:lnTo>
                  <a:lnTo>
                    <a:pt x="331" y="471"/>
                  </a:lnTo>
                  <a:lnTo>
                    <a:pt x="313" y="460"/>
                  </a:lnTo>
                  <a:close/>
                  <a:moveTo>
                    <a:pt x="152" y="359"/>
                  </a:moveTo>
                  <a:lnTo>
                    <a:pt x="155" y="359"/>
                  </a:lnTo>
                  <a:lnTo>
                    <a:pt x="179" y="376"/>
                  </a:lnTo>
                  <a:lnTo>
                    <a:pt x="201" y="392"/>
                  </a:lnTo>
                  <a:lnTo>
                    <a:pt x="223" y="405"/>
                  </a:lnTo>
                  <a:lnTo>
                    <a:pt x="242" y="418"/>
                  </a:lnTo>
                  <a:lnTo>
                    <a:pt x="260" y="429"/>
                  </a:lnTo>
                  <a:lnTo>
                    <a:pt x="278" y="438"/>
                  </a:lnTo>
                  <a:lnTo>
                    <a:pt x="294" y="448"/>
                  </a:lnTo>
                  <a:lnTo>
                    <a:pt x="313" y="458"/>
                  </a:lnTo>
                  <a:lnTo>
                    <a:pt x="310" y="458"/>
                  </a:lnTo>
                  <a:lnTo>
                    <a:pt x="302" y="453"/>
                  </a:lnTo>
                  <a:lnTo>
                    <a:pt x="294" y="449"/>
                  </a:lnTo>
                  <a:lnTo>
                    <a:pt x="277" y="440"/>
                  </a:lnTo>
                  <a:lnTo>
                    <a:pt x="260" y="429"/>
                  </a:lnTo>
                  <a:lnTo>
                    <a:pt x="241" y="418"/>
                  </a:lnTo>
                  <a:lnTo>
                    <a:pt x="220" y="406"/>
                  </a:lnTo>
                  <a:lnTo>
                    <a:pt x="199" y="392"/>
                  </a:lnTo>
                  <a:lnTo>
                    <a:pt x="177" y="377"/>
                  </a:lnTo>
                  <a:lnTo>
                    <a:pt x="152" y="359"/>
                  </a:lnTo>
                  <a:close/>
                  <a:moveTo>
                    <a:pt x="69" y="248"/>
                  </a:moveTo>
                  <a:lnTo>
                    <a:pt x="71" y="248"/>
                  </a:lnTo>
                  <a:lnTo>
                    <a:pt x="83" y="273"/>
                  </a:lnTo>
                  <a:lnTo>
                    <a:pt x="95" y="295"/>
                  </a:lnTo>
                  <a:lnTo>
                    <a:pt x="109" y="315"/>
                  </a:lnTo>
                  <a:lnTo>
                    <a:pt x="125" y="334"/>
                  </a:lnTo>
                  <a:lnTo>
                    <a:pt x="143" y="350"/>
                  </a:lnTo>
                  <a:lnTo>
                    <a:pt x="147" y="352"/>
                  </a:lnTo>
                  <a:lnTo>
                    <a:pt x="153" y="357"/>
                  </a:lnTo>
                  <a:lnTo>
                    <a:pt x="150" y="357"/>
                  </a:lnTo>
                  <a:lnTo>
                    <a:pt x="148" y="355"/>
                  </a:lnTo>
                  <a:lnTo>
                    <a:pt x="145" y="353"/>
                  </a:lnTo>
                  <a:lnTo>
                    <a:pt x="143" y="351"/>
                  </a:lnTo>
                  <a:lnTo>
                    <a:pt x="124" y="335"/>
                  </a:lnTo>
                  <a:lnTo>
                    <a:pt x="108" y="317"/>
                  </a:lnTo>
                  <a:lnTo>
                    <a:pt x="93" y="296"/>
                  </a:lnTo>
                  <a:lnTo>
                    <a:pt x="81" y="273"/>
                  </a:lnTo>
                  <a:lnTo>
                    <a:pt x="69" y="248"/>
                  </a:lnTo>
                  <a:close/>
                  <a:moveTo>
                    <a:pt x="31" y="125"/>
                  </a:moveTo>
                  <a:lnTo>
                    <a:pt x="32" y="125"/>
                  </a:lnTo>
                  <a:lnTo>
                    <a:pt x="44" y="169"/>
                  </a:lnTo>
                  <a:lnTo>
                    <a:pt x="57" y="209"/>
                  </a:lnTo>
                  <a:lnTo>
                    <a:pt x="71" y="246"/>
                  </a:lnTo>
                  <a:lnTo>
                    <a:pt x="69" y="246"/>
                  </a:lnTo>
                  <a:lnTo>
                    <a:pt x="55" y="209"/>
                  </a:lnTo>
                  <a:lnTo>
                    <a:pt x="42" y="169"/>
                  </a:lnTo>
                  <a:lnTo>
                    <a:pt x="31" y="125"/>
                  </a:lnTo>
                  <a:close/>
                  <a:moveTo>
                    <a:pt x="0" y="0"/>
                  </a:moveTo>
                  <a:lnTo>
                    <a:pt x="1" y="5"/>
                  </a:lnTo>
                  <a:lnTo>
                    <a:pt x="21" y="78"/>
                  </a:lnTo>
                  <a:lnTo>
                    <a:pt x="26" y="101"/>
                  </a:lnTo>
                  <a:lnTo>
                    <a:pt x="32" y="123"/>
                  </a:lnTo>
                  <a:lnTo>
                    <a:pt x="30" y="123"/>
                  </a:lnTo>
                  <a:lnTo>
                    <a:pt x="25" y="101"/>
                  </a:lnTo>
                  <a:lnTo>
                    <a:pt x="19" y="7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4841875" y="1943101"/>
              <a:ext cx="347663" cy="3005138"/>
            </a:xfrm>
            <a:custGeom>
              <a:avLst/>
              <a:gdLst/>
              <a:ahLst/>
              <a:cxnLst>
                <a:cxn ang="0">
                  <a:pos x="110" y="1893"/>
                </a:cxn>
                <a:cxn ang="0">
                  <a:pos x="141" y="1794"/>
                </a:cxn>
                <a:cxn ang="0">
                  <a:pos x="118" y="1879"/>
                </a:cxn>
                <a:cxn ang="0">
                  <a:pos x="122" y="1862"/>
                </a:cxn>
                <a:cxn ang="0">
                  <a:pos x="145" y="1768"/>
                </a:cxn>
                <a:cxn ang="0">
                  <a:pos x="153" y="1733"/>
                </a:cxn>
                <a:cxn ang="0">
                  <a:pos x="161" y="1664"/>
                </a:cxn>
                <a:cxn ang="0">
                  <a:pos x="99" y="1664"/>
                </a:cxn>
                <a:cxn ang="0">
                  <a:pos x="186" y="1410"/>
                </a:cxn>
                <a:cxn ang="0">
                  <a:pos x="178" y="1521"/>
                </a:cxn>
                <a:cxn ang="0">
                  <a:pos x="163" y="1662"/>
                </a:cxn>
                <a:cxn ang="0">
                  <a:pos x="176" y="1524"/>
                </a:cxn>
                <a:cxn ang="0">
                  <a:pos x="185" y="1412"/>
                </a:cxn>
                <a:cxn ang="0">
                  <a:pos x="174" y="1469"/>
                </a:cxn>
                <a:cxn ang="0">
                  <a:pos x="155" y="1561"/>
                </a:cxn>
                <a:cxn ang="0">
                  <a:pos x="128" y="1640"/>
                </a:cxn>
                <a:cxn ang="0">
                  <a:pos x="109" y="1662"/>
                </a:cxn>
                <a:cxn ang="0">
                  <a:pos x="118" y="1651"/>
                </a:cxn>
                <a:cxn ang="0">
                  <a:pos x="148" y="1582"/>
                </a:cxn>
                <a:cxn ang="0">
                  <a:pos x="168" y="1490"/>
                </a:cxn>
                <a:cxn ang="0">
                  <a:pos x="180" y="1425"/>
                </a:cxn>
                <a:cxn ang="0">
                  <a:pos x="184" y="1410"/>
                </a:cxn>
                <a:cxn ang="0">
                  <a:pos x="19" y="1408"/>
                </a:cxn>
                <a:cxn ang="0">
                  <a:pos x="22" y="1428"/>
                </a:cxn>
                <a:cxn ang="0">
                  <a:pos x="39" y="1537"/>
                </a:cxn>
                <a:cxn ang="0">
                  <a:pos x="44" y="1560"/>
                </a:cxn>
                <a:cxn ang="0">
                  <a:pos x="58" y="1606"/>
                </a:cxn>
                <a:cxn ang="0">
                  <a:pos x="73" y="1640"/>
                </a:cxn>
                <a:cxn ang="0">
                  <a:pos x="92" y="1662"/>
                </a:cxn>
                <a:cxn ang="0">
                  <a:pos x="72" y="1642"/>
                </a:cxn>
                <a:cxn ang="0">
                  <a:pos x="50" y="1587"/>
                </a:cxn>
                <a:cxn ang="0">
                  <a:pos x="38" y="1541"/>
                </a:cxn>
                <a:cxn ang="0">
                  <a:pos x="26" y="1469"/>
                </a:cxn>
                <a:cxn ang="0">
                  <a:pos x="19" y="1413"/>
                </a:cxn>
                <a:cxn ang="0">
                  <a:pos x="0" y="1083"/>
                </a:cxn>
                <a:cxn ang="0">
                  <a:pos x="6" y="1213"/>
                </a:cxn>
                <a:cxn ang="0">
                  <a:pos x="17" y="1404"/>
                </a:cxn>
                <a:cxn ang="0">
                  <a:pos x="1" y="1150"/>
                </a:cxn>
                <a:cxn ang="0">
                  <a:pos x="12" y="799"/>
                </a:cxn>
                <a:cxn ang="0">
                  <a:pos x="3" y="1019"/>
                </a:cxn>
                <a:cxn ang="0">
                  <a:pos x="2" y="959"/>
                </a:cxn>
                <a:cxn ang="0">
                  <a:pos x="46" y="582"/>
                </a:cxn>
                <a:cxn ang="0">
                  <a:pos x="24" y="700"/>
                </a:cxn>
                <a:cxn ang="0">
                  <a:pos x="16" y="747"/>
                </a:cxn>
                <a:cxn ang="0">
                  <a:pos x="46" y="582"/>
                </a:cxn>
                <a:cxn ang="0">
                  <a:pos x="91" y="484"/>
                </a:cxn>
                <a:cxn ang="0">
                  <a:pos x="56" y="554"/>
                </a:cxn>
                <a:cxn ang="0">
                  <a:pos x="64" y="530"/>
                </a:cxn>
                <a:cxn ang="0">
                  <a:pos x="102" y="462"/>
                </a:cxn>
                <a:cxn ang="0">
                  <a:pos x="143" y="401"/>
                </a:cxn>
                <a:cxn ang="0">
                  <a:pos x="109" y="455"/>
                </a:cxn>
                <a:cxn ang="0">
                  <a:pos x="104" y="460"/>
                </a:cxn>
                <a:cxn ang="0">
                  <a:pos x="123" y="430"/>
                </a:cxn>
                <a:cxn ang="0">
                  <a:pos x="162" y="361"/>
                </a:cxn>
                <a:cxn ang="0">
                  <a:pos x="182" y="309"/>
                </a:cxn>
                <a:cxn ang="0">
                  <a:pos x="165" y="357"/>
                </a:cxn>
                <a:cxn ang="0">
                  <a:pos x="165" y="352"/>
                </a:cxn>
                <a:cxn ang="0">
                  <a:pos x="192" y="250"/>
                </a:cxn>
                <a:cxn ang="0">
                  <a:pos x="199" y="211"/>
                </a:cxn>
                <a:cxn ang="0">
                  <a:pos x="202" y="171"/>
                </a:cxn>
                <a:cxn ang="0">
                  <a:pos x="217" y="39"/>
                </a:cxn>
                <a:cxn ang="0">
                  <a:pos x="211" y="83"/>
                </a:cxn>
                <a:cxn ang="0">
                  <a:pos x="218" y="2"/>
                </a:cxn>
              </a:cxnLst>
              <a:rect l="0" t="0" r="r" b="b"/>
              <a:pathLst>
                <a:path w="219" h="1893">
                  <a:moveTo>
                    <a:pt x="110" y="1892"/>
                  </a:moveTo>
                  <a:lnTo>
                    <a:pt x="112" y="1892"/>
                  </a:lnTo>
                  <a:lnTo>
                    <a:pt x="112" y="1893"/>
                  </a:lnTo>
                  <a:lnTo>
                    <a:pt x="110" y="1893"/>
                  </a:lnTo>
                  <a:lnTo>
                    <a:pt x="110" y="1892"/>
                  </a:lnTo>
                  <a:close/>
                  <a:moveTo>
                    <a:pt x="145" y="1768"/>
                  </a:moveTo>
                  <a:lnTo>
                    <a:pt x="146" y="1768"/>
                  </a:lnTo>
                  <a:lnTo>
                    <a:pt x="141" y="1794"/>
                  </a:lnTo>
                  <a:lnTo>
                    <a:pt x="136" y="1820"/>
                  </a:lnTo>
                  <a:lnTo>
                    <a:pt x="130" y="1842"/>
                  </a:lnTo>
                  <a:lnTo>
                    <a:pt x="125" y="1862"/>
                  </a:lnTo>
                  <a:lnTo>
                    <a:pt x="118" y="1879"/>
                  </a:lnTo>
                  <a:lnTo>
                    <a:pt x="112" y="1891"/>
                  </a:lnTo>
                  <a:lnTo>
                    <a:pt x="110" y="1891"/>
                  </a:lnTo>
                  <a:lnTo>
                    <a:pt x="117" y="1879"/>
                  </a:lnTo>
                  <a:lnTo>
                    <a:pt x="122" y="1862"/>
                  </a:lnTo>
                  <a:lnTo>
                    <a:pt x="129" y="1842"/>
                  </a:lnTo>
                  <a:lnTo>
                    <a:pt x="134" y="1820"/>
                  </a:lnTo>
                  <a:lnTo>
                    <a:pt x="140" y="1795"/>
                  </a:lnTo>
                  <a:lnTo>
                    <a:pt x="145" y="1768"/>
                  </a:lnTo>
                  <a:close/>
                  <a:moveTo>
                    <a:pt x="161" y="1664"/>
                  </a:moveTo>
                  <a:lnTo>
                    <a:pt x="162" y="1664"/>
                  </a:lnTo>
                  <a:lnTo>
                    <a:pt x="158" y="1699"/>
                  </a:lnTo>
                  <a:lnTo>
                    <a:pt x="153" y="1733"/>
                  </a:lnTo>
                  <a:lnTo>
                    <a:pt x="147" y="1765"/>
                  </a:lnTo>
                  <a:lnTo>
                    <a:pt x="145" y="1765"/>
                  </a:lnTo>
                  <a:lnTo>
                    <a:pt x="154" y="1716"/>
                  </a:lnTo>
                  <a:lnTo>
                    <a:pt x="161" y="1664"/>
                  </a:lnTo>
                  <a:close/>
                  <a:moveTo>
                    <a:pt x="96" y="1664"/>
                  </a:moveTo>
                  <a:lnTo>
                    <a:pt x="103" y="1664"/>
                  </a:lnTo>
                  <a:lnTo>
                    <a:pt x="101" y="1664"/>
                  </a:lnTo>
                  <a:lnTo>
                    <a:pt x="99" y="1664"/>
                  </a:lnTo>
                  <a:lnTo>
                    <a:pt x="96" y="1664"/>
                  </a:lnTo>
                  <a:close/>
                  <a:moveTo>
                    <a:pt x="185" y="1409"/>
                  </a:moveTo>
                  <a:lnTo>
                    <a:pt x="186" y="1409"/>
                  </a:lnTo>
                  <a:lnTo>
                    <a:pt x="186" y="1410"/>
                  </a:lnTo>
                  <a:lnTo>
                    <a:pt x="185" y="1433"/>
                  </a:lnTo>
                  <a:lnTo>
                    <a:pt x="183" y="1460"/>
                  </a:lnTo>
                  <a:lnTo>
                    <a:pt x="181" y="1489"/>
                  </a:lnTo>
                  <a:lnTo>
                    <a:pt x="178" y="1521"/>
                  </a:lnTo>
                  <a:lnTo>
                    <a:pt x="175" y="1555"/>
                  </a:lnTo>
                  <a:lnTo>
                    <a:pt x="172" y="1590"/>
                  </a:lnTo>
                  <a:lnTo>
                    <a:pt x="168" y="1626"/>
                  </a:lnTo>
                  <a:lnTo>
                    <a:pt x="163" y="1662"/>
                  </a:lnTo>
                  <a:lnTo>
                    <a:pt x="161" y="1662"/>
                  </a:lnTo>
                  <a:lnTo>
                    <a:pt x="170" y="1591"/>
                  </a:lnTo>
                  <a:lnTo>
                    <a:pt x="173" y="1557"/>
                  </a:lnTo>
                  <a:lnTo>
                    <a:pt x="176" y="1524"/>
                  </a:lnTo>
                  <a:lnTo>
                    <a:pt x="179" y="1492"/>
                  </a:lnTo>
                  <a:lnTo>
                    <a:pt x="182" y="1462"/>
                  </a:lnTo>
                  <a:lnTo>
                    <a:pt x="183" y="1436"/>
                  </a:lnTo>
                  <a:lnTo>
                    <a:pt x="185" y="1412"/>
                  </a:lnTo>
                  <a:lnTo>
                    <a:pt x="181" y="1427"/>
                  </a:lnTo>
                  <a:lnTo>
                    <a:pt x="180" y="1437"/>
                  </a:lnTo>
                  <a:lnTo>
                    <a:pt x="178" y="1449"/>
                  </a:lnTo>
                  <a:lnTo>
                    <a:pt x="174" y="1469"/>
                  </a:lnTo>
                  <a:lnTo>
                    <a:pt x="170" y="1490"/>
                  </a:lnTo>
                  <a:lnTo>
                    <a:pt x="166" y="1513"/>
                  </a:lnTo>
                  <a:lnTo>
                    <a:pt x="161" y="1537"/>
                  </a:lnTo>
                  <a:lnTo>
                    <a:pt x="155" y="1561"/>
                  </a:lnTo>
                  <a:lnTo>
                    <a:pt x="149" y="1583"/>
                  </a:lnTo>
                  <a:lnTo>
                    <a:pt x="143" y="1605"/>
                  </a:lnTo>
                  <a:lnTo>
                    <a:pt x="136" y="1624"/>
                  </a:lnTo>
                  <a:lnTo>
                    <a:pt x="128" y="1640"/>
                  </a:lnTo>
                  <a:lnTo>
                    <a:pt x="120" y="1653"/>
                  </a:lnTo>
                  <a:lnTo>
                    <a:pt x="111" y="1661"/>
                  </a:lnTo>
                  <a:lnTo>
                    <a:pt x="110" y="1661"/>
                  </a:lnTo>
                  <a:lnTo>
                    <a:pt x="109" y="1662"/>
                  </a:lnTo>
                  <a:lnTo>
                    <a:pt x="104" y="1662"/>
                  </a:lnTo>
                  <a:lnTo>
                    <a:pt x="107" y="1661"/>
                  </a:lnTo>
                  <a:lnTo>
                    <a:pt x="109" y="1659"/>
                  </a:lnTo>
                  <a:lnTo>
                    <a:pt x="118" y="1651"/>
                  </a:lnTo>
                  <a:lnTo>
                    <a:pt x="126" y="1639"/>
                  </a:lnTo>
                  <a:lnTo>
                    <a:pt x="134" y="1622"/>
                  </a:lnTo>
                  <a:lnTo>
                    <a:pt x="141" y="1603"/>
                  </a:lnTo>
                  <a:lnTo>
                    <a:pt x="148" y="1582"/>
                  </a:lnTo>
                  <a:lnTo>
                    <a:pt x="154" y="1560"/>
                  </a:lnTo>
                  <a:lnTo>
                    <a:pt x="159" y="1536"/>
                  </a:lnTo>
                  <a:lnTo>
                    <a:pt x="164" y="1513"/>
                  </a:lnTo>
                  <a:lnTo>
                    <a:pt x="168" y="1490"/>
                  </a:lnTo>
                  <a:lnTo>
                    <a:pt x="172" y="1468"/>
                  </a:lnTo>
                  <a:lnTo>
                    <a:pt x="175" y="1449"/>
                  </a:lnTo>
                  <a:lnTo>
                    <a:pt x="178" y="1436"/>
                  </a:lnTo>
                  <a:lnTo>
                    <a:pt x="180" y="1425"/>
                  </a:lnTo>
                  <a:lnTo>
                    <a:pt x="181" y="1418"/>
                  </a:lnTo>
                  <a:lnTo>
                    <a:pt x="183" y="1414"/>
                  </a:lnTo>
                  <a:lnTo>
                    <a:pt x="183" y="1411"/>
                  </a:lnTo>
                  <a:lnTo>
                    <a:pt x="184" y="1410"/>
                  </a:lnTo>
                  <a:lnTo>
                    <a:pt x="185" y="1409"/>
                  </a:lnTo>
                  <a:close/>
                  <a:moveTo>
                    <a:pt x="18" y="1406"/>
                  </a:moveTo>
                  <a:lnTo>
                    <a:pt x="19" y="1406"/>
                  </a:lnTo>
                  <a:lnTo>
                    <a:pt x="19" y="1408"/>
                  </a:lnTo>
                  <a:lnTo>
                    <a:pt x="20" y="1410"/>
                  </a:lnTo>
                  <a:lnTo>
                    <a:pt x="20" y="1412"/>
                  </a:lnTo>
                  <a:lnTo>
                    <a:pt x="22" y="1424"/>
                  </a:lnTo>
                  <a:lnTo>
                    <a:pt x="22" y="1428"/>
                  </a:lnTo>
                  <a:lnTo>
                    <a:pt x="27" y="1468"/>
                  </a:lnTo>
                  <a:lnTo>
                    <a:pt x="27" y="1470"/>
                  </a:lnTo>
                  <a:lnTo>
                    <a:pt x="33" y="1505"/>
                  </a:lnTo>
                  <a:lnTo>
                    <a:pt x="39" y="1537"/>
                  </a:lnTo>
                  <a:lnTo>
                    <a:pt x="39" y="1538"/>
                  </a:lnTo>
                  <a:lnTo>
                    <a:pt x="40" y="1539"/>
                  </a:lnTo>
                  <a:lnTo>
                    <a:pt x="40" y="1540"/>
                  </a:lnTo>
                  <a:lnTo>
                    <a:pt x="44" y="1560"/>
                  </a:lnTo>
                  <a:lnTo>
                    <a:pt x="45" y="1561"/>
                  </a:lnTo>
                  <a:lnTo>
                    <a:pt x="45" y="1562"/>
                  </a:lnTo>
                  <a:lnTo>
                    <a:pt x="51" y="1585"/>
                  </a:lnTo>
                  <a:lnTo>
                    <a:pt x="58" y="1606"/>
                  </a:lnTo>
                  <a:lnTo>
                    <a:pt x="64" y="1624"/>
                  </a:lnTo>
                  <a:lnTo>
                    <a:pt x="72" y="1639"/>
                  </a:lnTo>
                  <a:lnTo>
                    <a:pt x="72" y="1640"/>
                  </a:lnTo>
                  <a:lnTo>
                    <a:pt x="73" y="1640"/>
                  </a:lnTo>
                  <a:lnTo>
                    <a:pt x="80" y="1651"/>
                  </a:lnTo>
                  <a:lnTo>
                    <a:pt x="88" y="1658"/>
                  </a:lnTo>
                  <a:lnTo>
                    <a:pt x="96" y="1662"/>
                  </a:lnTo>
                  <a:lnTo>
                    <a:pt x="92" y="1662"/>
                  </a:lnTo>
                  <a:lnTo>
                    <a:pt x="85" y="1658"/>
                  </a:lnTo>
                  <a:lnTo>
                    <a:pt x="79" y="1651"/>
                  </a:lnTo>
                  <a:lnTo>
                    <a:pt x="72" y="1643"/>
                  </a:lnTo>
                  <a:lnTo>
                    <a:pt x="72" y="1642"/>
                  </a:lnTo>
                  <a:lnTo>
                    <a:pt x="72" y="1640"/>
                  </a:lnTo>
                  <a:lnTo>
                    <a:pt x="64" y="1626"/>
                  </a:lnTo>
                  <a:lnTo>
                    <a:pt x="56" y="1608"/>
                  </a:lnTo>
                  <a:lnTo>
                    <a:pt x="50" y="1587"/>
                  </a:lnTo>
                  <a:lnTo>
                    <a:pt x="43" y="1563"/>
                  </a:lnTo>
                  <a:lnTo>
                    <a:pt x="43" y="1561"/>
                  </a:lnTo>
                  <a:lnTo>
                    <a:pt x="39" y="1542"/>
                  </a:lnTo>
                  <a:lnTo>
                    <a:pt x="38" y="1541"/>
                  </a:lnTo>
                  <a:lnTo>
                    <a:pt x="38" y="1539"/>
                  </a:lnTo>
                  <a:lnTo>
                    <a:pt x="32" y="1507"/>
                  </a:lnTo>
                  <a:lnTo>
                    <a:pt x="26" y="1471"/>
                  </a:lnTo>
                  <a:lnTo>
                    <a:pt x="26" y="1469"/>
                  </a:lnTo>
                  <a:lnTo>
                    <a:pt x="21" y="1432"/>
                  </a:lnTo>
                  <a:lnTo>
                    <a:pt x="21" y="1430"/>
                  </a:lnTo>
                  <a:lnTo>
                    <a:pt x="20" y="1428"/>
                  </a:lnTo>
                  <a:lnTo>
                    <a:pt x="19" y="1413"/>
                  </a:lnTo>
                  <a:lnTo>
                    <a:pt x="19" y="1411"/>
                  </a:lnTo>
                  <a:lnTo>
                    <a:pt x="18" y="1410"/>
                  </a:lnTo>
                  <a:lnTo>
                    <a:pt x="18" y="1406"/>
                  </a:lnTo>
                  <a:close/>
                  <a:moveTo>
                    <a:pt x="0" y="1083"/>
                  </a:moveTo>
                  <a:lnTo>
                    <a:pt x="3" y="1083"/>
                  </a:lnTo>
                  <a:lnTo>
                    <a:pt x="3" y="1116"/>
                  </a:lnTo>
                  <a:lnTo>
                    <a:pt x="3" y="1150"/>
                  </a:lnTo>
                  <a:lnTo>
                    <a:pt x="6" y="1213"/>
                  </a:lnTo>
                  <a:lnTo>
                    <a:pt x="8" y="1278"/>
                  </a:lnTo>
                  <a:lnTo>
                    <a:pt x="14" y="1342"/>
                  </a:lnTo>
                  <a:lnTo>
                    <a:pt x="19" y="1404"/>
                  </a:lnTo>
                  <a:lnTo>
                    <a:pt x="17" y="1404"/>
                  </a:lnTo>
                  <a:lnTo>
                    <a:pt x="11" y="1342"/>
                  </a:lnTo>
                  <a:lnTo>
                    <a:pt x="7" y="1278"/>
                  </a:lnTo>
                  <a:lnTo>
                    <a:pt x="3" y="1213"/>
                  </a:lnTo>
                  <a:lnTo>
                    <a:pt x="1" y="1150"/>
                  </a:lnTo>
                  <a:lnTo>
                    <a:pt x="1" y="1116"/>
                  </a:lnTo>
                  <a:lnTo>
                    <a:pt x="0" y="1083"/>
                  </a:lnTo>
                  <a:close/>
                  <a:moveTo>
                    <a:pt x="11" y="799"/>
                  </a:moveTo>
                  <a:lnTo>
                    <a:pt x="12" y="799"/>
                  </a:lnTo>
                  <a:lnTo>
                    <a:pt x="8" y="849"/>
                  </a:lnTo>
                  <a:lnTo>
                    <a:pt x="6" y="903"/>
                  </a:lnTo>
                  <a:lnTo>
                    <a:pt x="4" y="959"/>
                  </a:lnTo>
                  <a:lnTo>
                    <a:pt x="3" y="1019"/>
                  </a:lnTo>
                  <a:lnTo>
                    <a:pt x="3" y="1081"/>
                  </a:lnTo>
                  <a:lnTo>
                    <a:pt x="0" y="1081"/>
                  </a:lnTo>
                  <a:lnTo>
                    <a:pt x="0" y="1019"/>
                  </a:lnTo>
                  <a:lnTo>
                    <a:pt x="2" y="959"/>
                  </a:lnTo>
                  <a:lnTo>
                    <a:pt x="4" y="903"/>
                  </a:lnTo>
                  <a:lnTo>
                    <a:pt x="7" y="849"/>
                  </a:lnTo>
                  <a:lnTo>
                    <a:pt x="11" y="799"/>
                  </a:lnTo>
                  <a:close/>
                  <a:moveTo>
                    <a:pt x="46" y="582"/>
                  </a:moveTo>
                  <a:lnTo>
                    <a:pt x="48" y="582"/>
                  </a:lnTo>
                  <a:lnTo>
                    <a:pt x="39" y="618"/>
                  </a:lnTo>
                  <a:lnTo>
                    <a:pt x="30" y="657"/>
                  </a:lnTo>
                  <a:lnTo>
                    <a:pt x="24" y="700"/>
                  </a:lnTo>
                  <a:lnTo>
                    <a:pt x="18" y="747"/>
                  </a:lnTo>
                  <a:lnTo>
                    <a:pt x="13" y="797"/>
                  </a:lnTo>
                  <a:lnTo>
                    <a:pt x="11" y="797"/>
                  </a:lnTo>
                  <a:lnTo>
                    <a:pt x="16" y="747"/>
                  </a:lnTo>
                  <a:lnTo>
                    <a:pt x="22" y="700"/>
                  </a:lnTo>
                  <a:lnTo>
                    <a:pt x="29" y="657"/>
                  </a:lnTo>
                  <a:lnTo>
                    <a:pt x="37" y="618"/>
                  </a:lnTo>
                  <a:lnTo>
                    <a:pt x="46" y="582"/>
                  </a:lnTo>
                  <a:close/>
                  <a:moveTo>
                    <a:pt x="102" y="462"/>
                  </a:moveTo>
                  <a:lnTo>
                    <a:pt x="104" y="462"/>
                  </a:lnTo>
                  <a:lnTo>
                    <a:pt x="97" y="472"/>
                  </a:lnTo>
                  <a:lnTo>
                    <a:pt x="91" y="484"/>
                  </a:lnTo>
                  <a:lnTo>
                    <a:pt x="83" y="496"/>
                  </a:lnTo>
                  <a:lnTo>
                    <a:pt x="75" y="510"/>
                  </a:lnTo>
                  <a:lnTo>
                    <a:pt x="66" y="530"/>
                  </a:lnTo>
                  <a:lnTo>
                    <a:pt x="56" y="554"/>
                  </a:lnTo>
                  <a:lnTo>
                    <a:pt x="48" y="580"/>
                  </a:lnTo>
                  <a:lnTo>
                    <a:pt x="47" y="580"/>
                  </a:lnTo>
                  <a:lnTo>
                    <a:pt x="55" y="554"/>
                  </a:lnTo>
                  <a:lnTo>
                    <a:pt x="64" y="530"/>
                  </a:lnTo>
                  <a:lnTo>
                    <a:pt x="74" y="508"/>
                  </a:lnTo>
                  <a:lnTo>
                    <a:pt x="84" y="491"/>
                  </a:lnTo>
                  <a:lnTo>
                    <a:pt x="93" y="476"/>
                  </a:lnTo>
                  <a:lnTo>
                    <a:pt x="102" y="462"/>
                  </a:lnTo>
                  <a:close/>
                  <a:moveTo>
                    <a:pt x="162" y="361"/>
                  </a:moveTo>
                  <a:lnTo>
                    <a:pt x="163" y="361"/>
                  </a:lnTo>
                  <a:lnTo>
                    <a:pt x="152" y="383"/>
                  </a:lnTo>
                  <a:lnTo>
                    <a:pt x="143" y="401"/>
                  </a:lnTo>
                  <a:lnTo>
                    <a:pt x="133" y="417"/>
                  </a:lnTo>
                  <a:lnTo>
                    <a:pt x="125" y="431"/>
                  </a:lnTo>
                  <a:lnTo>
                    <a:pt x="117" y="443"/>
                  </a:lnTo>
                  <a:lnTo>
                    <a:pt x="109" y="455"/>
                  </a:lnTo>
                  <a:lnTo>
                    <a:pt x="108" y="457"/>
                  </a:lnTo>
                  <a:lnTo>
                    <a:pt x="106" y="458"/>
                  </a:lnTo>
                  <a:lnTo>
                    <a:pt x="106" y="460"/>
                  </a:lnTo>
                  <a:lnTo>
                    <a:pt x="104" y="460"/>
                  </a:lnTo>
                  <a:lnTo>
                    <a:pt x="106" y="457"/>
                  </a:lnTo>
                  <a:lnTo>
                    <a:pt x="107" y="454"/>
                  </a:lnTo>
                  <a:lnTo>
                    <a:pt x="115" y="442"/>
                  </a:lnTo>
                  <a:lnTo>
                    <a:pt x="123" y="430"/>
                  </a:lnTo>
                  <a:lnTo>
                    <a:pt x="132" y="416"/>
                  </a:lnTo>
                  <a:lnTo>
                    <a:pt x="141" y="401"/>
                  </a:lnTo>
                  <a:lnTo>
                    <a:pt x="151" y="382"/>
                  </a:lnTo>
                  <a:lnTo>
                    <a:pt x="162" y="361"/>
                  </a:lnTo>
                  <a:close/>
                  <a:moveTo>
                    <a:pt x="192" y="250"/>
                  </a:moveTo>
                  <a:lnTo>
                    <a:pt x="194" y="250"/>
                  </a:lnTo>
                  <a:lnTo>
                    <a:pt x="189" y="281"/>
                  </a:lnTo>
                  <a:lnTo>
                    <a:pt x="182" y="309"/>
                  </a:lnTo>
                  <a:lnTo>
                    <a:pt x="175" y="333"/>
                  </a:lnTo>
                  <a:lnTo>
                    <a:pt x="167" y="353"/>
                  </a:lnTo>
                  <a:lnTo>
                    <a:pt x="166" y="355"/>
                  </a:lnTo>
                  <a:lnTo>
                    <a:pt x="165" y="357"/>
                  </a:lnTo>
                  <a:lnTo>
                    <a:pt x="164" y="359"/>
                  </a:lnTo>
                  <a:lnTo>
                    <a:pt x="162" y="359"/>
                  </a:lnTo>
                  <a:lnTo>
                    <a:pt x="164" y="355"/>
                  </a:lnTo>
                  <a:lnTo>
                    <a:pt x="165" y="352"/>
                  </a:lnTo>
                  <a:lnTo>
                    <a:pt x="173" y="332"/>
                  </a:lnTo>
                  <a:lnTo>
                    <a:pt x="181" y="308"/>
                  </a:lnTo>
                  <a:lnTo>
                    <a:pt x="186" y="280"/>
                  </a:lnTo>
                  <a:lnTo>
                    <a:pt x="192" y="250"/>
                  </a:lnTo>
                  <a:close/>
                  <a:moveTo>
                    <a:pt x="207" y="127"/>
                  </a:moveTo>
                  <a:lnTo>
                    <a:pt x="208" y="127"/>
                  </a:lnTo>
                  <a:lnTo>
                    <a:pt x="204" y="171"/>
                  </a:lnTo>
                  <a:lnTo>
                    <a:pt x="199" y="211"/>
                  </a:lnTo>
                  <a:lnTo>
                    <a:pt x="194" y="248"/>
                  </a:lnTo>
                  <a:lnTo>
                    <a:pt x="192" y="248"/>
                  </a:lnTo>
                  <a:lnTo>
                    <a:pt x="197" y="211"/>
                  </a:lnTo>
                  <a:lnTo>
                    <a:pt x="202" y="171"/>
                  </a:lnTo>
                  <a:lnTo>
                    <a:pt x="207" y="127"/>
                  </a:lnTo>
                  <a:close/>
                  <a:moveTo>
                    <a:pt x="218" y="0"/>
                  </a:moveTo>
                  <a:lnTo>
                    <a:pt x="219" y="9"/>
                  </a:lnTo>
                  <a:lnTo>
                    <a:pt x="217" y="39"/>
                  </a:lnTo>
                  <a:lnTo>
                    <a:pt x="213" y="83"/>
                  </a:lnTo>
                  <a:lnTo>
                    <a:pt x="209" y="125"/>
                  </a:lnTo>
                  <a:lnTo>
                    <a:pt x="207" y="125"/>
                  </a:lnTo>
                  <a:lnTo>
                    <a:pt x="211" y="83"/>
                  </a:lnTo>
                  <a:lnTo>
                    <a:pt x="215" y="39"/>
                  </a:lnTo>
                  <a:lnTo>
                    <a:pt x="217" y="17"/>
                  </a:lnTo>
                  <a:lnTo>
                    <a:pt x="218" y="7"/>
                  </a:lnTo>
                  <a:lnTo>
                    <a:pt x="218" y="2"/>
                  </a:lnTo>
                  <a:lnTo>
                    <a:pt x="218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5187950" y="1939926"/>
              <a:ext cx="350838" cy="3008313"/>
            </a:xfrm>
            <a:custGeom>
              <a:avLst/>
              <a:gdLst/>
              <a:ahLst/>
              <a:cxnLst>
                <a:cxn ang="0">
                  <a:pos x="111" y="1894"/>
                </a:cxn>
                <a:cxn ang="0">
                  <a:pos x="93" y="1844"/>
                </a:cxn>
                <a:cxn ang="0">
                  <a:pos x="104" y="1881"/>
                </a:cxn>
                <a:cxn ang="0">
                  <a:pos x="75" y="1770"/>
                </a:cxn>
                <a:cxn ang="0">
                  <a:pos x="116" y="1666"/>
                </a:cxn>
                <a:cxn ang="0">
                  <a:pos x="77" y="1767"/>
                </a:cxn>
                <a:cxn ang="0">
                  <a:pos x="183" y="1544"/>
                </a:cxn>
                <a:cxn ang="0">
                  <a:pos x="172" y="1588"/>
                </a:cxn>
                <a:cxn ang="0">
                  <a:pos x="143" y="1652"/>
                </a:cxn>
                <a:cxn ang="0">
                  <a:pos x="141" y="1652"/>
                </a:cxn>
                <a:cxn ang="0">
                  <a:pos x="157" y="1624"/>
                </a:cxn>
                <a:cxn ang="0">
                  <a:pos x="178" y="1562"/>
                </a:cxn>
                <a:cxn ang="0">
                  <a:pos x="183" y="1541"/>
                </a:cxn>
                <a:cxn ang="0">
                  <a:pos x="200" y="1427"/>
                </a:cxn>
                <a:cxn ang="0">
                  <a:pos x="195" y="1471"/>
                </a:cxn>
                <a:cxn ang="0">
                  <a:pos x="202" y="1414"/>
                </a:cxn>
                <a:cxn ang="0">
                  <a:pos x="201" y="1424"/>
                </a:cxn>
                <a:cxn ang="0">
                  <a:pos x="35" y="1411"/>
                </a:cxn>
                <a:cxn ang="0">
                  <a:pos x="42" y="1435"/>
                </a:cxn>
                <a:cxn ang="0">
                  <a:pos x="61" y="1538"/>
                </a:cxn>
                <a:cxn ang="0">
                  <a:pos x="102" y="1653"/>
                </a:cxn>
                <a:cxn ang="0">
                  <a:pos x="110" y="1663"/>
                </a:cxn>
                <a:cxn ang="0">
                  <a:pos x="72" y="1585"/>
                </a:cxn>
                <a:cxn ang="0">
                  <a:pos x="47" y="1471"/>
                </a:cxn>
                <a:cxn ang="0">
                  <a:pos x="36" y="1415"/>
                </a:cxn>
                <a:cxn ang="0">
                  <a:pos x="51" y="1586"/>
                </a:cxn>
                <a:cxn ang="0">
                  <a:pos x="45" y="1546"/>
                </a:cxn>
                <a:cxn ang="0">
                  <a:pos x="34" y="1411"/>
                </a:cxn>
                <a:cxn ang="0">
                  <a:pos x="202" y="1412"/>
                </a:cxn>
                <a:cxn ang="0">
                  <a:pos x="219" y="1152"/>
                </a:cxn>
                <a:cxn ang="0">
                  <a:pos x="204" y="1406"/>
                </a:cxn>
                <a:cxn ang="0">
                  <a:pos x="217" y="1199"/>
                </a:cxn>
                <a:cxn ang="0">
                  <a:pos x="212" y="801"/>
                </a:cxn>
                <a:cxn ang="0">
                  <a:pos x="219" y="1083"/>
                </a:cxn>
                <a:cxn ang="0">
                  <a:pos x="174" y="584"/>
                </a:cxn>
                <a:cxn ang="0">
                  <a:pos x="207" y="752"/>
                </a:cxn>
                <a:cxn ang="0">
                  <a:pos x="192" y="663"/>
                </a:cxn>
                <a:cxn ang="0">
                  <a:pos x="128" y="478"/>
                </a:cxn>
                <a:cxn ang="0">
                  <a:pos x="175" y="582"/>
                </a:cxn>
                <a:cxn ang="0">
                  <a:pos x="136" y="494"/>
                </a:cxn>
                <a:cxn ang="0">
                  <a:pos x="69" y="383"/>
                </a:cxn>
                <a:cxn ang="0">
                  <a:pos x="111" y="449"/>
                </a:cxn>
                <a:cxn ang="0">
                  <a:pos x="102" y="439"/>
                </a:cxn>
                <a:cxn ang="0">
                  <a:pos x="58" y="363"/>
                </a:cxn>
                <a:cxn ang="0">
                  <a:pos x="47" y="334"/>
                </a:cxn>
                <a:cxn ang="0">
                  <a:pos x="56" y="359"/>
                </a:cxn>
                <a:cxn ang="0">
                  <a:pos x="33" y="283"/>
                </a:cxn>
                <a:cxn ang="0">
                  <a:pos x="24" y="213"/>
                </a:cxn>
                <a:cxn ang="0">
                  <a:pos x="13" y="129"/>
                </a:cxn>
                <a:cxn ang="0">
                  <a:pos x="11" y="91"/>
                </a:cxn>
                <a:cxn ang="0">
                  <a:pos x="10" y="92"/>
                </a:cxn>
              </a:cxnLst>
              <a:rect l="0" t="0" r="r" b="b"/>
              <a:pathLst>
                <a:path w="221" h="1895">
                  <a:moveTo>
                    <a:pt x="111" y="1894"/>
                  </a:moveTo>
                  <a:lnTo>
                    <a:pt x="113" y="1894"/>
                  </a:lnTo>
                  <a:lnTo>
                    <a:pt x="113" y="1895"/>
                  </a:lnTo>
                  <a:lnTo>
                    <a:pt x="111" y="1895"/>
                  </a:lnTo>
                  <a:lnTo>
                    <a:pt x="111" y="1894"/>
                  </a:lnTo>
                  <a:close/>
                  <a:moveTo>
                    <a:pt x="75" y="1770"/>
                  </a:moveTo>
                  <a:lnTo>
                    <a:pt x="77" y="1770"/>
                  </a:lnTo>
                  <a:lnTo>
                    <a:pt x="82" y="1797"/>
                  </a:lnTo>
                  <a:lnTo>
                    <a:pt x="88" y="1822"/>
                  </a:lnTo>
                  <a:lnTo>
                    <a:pt x="93" y="1844"/>
                  </a:lnTo>
                  <a:lnTo>
                    <a:pt x="100" y="1864"/>
                  </a:lnTo>
                  <a:lnTo>
                    <a:pt x="106" y="1881"/>
                  </a:lnTo>
                  <a:lnTo>
                    <a:pt x="112" y="1893"/>
                  </a:lnTo>
                  <a:lnTo>
                    <a:pt x="111" y="1893"/>
                  </a:lnTo>
                  <a:lnTo>
                    <a:pt x="104" y="1881"/>
                  </a:lnTo>
                  <a:lnTo>
                    <a:pt x="98" y="1864"/>
                  </a:lnTo>
                  <a:lnTo>
                    <a:pt x="92" y="1844"/>
                  </a:lnTo>
                  <a:lnTo>
                    <a:pt x="86" y="1822"/>
                  </a:lnTo>
                  <a:lnTo>
                    <a:pt x="80" y="1796"/>
                  </a:lnTo>
                  <a:lnTo>
                    <a:pt x="75" y="1770"/>
                  </a:lnTo>
                  <a:close/>
                  <a:moveTo>
                    <a:pt x="116" y="1666"/>
                  </a:moveTo>
                  <a:lnTo>
                    <a:pt x="125" y="1666"/>
                  </a:lnTo>
                  <a:lnTo>
                    <a:pt x="122" y="1666"/>
                  </a:lnTo>
                  <a:lnTo>
                    <a:pt x="118" y="1666"/>
                  </a:lnTo>
                  <a:lnTo>
                    <a:pt x="116" y="1666"/>
                  </a:lnTo>
                  <a:close/>
                  <a:moveTo>
                    <a:pt x="59" y="1666"/>
                  </a:moveTo>
                  <a:lnTo>
                    <a:pt x="61" y="1666"/>
                  </a:lnTo>
                  <a:lnTo>
                    <a:pt x="66" y="1701"/>
                  </a:lnTo>
                  <a:lnTo>
                    <a:pt x="71" y="1735"/>
                  </a:lnTo>
                  <a:lnTo>
                    <a:pt x="77" y="1767"/>
                  </a:lnTo>
                  <a:lnTo>
                    <a:pt x="75" y="1767"/>
                  </a:lnTo>
                  <a:lnTo>
                    <a:pt x="66" y="1718"/>
                  </a:lnTo>
                  <a:lnTo>
                    <a:pt x="59" y="1666"/>
                  </a:lnTo>
                  <a:close/>
                  <a:moveTo>
                    <a:pt x="182" y="1542"/>
                  </a:moveTo>
                  <a:lnTo>
                    <a:pt x="183" y="1544"/>
                  </a:lnTo>
                  <a:lnTo>
                    <a:pt x="183" y="1544"/>
                  </a:lnTo>
                  <a:lnTo>
                    <a:pt x="178" y="1563"/>
                  </a:lnTo>
                  <a:lnTo>
                    <a:pt x="178" y="1565"/>
                  </a:lnTo>
                  <a:lnTo>
                    <a:pt x="178" y="1565"/>
                  </a:lnTo>
                  <a:lnTo>
                    <a:pt x="172" y="1588"/>
                  </a:lnTo>
                  <a:lnTo>
                    <a:pt x="165" y="1608"/>
                  </a:lnTo>
                  <a:lnTo>
                    <a:pt x="158" y="1626"/>
                  </a:lnTo>
                  <a:lnTo>
                    <a:pt x="150" y="1642"/>
                  </a:lnTo>
                  <a:lnTo>
                    <a:pt x="149" y="1642"/>
                  </a:lnTo>
                  <a:lnTo>
                    <a:pt x="143" y="1652"/>
                  </a:lnTo>
                  <a:lnTo>
                    <a:pt x="136" y="1659"/>
                  </a:lnTo>
                  <a:lnTo>
                    <a:pt x="129" y="1664"/>
                  </a:lnTo>
                  <a:lnTo>
                    <a:pt x="124" y="1664"/>
                  </a:lnTo>
                  <a:lnTo>
                    <a:pt x="133" y="1660"/>
                  </a:lnTo>
                  <a:lnTo>
                    <a:pt x="141" y="1652"/>
                  </a:lnTo>
                  <a:lnTo>
                    <a:pt x="149" y="1640"/>
                  </a:lnTo>
                  <a:lnTo>
                    <a:pt x="149" y="1640"/>
                  </a:lnTo>
                  <a:lnTo>
                    <a:pt x="149" y="1640"/>
                  </a:lnTo>
                  <a:lnTo>
                    <a:pt x="150" y="1639"/>
                  </a:lnTo>
                  <a:lnTo>
                    <a:pt x="157" y="1624"/>
                  </a:lnTo>
                  <a:lnTo>
                    <a:pt x="165" y="1607"/>
                  </a:lnTo>
                  <a:lnTo>
                    <a:pt x="171" y="1587"/>
                  </a:lnTo>
                  <a:lnTo>
                    <a:pt x="177" y="1564"/>
                  </a:lnTo>
                  <a:lnTo>
                    <a:pt x="177" y="1563"/>
                  </a:lnTo>
                  <a:lnTo>
                    <a:pt x="178" y="1562"/>
                  </a:lnTo>
                  <a:lnTo>
                    <a:pt x="182" y="1542"/>
                  </a:lnTo>
                  <a:close/>
                  <a:moveTo>
                    <a:pt x="194" y="1473"/>
                  </a:moveTo>
                  <a:lnTo>
                    <a:pt x="196" y="1474"/>
                  </a:lnTo>
                  <a:lnTo>
                    <a:pt x="190" y="1509"/>
                  </a:lnTo>
                  <a:lnTo>
                    <a:pt x="183" y="1541"/>
                  </a:lnTo>
                  <a:lnTo>
                    <a:pt x="183" y="1541"/>
                  </a:lnTo>
                  <a:lnTo>
                    <a:pt x="183" y="1539"/>
                  </a:lnTo>
                  <a:lnTo>
                    <a:pt x="188" y="1507"/>
                  </a:lnTo>
                  <a:lnTo>
                    <a:pt x="194" y="1473"/>
                  </a:lnTo>
                  <a:close/>
                  <a:moveTo>
                    <a:pt x="200" y="1427"/>
                  </a:moveTo>
                  <a:lnTo>
                    <a:pt x="201" y="1428"/>
                  </a:lnTo>
                  <a:lnTo>
                    <a:pt x="201" y="1429"/>
                  </a:lnTo>
                  <a:lnTo>
                    <a:pt x="202" y="1430"/>
                  </a:lnTo>
                  <a:lnTo>
                    <a:pt x="196" y="1472"/>
                  </a:lnTo>
                  <a:lnTo>
                    <a:pt x="195" y="1471"/>
                  </a:lnTo>
                  <a:lnTo>
                    <a:pt x="195" y="1470"/>
                  </a:lnTo>
                  <a:lnTo>
                    <a:pt x="194" y="1470"/>
                  </a:lnTo>
                  <a:lnTo>
                    <a:pt x="200" y="1427"/>
                  </a:lnTo>
                  <a:close/>
                  <a:moveTo>
                    <a:pt x="202" y="1413"/>
                  </a:moveTo>
                  <a:lnTo>
                    <a:pt x="202" y="1414"/>
                  </a:lnTo>
                  <a:lnTo>
                    <a:pt x="203" y="1414"/>
                  </a:lnTo>
                  <a:lnTo>
                    <a:pt x="203" y="1414"/>
                  </a:lnTo>
                  <a:lnTo>
                    <a:pt x="202" y="1426"/>
                  </a:lnTo>
                  <a:lnTo>
                    <a:pt x="202" y="1425"/>
                  </a:lnTo>
                  <a:lnTo>
                    <a:pt x="201" y="1424"/>
                  </a:lnTo>
                  <a:lnTo>
                    <a:pt x="201" y="1419"/>
                  </a:lnTo>
                  <a:lnTo>
                    <a:pt x="202" y="1417"/>
                  </a:lnTo>
                  <a:lnTo>
                    <a:pt x="202" y="1413"/>
                  </a:lnTo>
                  <a:close/>
                  <a:moveTo>
                    <a:pt x="34" y="1411"/>
                  </a:moveTo>
                  <a:lnTo>
                    <a:pt x="35" y="1411"/>
                  </a:lnTo>
                  <a:lnTo>
                    <a:pt x="36" y="1412"/>
                  </a:lnTo>
                  <a:lnTo>
                    <a:pt x="37" y="1414"/>
                  </a:lnTo>
                  <a:lnTo>
                    <a:pt x="39" y="1418"/>
                  </a:lnTo>
                  <a:lnTo>
                    <a:pt x="40" y="1425"/>
                  </a:lnTo>
                  <a:lnTo>
                    <a:pt x="42" y="1435"/>
                  </a:lnTo>
                  <a:lnTo>
                    <a:pt x="45" y="1451"/>
                  </a:lnTo>
                  <a:lnTo>
                    <a:pt x="48" y="1470"/>
                  </a:lnTo>
                  <a:lnTo>
                    <a:pt x="52" y="1491"/>
                  </a:lnTo>
                  <a:lnTo>
                    <a:pt x="56" y="1515"/>
                  </a:lnTo>
                  <a:lnTo>
                    <a:pt x="61" y="1538"/>
                  </a:lnTo>
                  <a:lnTo>
                    <a:pt x="73" y="1584"/>
                  </a:lnTo>
                  <a:lnTo>
                    <a:pt x="80" y="1605"/>
                  </a:lnTo>
                  <a:lnTo>
                    <a:pt x="87" y="1624"/>
                  </a:lnTo>
                  <a:lnTo>
                    <a:pt x="94" y="1641"/>
                  </a:lnTo>
                  <a:lnTo>
                    <a:pt x="102" y="1653"/>
                  </a:lnTo>
                  <a:lnTo>
                    <a:pt x="111" y="1661"/>
                  </a:lnTo>
                  <a:lnTo>
                    <a:pt x="113" y="1663"/>
                  </a:lnTo>
                  <a:lnTo>
                    <a:pt x="116" y="1664"/>
                  </a:lnTo>
                  <a:lnTo>
                    <a:pt x="111" y="1664"/>
                  </a:lnTo>
                  <a:lnTo>
                    <a:pt x="110" y="1663"/>
                  </a:lnTo>
                  <a:lnTo>
                    <a:pt x="101" y="1655"/>
                  </a:lnTo>
                  <a:lnTo>
                    <a:pt x="93" y="1642"/>
                  </a:lnTo>
                  <a:lnTo>
                    <a:pt x="85" y="1626"/>
                  </a:lnTo>
                  <a:lnTo>
                    <a:pt x="78" y="1607"/>
                  </a:lnTo>
                  <a:lnTo>
                    <a:pt x="72" y="1585"/>
                  </a:lnTo>
                  <a:lnTo>
                    <a:pt x="66" y="1563"/>
                  </a:lnTo>
                  <a:lnTo>
                    <a:pt x="60" y="1539"/>
                  </a:lnTo>
                  <a:lnTo>
                    <a:pt x="55" y="1515"/>
                  </a:lnTo>
                  <a:lnTo>
                    <a:pt x="50" y="1492"/>
                  </a:lnTo>
                  <a:lnTo>
                    <a:pt x="47" y="1471"/>
                  </a:lnTo>
                  <a:lnTo>
                    <a:pt x="43" y="1451"/>
                  </a:lnTo>
                  <a:lnTo>
                    <a:pt x="41" y="1440"/>
                  </a:lnTo>
                  <a:lnTo>
                    <a:pt x="39" y="1429"/>
                  </a:lnTo>
                  <a:lnTo>
                    <a:pt x="37" y="1421"/>
                  </a:lnTo>
                  <a:lnTo>
                    <a:pt x="36" y="1415"/>
                  </a:lnTo>
                  <a:lnTo>
                    <a:pt x="38" y="1444"/>
                  </a:lnTo>
                  <a:lnTo>
                    <a:pt x="40" y="1476"/>
                  </a:lnTo>
                  <a:lnTo>
                    <a:pt x="44" y="1511"/>
                  </a:lnTo>
                  <a:lnTo>
                    <a:pt x="47" y="1548"/>
                  </a:lnTo>
                  <a:lnTo>
                    <a:pt x="51" y="1586"/>
                  </a:lnTo>
                  <a:lnTo>
                    <a:pt x="56" y="1625"/>
                  </a:lnTo>
                  <a:lnTo>
                    <a:pt x="61" y="1664"/>
                  </a:lnTo>
                  <a:lnTo>
                    <a:pt x="59" y="1664"/>
                  </a:lnTo>
                  <a:lnTo>
                    <a:pt x="54" y="1624"/>
                  </a:lnTo>
                  <a:lnTo>
                    <a:pt x="45" y="1546"/>
                  </a:lnTo>
                  <a:lnTo>
                    <a:pt x="42" y="1508"/>
                  </a:lnTo>
                  <a:lnTo>
                    <a:pt x="39" y="1473"/>
                  </a:lnTo>
                  <a:lnTo>
                    <a:pt x="37" y="1441"/>
                  </a:lnTo>
                  <a:lnTo>
                    <a:pt x="34" y="1412"/>
                  </a:lnTo>
                  <a:lnTo>
                    <a:pt x="34" y="1411"/>
                  </a:lnTo>
                  <a:close/>
                  <a:moveTo>
                    <a:pt x="202" y="1408"/>
                  </a:moveTo>
                  <a:lnTo>
                    <a:pt x="204" y="1408"/>
                  </a:lnTo>
                  <a:lnTo>
                    <a:pt x="204" y="1412"/>
                  </a:lnTo>
                  <a:lnTo>
                    <a:pt x="203" y="1412"/>
                  </a:lnTo>
                  <a:lnTo>
                    <a:pt x="202" y="1412"/>
                  </a:lnTo>
                  <a:lnTo>
                    <a:pt x="202" y="1408"/>
                  </a:lnTo>
                  <a:close/>
                  <a:moveTo>
                    <a:pt x="219" y="1085"/>
                  </a:moveTo>
                  <a:lnTo>
                    <a:pt x="220" y="1085"/>
                  </a:lnTo>
                  <a:lnTo>
                    <a:pt x="220" y="1119"/>
                  </a:lnTo>
                  <a:lnTo>
                    <a:pt x="219" y="1152"/>
                  </a:lnTo>
                  <a:lnTo>
                    <a:pt x="218" y="1199"/>
                  </a:lnTo>
                  <a:lnTo>
                    <a:pt x="216" y="1250"/>
                  </a:lnTo>
                  <a:lnTo>
                    <a:pt x="213" y="1302"/>
                  </a:lnTo>
                  <a:lnTo>
                    <a:pt x="210" y="1354"/>
                  </a:lnTo>
                  <a:lnTo>
                    <a:pt x="204" y="1406"/>
                  </a:lnTo>
                  <a:lnTo>
                    <a:pt x="202" y="1406"/>
                  </a:lnTo>
                  <a:lnTo>
                    <a:pt x="207" y="1354"/>
                  </a:lnTo>
                  <a:lnTo>
                    <a:pt x="212" y="1302"/>
                  </a:lnTo>
                  <a:lnTo>
                    <a:pt x="215" y="1250"/>
                  </a:lnTo>
                  <a:lnTo>
                    <a:pt x="217" y="1199"/>
                  </a:lnTo>
                  <a:lnTo>
                    <a:pt x="218" y="1152"/>
                  </a:lnTo>
                  <a:lnTo>
                    <a:pt x="218" y="1119"/>
                  </a:lnTo>
                  <a:lnTo>
                    <a:pt x="219" y="1085"/>
                  </a:lnTo>
                  <a:close/>
                  <a:moveTo>
                    <a:pt x="210" y="801"/>
                  </a:moveTo>
                  <a:lnTo>
                    <a:pt x="212" y="801"/>
                  </a:lnTo>
                  <a:lnTo>
                    <a:pt x="217" y="871"/>
                  </a:lnTo>
                  <a:lnTo>
                    <a:pt x="220" y="942"/>
                  </a:lnTo>
                  <a:lnTo>
                    <a:pt x="221" y="1014"/>
                  </a:lnTo>
                  <a:lnTo>
                    <a:pt x="220" y="1083"/>
                  </a:lnTo>
                  <a:lnTo>
                    <a:pt x="219" y="1083"/>
                  </a:lnTo>
                  <a:lnTo>
                    <a:pt x="219" y="1014"/>
                  </a:lnTo>
                  <a:lnTo>
                    <a:pt x="218" y="942"/>
                  </a:lnTo>
                  <a:lnTo>
                    <a:pt x="215" y="871"/>
                  </a:lnTo>
                  <a:lnTo>
                    <a:pt x="210" y="801"/>
                  </a:lnTo>
                  <a:close/>
                  <a:moveTo>
                    <a:pt x="174" y="584"/>
                  </a:moveTo>
                  <a:lnTo>
                    <a:pt x="175" y="584"/>
                  </a:lnTo>
                  <a:lnTo>
                    <a:pt x="186" y="622"/>
                  </a:lnTo>
                  <a:lnTo>
                    <a:pt x="194" y="663"/>
                  </a:lnTo>
                  <a:lnTo>
                    <a:pt x="201" y="706"/>
                  </a:lnTo>
                  <a:lnTo>
                    <a:pt x="207" y="752"/>
                  </a:lnTo>
                  <a:lnTo>
                    <a:pt x="212" y="799"/>
                  </a:lnTo>
                  <a:lnTo>
                    <a:pt x="210" y="799"/>
                  </a:lnTo>
                  <a:lnTo>
                    <a:pt x="205" y="752"/>
                  </a:lnTo>
                  <a:lnTo>
                    <a:pt x="199" y="706"/>
                  </a:lnTo>
                  <a:lnTo>
                    <a:pt x="192" y="663"/>
                  </a:lnTo>
                  <a:lnTo>
                    <a:pt x="183" y="622"/>
                  </a:lnTo>
                  <a:lnTo>
                    <a:pt x="174" y="584"/>
                  </a:lnTo>
                  <a:close/>
                  <a:moveTo>
                    <a:pt x="118" y="464"/>
                  </a:moveTo>
                  <a:lnTo>
                    <a:pt x="119" y="464"/>
                  </a:lnTo>
                  <a:lnTo>
                    <a:pt x="128" y="478"/>
                  </a:lnTo>
                  <a:lnTo>
                    <a:pt x="138" y="493"/>
                  </a:lnTo>
                  <a:lnTo>
                    <a:pt x="147" y="510"/>
                  </a:lnTo>
                  <a:lnTo>
                    <a:pt x="157" y="532"/>
                  </a:lnTo>
                  <a:lnTo>
                    <a:pt x="167" y="556"/>
                  </a:lnTo>
                  <a:lnTo>
                    <a:pt x="175" y="582"/>
                  </a:lnTo>
                  <a:lnTo>
                    <a:pt x="173" y="582"/>
                  </a:lnTo>
                  <a:lnTo>
                    <a:pt x="165" y="556"/>
                  </a:lnTo>
                  <a:lnTo>
                    <a:pt x="156" y="533"/>
                  </a:lnTo>
                  <a:lnTo>
                    <a:pt x="146" y="512"/>
                  </a:lnTo>
                  <a:lnTo>
                    <a:pt x="136" y="494"/>
                  </a:lnTo>
                  <a:lnTo>
                    <a:pt x="127" y="478"/>
                  </a:lnTo>
                  <a:lnTo>
                    <a:pt x="118" y="464"/>
                  </a:lnTo>
                  <a:close/>
                  <a:moveTo>
                    <a:pt x="58" y="363"/>
                  </a:moveTo>
                  <a:lnTo>
                    <a:pt x="59" y="363"/>
                  </a:lnTo>
                  <a:lnTo>
                    <a:pt x="69" y="383"/>
                  </a:lnTo>
                  <a:lnTo>
                    <a:pt x="80" y="399"/>
                  </a:lnTo>
                  <a:lnTo>
                    <a:pt x="88" y="414"/>
                  </a:lnTo>
                  <a:lnTo>
                    <a:pt x="96" y="427"/>
                  </a:lnTo>
                  <a:lnTo>
                    <a:pt x="103" y="438"/>
                  </a:lnTo>
                  <a:lnTo>
                    <a:pt x="111" y="449"/>
                  </a:lnTo>
                  <a:lnTo>
                    <a:pt x="119" y="462"/>
                  </a:lnTo>
                  <a:lnTo>
                    <a:pt x="117" y="462"/>
                  </a:lnTo>
                  <a:lnTo>
                    <a:pt x="113" y="456"/>
                  </a:lnTo>
                  <a:lnTo>
                    <a:pt x="109" y="450"/>
                  </a:lnTo>
                  <a:lnTo>
                    <a:pt x="102" y="439"/>
                  </a:lnTo>
                  <a:lnTo>
                    <a:pt x="94" y="428"/>
                  </a:lnTo>
                  <a:lnTo>
                    <a:pt x="86" y="415"/>
                  </a:lnTo>
                  <a:lnTo>
                    <a:pt x="77" y="400"/>
                  </a:lnTo>
                  <a:lnTo>
                    <a:pt x="68" y="383"/>
                  </a:lnTo>
                  <a:lnTo>
                    <a:pt x="58" y="363"/>
                  </a:lnTo>
                  <a:close/>
                  <a:moveTo>
                    <a:pt x="28" y="252"/>
                  </a:moveTo>
                  <a:lnTo>
                    <a:pt x="29" y="252"/>
                  </a:lnTo>
                  <a:lnTo>
                    <a:pt x="34" y="282"/>
                  </a:lnTo>
                  <a:lnTo>
                    <a:pt x="40" y="310"/>
                  </a:lnTo>
                  <a:lnTo>
                    <a:pt x="47" y="334"/>
                  </a:lnTo>
                  <a:lnTo>
                    <a:pt x="55" y="354"/>
                  </a:lnTo>
                  <a:lnTo>
                    <a:pt x="57" y="357"/>
                  </a:lnTo>
                  <a:lnTo>
                    <a:pt x="58" y="361"/>
                  </a:lnTo>
                  <a:lnTo>
                    <a:pt x="56" y="361"/>
                  </a:lnTo>
                  <a:lnTo>
                    <a:pt x="56" y="359"/>
                  </a:lnTo>
                  <a:lnTo>
                    <a:pt x="55" y="357"/>
                  </a:lnTo>
                  <a:lnTo>
                    <a:pt x="53" y="355"/>
                  </a:lnTo>
                  <a:lnTo>
                    <a:pt x="45" y="335"/>
                  </a:lnTo>
                  <a:lnTo>
                    <a:pt x="39" y="311"/>
                  </a:lnTo>
                  <a:lnTo>
                    <a:pt x="33" y="283"/>
                  </a:lnTo>
                  <a:lnTo>
                    <a:pt x="28" y="252"/>
                  </a:lnTo>
                  <a:close/>
                  <a:moveTo>
                    <a:pt x="13" y="129"/>
                  </a:moveTo>
                  <a:lnTo>
                    <a:pt x="15" y="129"/>
                  </a:lnTo>
                  <a:lnTo>
                    <a:pt x="19" y="173"/>
                  </a:lnTo>
                  <a:lnTo>
                    <a:pt x="24" y="213"/>
                  </a:lnTo>
                  <a:lnTo>
                    <a:pt x="29" y="250"/>
                  </a:lnTo>
                  <a:lnTo>
                    <a:pt x="27" y="250"/>
                  </a:lnTo>
                  <a:lnTo>
                    <a:pt x="22" y="213"/>
                  </a:lnTo>
                  <a:lnTo>
                    <a:pt x="18" y="173"/>
                  </a:lnTo>
                  <a:lnTo>
                    <a:pt x="13" y="129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4"/>
                  </a:lnTo>
                  <a:lnTo>
                    <a:pt x="3" y="11"/>
                  </a:lnTo>
                  <a:lnTo>
                    <a:pt x="11" y="91"/>
                  </a:lnTo>
                  <a:lnTo>
                    <a:pt x="13" y="110"/>
                  </a:lnTo>
                  <a:lnTo>
                    <a:pt x="15" y="127"/>
                  </a:lnTo>
                  <a:lnTo>
                    <a:pt x="13" y="127"/>
                  </a:lnTo>
                  <a:lnTo>
                    <a:pt x="11" y="110"/>
                  </a:lnTo>
                  <a:lnTo>
                    <a:pt x="10" y="92"/>
                  </a:lnTo>
                  <a:lnTo>
                    <a:pt x="1" y="11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2924175" y="1924051"/>
              <a:ext cx="2271713" cy="3024188"/>
            </a:xfrm>
            <a:custGeom>
              <a:avLst/>
              <a:gdLst/>
              <a:ahLst/>
              <a:cxnLst>
                <a:cxn ang="0">
                  <a:pos x="711" y="1904"/>
                </a:cxn>
                <a:cxn ang="0">
                  <a:pos x="832" y="1851"/>
                </a:cxn>
                <a:cxn ang="0">
                  <a:pos x="713" y="1902"/>
                </a:cxn>
                <a:cxn ang="0">
                  <a:pos x="753" y="1886"/>
                </a:cxn>
                <a:cxn ang="0">
                  <a:pos x="936" y="1780"/>
                </a:cxn>
                <a:cxn ang="0">
                  <a:pos x="940" y="1777"/>
                </a:cxn>
                <a:cxn ang="0">
                  <a:pos x="1202" y="1418"/>
                </a:cxn>
                <a:cxn ang="0">
                  <a:pos x="1182" y="1481"/>
                </a:cxn>
                <a:cxn ang="0">
                  <a:pos x="1099" y="1617"/>
                </a:cxn>
                <a:cxn ang="0">
                  <a:pos x="1057" y="1666"/>
                </a:cxn>
                <a:cxn ang="0">
                  <a:pos x="1057" y="1664"/>
                </a:cxn>
                <a:cxn ang="0">
                  <a:pos x="1152" y="1536"/>
                </a:cxn>
                <a:cxn ang="0">
                  <a:pos x="1198" y="1436"/>
                </a:cxn>
                <a:cxn ang="0">
                  <a:pos x="154" y="1474"/>
                </a:cxn>
                <a:cxn ang="0">
                  <a:pos x="305" y="1590"/>
                </a:cxn>
                <a:cxn ang="0">
                  <a:pos x="515" y="1659"/>
                </a:cxn>
                <a:cxn ang="0">
                  <a:pos x="657" y="1670"/>
                </a:cxn>
                <a:cxn ang="0">
                  <a:pos x="723" y="1665"/>
                </a:cxn>
                <a:cxn ang="0">
                  <a:pos x="849" y="1636"/>
                </a:cxn>
                <a:cxn ang="0">
                  <a:pos x="963" y="1586"/>
                </a:cxn>
                <a:cxn ang="0">
                  <a:pos x="1099" y="1496"/>
                </a:cxn>
                <a:cxn ang="0">
                  <a:pos x="1174" y="1432"/>
                </a:cxn>
                <a:cxn ang="0">
                  <a:pos x="1198" y="1418"/>
                </a:cxn>
                <a:cxn ang="0">
                  <a:pos x="1174" y="1435"/>
                </a:cxn>
                <a:cxn ang="0">
                  <a:pos x="1101" y="1497"/>
                </a:cxn>
                <a:cxn ang="0">
                  <a:pos x="964" y="1588"/>
                </a:cxn>
                <a:cxn ang="0">
                  <a:pos x="851" y="1637"/>
                </a:cxn>
                <a:cxn ang="0">
                  <a:pos x="730" y="1665"/>
                </a:cxn>
                <a:cxn ang="0">
                  <a:pos x="622" y="1671"/>
                </a:cxn>
                <a:cxn ang="0">
                  <a:pos x="462" y="1650"/>
                </a:cxn>
                <a:cxn ang="0">
                  <a:pos x="266" y="1570"/>
                </a:cxn>
                <a:cxn ang="0">
                  <a:pos x="128" y="1446"/>
                </a:cxn>
                <a:cxn ang="0">
                  <a:pos x="1198" y="1416"/>
                </a:cxn>
                <a:cxn ang="0">
                  <a:pos x="7" y="1159"/>
                </a:cxn>
                <a:cxn ang="0">
                  <a:pos x="82" y="1376"/>
                </a:cxn>
                <a:cxn ang="0">
                  <a:pos x="39" y="1291"/>
                </a:cxn>
                <a:cxn ang="0">
                  <a:pos x="0" y="1095"/>
                </a:cxn>
                <a:cxn ang="0">
                  <a:pos x="19" y="924"/>
                </a:cxn>
                <a:cxn ang="0">
                  <a:pos x="0" y="1093"/>
                </a:cxn>
                <a:cxn ang="0">
                  <a:pos x="31" y="885"/>
                </a:cxn>
                <a:cxn ang="0">
                  <a:pos x="252" y="619"/>
                </a:cxn>
                <a:cxn ang="0">
                  <a:pos x="91" y="773"/>
                </a:cxn>
                <a:cxn ang="0">
                  <a:pos x="144" y="706"/>
                </a:cxn>
                <a:cxn ang="0">
                  <a:pos x="651" y="474"/>
                </a:cxn>
                <a:cxn ang="0">
                  <a:pos x="473" y="519"/>
                </a:cxn>
                <a:cxn ang="0">
                  <a:pos x="293" y="592"/>
                </a:cxn>
                <a:cxn ang="0">
                  <a:pos x="514" y="506"/>
                </a:cxn>
                <a:cxn ang="0">
                  <a:pos x="1056" y="373"/>
                </a:cxn>
                <a:cxn ang="0">
                  <a:pos x="695" y="466"/>
                </a:cxn>
                <a:cxn ang="0">
                  <a:pos x="762" y="449"/>
                </a:cxn>
                <a:cxn ang="0">
                  <a:pos x="1248" y="262"/>
                </a:cxn>
                <a:cxn ang="0">
                  <a:pos x="1134" y="343"/>
                </a:cxn>
                <a:cxn ang="0">
                  <a:pos x="1097" y="356"/>
                </a:cxn>
                <a:cxn ang="0">
                  <a:pos x="1248" y="262"/>
                </a:cxn>
                <a:cxn ang="0">
                  <a:pos x="1279" y="234"/>
                </a:cxn>
                <a:cxn ang="0">
                  <a:pos x="1324" y="173"/>
                </a:cxn>
                <a:cxn ang="0">
                  <a:pos x="1426" y="8"/>
                </a:cxn>
                <a:cxn ang="0">
                  <a:pos x="1348" y="137"/>
                </a:cxn>
                <a:cxn ang="0">
                  <a:pos x="1429" y="0"/>
                </a:cxn>
                <a:cxn ang="0">
                  <a:pos x="1429" y="0"/>
                </a:cxn>
              </a:cxnLst>
              <a:rect l="0" t="0" r="r" b="b"/>
              <a:pathLst>
                <a:path w="1431" h="1905">
                  <a:moveTo>
                    <a:pt x="711" y="1904"/>
                  </a:moveTo>
                  <a:lnTo>
                    <a:pt x="712" y="1904"/>
                  </a:lnTo>
                  <a:lnTo>
                    <a:pt x="712" y="1905"/>
                  </a:lnTo>
                  <a:lnTo>
                    <a:pt x="711" y="1905"/>
                  </a:lnTo>
                  <a:lnTo>
                    <a:pt x="711" y="1904"/>
                  </a:lnTo>
                  <a:close/>
                  <a:moveTo>
                    <a:pt x="936" y="1780"/>
                  </a:moveTo>
                  <a:lnTo>
                    <a:pt x="938" y="1780"/>
                  </a:lnTo>
                  <a:lnTo>
                    <a:pt x="904" y="1805"/>
                  </a:lnTo>
                  <a:lnTo>
                    <a:pt x="869" y="1829"/>
                  </a:lnTo>
                  <a:lnTo>
                    <a:pt x="832" y="1851"/>
                  </a:lnTo>
                  <a:lnTo>
                    <a:pt x="794" y="1870"/>
                  </a:lnTo>
                  <a:lnTo>
                    <a:pt x="754" y="1887"/>
                  </a:lnTo>
                  <a:lnTo>
                    <a:pt x="714" y="1901"/>
                  </a:lnTo>
                  <a:lnTo>
                    <a:pt x="714" y="1902"/>
                  </a:lnTo>
                  <a:lnTo>
                    <a:pt x="713" y="1902"/>
                  </a:lnTo>
                  <a:lnTo>
                    <a:pt x="713" y="1903"/>
                  </a:lnTo>
                  <a:lnTo>
                    <a:pt x="712" y="1903"/>
                  </a:lnTo>
                  <a:lnTo>
                    <a:pt x="712" y="1901"/>
                  </a:lnTo>
                  <a:lnTo>
                    <a:pt x="713" y="1900"/>
                  </a:lnTo>
                  <a:lnTo>
                    <a:pt x="753" y="1886"/>
                  </a:lnTo>
                  <a:lnTo>
                    <a:pt x="792" y="1870"/>
                  </a:lnTo>
                  <a:lnTo>
                    <a:pt x="830" y="1850"/>
                  </a:lnTo>
                  <a:lnTo>
                    <a:pt x="867" y="1828"/>
                  </a:lnTo>
                  <a:lnTo>
                    <a:pt x="902" y="1805"/>
                  </a:lnTo>
                  <a:lnTo>
                    <a:pt x="936" y="1780"/>
                  </a:lnTo>
                  <a:close/>
                  <a:moveTo>
                    <a:pt x="1047" y="1676"/>
                  </a:moveTo>
                  <a:lnTo>
                    <a:pt x="1049" y="1676"/>
                  </a:lnTo>
                  <a:lnTo>
                    <a:pt x="1015" y="1711"/>
                  </a:lnTo>
                  <a:lnTo>
                    <a:pt x="979" y="1745"/>
                  </a:lnTo>
                  <a:lnTo>
                    <a:pt x="940" y="1777"/>
                  </a:lnTo>
                  <a:lnTo>
                    <a:pt x="938" y="1777"/>
                  </a:lnTo>
                  <a:lnTo>
                    <a:pt x="977" y="1745"/>
                  </a:lnTo>
                  <a:lnTo>
                    <a:pt x="1013" y="1711"/>
                  </a:lnTo>
                  <a:lnTo>
                    <a:pt x="1047" y="1676"/>
                  </a:lnTo>
                  <a:close/>
                  <a:moveTo>
                    <a:pt x="1202" y="1418"/>
                  </a:moveTo>
                  <a:lnTo>
                    <a:pt x="1203" y="1418"/>
                  </a:lnTo>
                  <a:lnTo>
                    <a:pt x="1200" y="1435"/>
                  </a:lnTo>
                  <a:lnTo>
                    <a:pt x="1194" y="1453"/>
                  </a:lnTo>
                  <a:lnTo>
                    <a:pt x="1192" y="1458"/>
                  </a:lnTo>
                  <a:lnTo>
                    <a:pt x="1182" y="1481"/>
                  </a:lnTo>
                  <a:lnTo>
                    <a:pt x="1170" y="1506"/>
                  </a:lnTo>
                  <a:lnTo>
                    <a:pt x="1155" y="1533"/>
                  </a:lnTo>
                  <a:lnTo>
                    <a:pt x="1139" y="1560"/>
                  </a:lnTo>
                  <a:lnTo>
                    <a:pt x="1120" y="1589"/>
                  </a:lnTo>
                  <a:lnTo>
                    <a:pt x="1099" y="1617"/>
                  </a:lnTo>
                  <a:lnTo>
                    <a:pt x="1097" y="1619"/>
                  </a:lnTo>
                  <a:lnTo>
                    <a:pt x="1095" y="1621"/>
                  </a:lnTo>
                  <a:lnTo>
                    <a:pt x="1078" y="1643"/>
                  </a:lnTo>
                  <a:lnTo>
                    <a:pt x="1059" y="1665"/>
                  </a:lnTo>
                  <a:lnTo>
                    <a:pt x="1057" y="1666"/>
                  </a:lnTo>
                  <a:lnTo>
                    <a:pt x="1054" y="1670"/>
                  </a:lnTo>
                  <a:lnTo>
                    <a:pt x="1051" y="1674"/>
                  </a:lnTo>
                  <a:lnTo>
                    <a:pt x="1049" y="1674"/>
                  </a:lnTo>
                  <a:lnTo>
                    <a:pt x="1056" y="1665"/>
                  </a:lnTo>
                  <a:lnTo>
                    <a:pt x="1057" y="1664"/>
                  </a:lnTo>
                  <a:lnTo>
                    <a:pt x="1091" y="1624"/>
                  </a:lnTo>
                  <a:lnTo>
                    <a:pt x="1094" y="1620"/>
                  </a:lnTo>
                  <a:lnTo>
                    <a:pt x="1115" y="1591"/>
                  </a:lnTo>
                  <a:lnTo>
                    <a:pt x="1134" y="1563"/>
                  </a:lnTo>
                  <a:lnTo>
                    <a:pt x="1152" y="1536"/>
                  </a:lnTo>
                  <a:lnTo>
                    <a:pt x="1166" y="1509"/>
                  </a:lnTo>
                  <a:lnTo>
                    <a:pt x="1179" y="1485"/>
                  </a:lnTo>
                  <a:lnTo>
                    <a:pt x="1190" y="1461"/>
                  </a:lnTo>
                  <a:lnTo>
                    <a:pt x="1191" y="1456"/>
                  </a:lnTo>
                  <a:lnTo>
                    <a:pt x="1198" y="1436"/>
                  </a:lnTo>
                  <a:lnTo>
                    <a:pt x="1202" y="1418"/>
                  </a:lnTo>
                  <a:close/>
                  <a:moveTo>
                    <a:pt x="107" y="1418"/>
                  </a:moveTo>
                  <a:lnTo>
                    <a:pt x="109" y="1418"/>
                  </a:lnTo>
                  <a:lnTo>
                    <a:pt x="131" y="1446"/>
                  </a:lnTo>
                  <a:lnTo>
                    <a:pt x="154" y="1474"/>
                  </a:lnTo>
                  <a:lnTo>
                    <a:pt x="179" y="1500"/>
                  </a:lnTo>
                  <a:lnTo>
                    <a:pt x="208" y="1525"/>
                  </a:lnTo>
                  <a:lnTo>
                    <a:pt x="237" y="1549"/>
                  </a:lnTo>
                  <a:lnTo>
                    <a:pt x="270" y="1570"/>
                  </a:lnTo>
                  <a:lnTo>
                    <a:pt x="305" y="1590"/>
                  </a:lnTo>
                  <a:lnTo>
                    <a:pt x="342" y="1608"/>
                  </a:lnTo>
                  <a:lnTo>
                    <a:pt x="381" y="1624"/>
                  </a:lnTo>
                  <a:lnTo>
                    <a:pt x="423" y="1638"/>
                  </a:lnTo>
                  <a:lnTo>
                    <a:pt x="468" y="1650"/>
                  </a:lnTo>
                  <a:lnTo>
                    <a:pt x="515" y="1659"/>
                  </a:lnTo>
                  <a:lnTo>
                    <a:pt x="565" y="1665"/>
                  </a:lnTo>
                  <a:lnTo>
                    <a:pt x="617" y="1669"/>
                  </a:lnTo>
                  <a:lnTo>
                    <a:pt x="624" y="1669"/>
                  </a:lnTo>
                  <a:lnTo>
                    <a:pt x="639" y="1670"/>
                  </a:lnTo>
                  <a:lnTo>
                    <a:pt x="657" y="1670"/>
                  </a:lnTo>
                  <a:lnTo>
                    <a:pt x="672" y="1669"/>
                  </a:lnTo>
                  <a:lnTo>
                    <a:pt x="675" y="1669"/>
                  </a:lnTo>
                  <a:lnTo>
                    <a:pt x="677" y="1668"/>
                  </a:lnTo>
                  <a:lnTo>
                    <a:pt x="680" y="1668"/>
                  </a:lnTo>
                  <a:lnTo>
                    <a:pt x="723" y="1665"/>
                  </a:lnTo>
                  <a:lnTo>
                    <a:pt x="765" y="1658"/>
                  </a:lnTo>
                  <a:lnTo>
                    <a:pt x="804" y="1649"/>
                  </a:lnTo>
                  <a:lnTo>
                    <a:pt x="805" y="1649"/>
                  </a:lnTo>
                  <a:lnTo>
                    <a:pt x="807" y="1648"/>
                  </a:lnTo>
                  <a:lnTo>
                    <a:pt x="849" y="1636"/>
                  </a:lnTo>
                  <a:lnTo>
                    <a:pt x="888" y="1621"/>
                  </a:lnTo>
                  <a:lnTo>
                    <a:pt x="926" y="1605"/>
                  </a:lnTo>
                  <a:lnTo>
                    <a:pt x="961" y="1587"/>
                  </a:lnTo>
                  <a:lnTo>
                    <a:pt x="962" y="1586"/>
                  </a:lnTo>
                  <a:lnTo>
                    <a:pt x="963" y="1586"/>
                  </a:lnTo>
                  <a:lnTo>
                    <a:pt x="995" y="1568"/>
                  </a:lnTo>
                  <a:lnTo>
                    <a:pt x="1024" y="1550"/>
                  </a:lnTo>
                  <a:lnTo>
                    <a:pt x="1052" y="1531"/>
                  </a:lnTo>
                  <a:lnTo>
                    <a:pt x="1077" y="1513"/>
                  </a:lnTo>
                  <a:lnTo>
                    <a:pt x="1099" y="1496"/>
                  </a:lnTo>
                  <a:lnTo>
                    <a:pt x="1120" y="1479"/>
                  </a:lnTo>
                  <a:lnTo>
                    <a:pt x="1138" y="1464"/>
                  </a:lnTo>
                  <a:lnTo>
                    <a:pt x="1154" y="1450"/>
                  </a:lnTo>
                  <a:lnTo>
                    <a:pt x="1165" y="1440"/>
                  </a:lnTo>
                  <a:lnTo>
                    <a:pt x="1174" y="1432"/>
                  </a:lnTo>
                  <a:lnTo>
                    <a:pt x="1176" y="1432"/>
                  </a:lnTo>
                  <a:lnTo>
                    <a:pt x="1176" y="1431"/>
                  </a:lnTo>
                  <a:lnTo>
                    <a:pt x="1187" y="1423"/>
                  </a:lnTo>
                  <a:lnTo>
                    <a:pt x="1195" y="1418"/>
                  </a:lnTo>
                  <a:lnTo>
                    <a:pt x="1198" y="1418"/>
                  </a:lnTo>
                  <a:lnTo>
                    <a:pt x="1192" y="1421"/>
                  </a:lnTo>
                  <a:lnTo>
                    <a:pt x="1185" y="1426"/>
                  </a:lnTo>
                  <a:lnTo>
                    <a:pt x="1176" y="1434"/>
                  </a:lnTo>
                  <a:lnTo>
                    <a:pt x="1175" y="1435"/>
                  </a:lnTo>
                  <a:lnTo>
                    <a:pt x="1174" y="1435"/>
                  </a:lnTo>
                  <a:lnTo>
                    <a:pt x="1165" y="1443"/>
                  </a:lnTo>
                  <a:lnTo>
                    <a:pt x="1155" y="1451"/>
                  </a:lnTo>
                  <a:lnTo>
                    <a:pt x="1139" y="1465"/>
                  </a:lnTo>
                  <a:lnTo>
                    <a:pt x="1121" y="1480"/>
                  </a:lnTo>
                  <a:lnTo>
                    <a:pt x="1101" y="1497"/>
                  </a:lnTo>
                  <a:lnTo>
                    <a:pt x="1078" y="1514"/>
                  </a:lnTo>
                  <a:lnTo>
                    <a:pt x="1052" y="1533"/>
                  </a:lnTo>
                  <a:lnTo>
                    <a:pt x="1025" y="1551"/>
                  </a:lnTo>
                  <a:lnTo>
                    <a:pt x="996" y="1570"/>
                  </a:lnTo>
                  <a:lnTo>
                    <a:pt x="964" y="1588"/>
                  </a:lnTo>
                  <a:lnTo>
                    <a:pt x="963" y="1588"/>
                  </a:lnTo>
                  <a:lnTo>
                    <a:pt x="962" y="1589"/>
                  </a:lnTo>
                  <a:lnTo>
                    <a:pt x="927" y="1606"/>
                  </a:lnTo>
                  <a:lnTo>
                    <a:pt x="890" y="1623"/>
                  </a:lnTo>
                  <a:lnTo>
                    <a:pt x="851" y="1637"/>
                  </a:lnTo>
                  <a:lnTo>
                    <a:pt x="810" y="1650"/>
                  </a:lnTo>
                  <a:lnTo>
                    <a:pt x="808" y="1650"/>
                  </a:lnTo>
                  <a:lnTo>
                    <a:pt x="807" y="1650"/>
                  </a:lnTo>
                  <a:lnTo>
                    <a:pt x="769" y="1659"/>
                  </a:lnTo>
                  <a:lnTo>
                    <a:pt x="730" y="1665"/>
                  </a:lnTo>
                  <a:lnTo>
                    <a:pt x="688" y="1670"/>
                  </a:lnTo>
                  <a:lnTo>
                    <a:pt x="684" y="1670"/>
                  </a:lnTo>
                  <a:lnTo>
                    <a:pt x="680" y="1671"/>
                  </a:lnTo>
                  <a:lnTo>
                    <a:pt x="661" y="1671"/>
                  </a:lnTo>
                  <a:lnTo>
                    <a:pt x="622" y="1671"/>
                  </a:lnTo>
                  <a:lnTo>
                    <a:pt x="619" y="1671"/>
                  </a:lnTo>
                  <a:lnTo>
                    <a:pt x="610" y="1671"/>
                  </a:lnTo>
                  <a:lnTo>
                    <a:pt x="558" y="1666"/>
                  </a:lnTo>
                  <a:lnTo>
                    <a:pt x="509" y="1660"/>
                  </a:lnTo>
                  <a:lnTo>
                    <a:pt x="462" y="1650"/>
                  </a:lnTo>
                  <a:lnTo>
                    <a:pt x="418" y="1639"/>
                  </a:lnTo>
                  <a:lnTo>
                    <a:pt x="377" y="1625"/>
                  </a:lnTo>
                  <a:lnTo>
                    <a:pt x="338" y="1608"/>
                  </a:lnTo>
                  <a:lnTo>
                    <a:pt x="300" y="1590"/>
                  </a:lnTo>
                  <a:lnTo>
                    <a:pt x="266" y="1570"/>
                  </a:lnTo>
                  <a:lnTo>
                    <a:pt x="234" y="1549"/>
                  </a:lnTo>
                  <a:lnTo>
                    <a:pt x="205" y="1525"/>
                  </a:lnTo>
                  <a:lnTo>
                    <a:pt x="177" y="1500"/>
                  </a:lnTo>
                  <a:lnTo>
                    <a:pt x="151" y="1474"/>
                  </a:lnTo>
                  <a:lnTo>
                    <a:pt x="128" y="1446"/>
                  </a:lnTo>
                  <a:lnTo>
                    <a:pt x="107" y="1418"/>
                  </a:lnTo>
                  <a:close/>
                  <a:moveTo>
                    <a:pt x="1199" y="1416"/>
                  </a:moveTo>
                  <a:lnTo>
                    <a:pt x="1203" y="1416"/>
                  </a:lnTo>
                  <a:lnTo>
                    <a:pt x="1203" y="1416"/>
                  </a:lnTo>
                  <a:lnTo>
                    <a:pt x="1198" y="1416"/>
                  </a:lnTo>
                  <a:lnTo>
                    <a:pt x="1199" y="1416"/>
                  </a:lnTo>
                  <a:close/>
                  <a:moveTo>
                    <a:pt x="0" y="1095"/>
                  </a:moveTo>
                  <a:lnTo>
                    <a:pt x="1" y="1095"/>
                  </a:lnTo>
                  <a:lnTo>
                    <a:pt x="3" y="1127"/>
                  </a:lnTo>
                  <a:lnTo>
                    <a:pt x="7" y="1159"/>
                  </a:lnTo>
                  <a:lnTo>
                    <a:pt x="15" y="1203"/>
                  </a:lnTo>
                  <a:lnTo>
                    <a:pt x="26" y="1247"/>
                  </a:lnTo>
                  <a:lnTo>
                    <a:pt x="41" y="1291"/>
                  </a:lnTo>
                  <a:lnTo>
                    <a:pt x="59" y="1334"/>
                  </a:lnTo>
                  <a:lnTo>
                    <a:pt x="82" y="1376"/>
                  </a:lnTo>
                  <a:lnTo>
                    <a:pt x="107" y="1416"/>
                  </a:lnTo>
                  <a:lnTo>
                    <a:pt x="105" y="1416"/>
                  </a:lnTo>
                  <a:lnTo>
                    <a:pt x="80" y="1376"/>
                  </a:lnTo>
                  <a:lnTo>
                    <a:pt x="57" y="1334"/>
                  </a:lnTo>
                  <a:lnTo>
                    <a:pt x="39" y="1291"/>
                  </a:lnTo>
                  <a:lnTo>
                    <a:pt x="24" y="1247"/>
                  </a:lnTo>
                  <a:lnTo>
                    <a:pt x="14" y="1203"/>
                  </a:lnTo>
                  <a:lnTo>
                    <a:pt x="6" y="1159"/>
                  </a:lnTo>
                  <a:lnTo>
                    <a:pt x="2" y="1127"/>
                  </a:lnTo>
                  <a:lnTo>
                    <a:pt x="0" y="1095"/>
                  </a:lnTo>
                  <a:close/>
                  <a:moveTo>
                    <a:pt x="65" y="811"/>
                  </a:moveTo>
                  <a:lnTo>
                    <a:pt x="67" y="811"/>
                  </a:lnTo>
                  <a:lnTo>
                    <a:pt x="48" y="847"/>
                  </a:lnTo>
                  <a:lnTo>
                    <a:pt x="32" y="885"/>
                  </a:lnTo>
                  <a:lnTo>
                    <a:pt x="19" y="924"/>
                  </a:lnTo>
                  <a:lnTo>
                    <a:pt x="10" y="965"/>
                  </a:lnTo>
                  <a:lnTo>
                    <a:pt x="4" y="1006"/>
                  </a:lnTo>
                  <a:lnTo>
                    <a:pt x="1" y="1049"/>
                  </a:lnTo>
                  <a:lnTo>
                    <a:pt x="1" y="1093"/>
                  </a:lnTo>
                  <a:lnTo>
                    <a:pt x="0" y="1093"/>
                  </a:lnTo>
                  <a:lnTo>
                    <a:pt x="0" y="1049"/>
                  </a:lnTo>
                  <a:lnTo>
                    <a:pt x="3" y="1006"/>
                  </a:lnTo>
                  <a:lnTo>
                    <a:pt x="8" y="965"/>
                  </a:lnTo>
                  <a:lnTo>
                    <a:pt x="18" y="924"/>
                  </a:lnTo>
                  <a:lnTo>
                    <a:pt x="31" y="885"/>
                  </a:lnTo>
                  <a:lnTo>
                    <a:pt x="46" y="847"/>
                  </a:lnTo>
                  <a:lnTo>
                    <a:pt x="65" y="811"/>
                  </a:lnTo>
                  <a:close/>
                  <a:moveTo>
                    <a:pt x="290" y="594"/>
                  </a:moveTo>
                  <a:lnTo>
                    <a:pt x="293" y="594"/>
                  </a:lnTo>
                  <a:lnTo>
                    <a:pt x="252" y="619"/>
                  </a:lnTo>
                  <a:lnTo>
                    <a:pt x="213" y="647"/>
                  </a:lnTo>
                  <a:lnTo>
                    <a:pt x="178" y="676"/>
                  </a:lnTo>
                  <a:lnTo>
                    <a:pt x="146" y="706"/>
                  </a:lnTo>
                  <a:lnTo>
                    <a:pt x="117" y="739"/>
                  </a:lnTo>
                  <a:lnTo>
                    <a:pt x="91" y="773"/>
                  </a:lnTo>
                  <a:lnTo>
                    <a:pt x="68" y="809"/>
                  </a:lnTo>
                  <a:lnTo>
                    <a:pt x="66" y="809"/>
                  </a:lnTo>
                  <a:lnTo>
                    <a:pt x="88" y="773"/>
                  </a:lnTo>
                  <a:lnTo>
                    <a:pt x="115" y="739"/>
                  </a:lnTo>
                  <a:lnTo>
                    <a:pt x="144" y="706"/>
                  </a:lnTo>
                  <a:lnTo>
                    <a:pt x="176" y="676"/>
                  </a:lnTo>
                  <a:lnTo>
                    <a:pt x="210" y="647"/>
                  </a:lnTo>
                  <a:lnTo>
                    <a:pt x="248" y="619"/>
                  </a:lnTo>
                  <a:lnTo>
                    <a:pt x="290" y="594"/>
                  </a:lnTo>
                  <a:close/>
                  <a:moveTo>
                    <a:pt x="651" y="474"/>
                  </a:moveTo>
                  <a:lnTo>
                    <a:pt x="659" y="474"/>
                  </a:lnTo>
                  <a:lnTo>
                    <a:pt x="610" y="485"/>
                  </a:lnTo>
                  <a:lnTo>
                    <a:pt x="562" y="496"/>
                  </a:lnTo>
                  <a:lnTo>
                    <a:pt x="517" y="507"/>
                  </a:lnTo>
                  <a:lnTo>
                    <a:pt x="473" y="519"/>
                  </a:lnTo>
                  <a:lnTo>
                    <a:pt x="433" y="531"/>
                  </a:lnTo>
                  <a:lnTo>
                    <a:pt x="385" y="549"/>
                  </a:lnTo>
                  <a:lnTo>
                    <a:pt x="340" y="570"/>
                  </a:lnTo>
                  <a:lnTo>
                    <a:pt x="296" y="592"/>
                  </a:lnTo>
                  <a:lnTo>
                    <a:pt x="293" y="592"/>
                  </a:lnTo>
                  <a:lnTo>
                    <a:pt x="337" y="570"/>
                  </a:lnTo>
                  <a:lnTo>
                    <a:pt x="383" y="549"/>
                  </a:lnTo>
                  <a:lnTo>
                    <a:pt x="433" y="530"/>
                  </a:lnTo>
                  <a:lnTo>
                    <a:pt x="473" y="517"/>
                  </a:lnTo>
                  <a:lnTo>
                    <a:pt x="514" y="506"/>
                  </a:lnTo>
                  <a:lnTo>
                    <a:pt x="558" y="495"/>
                  </a:lnTo>
                  <a:lnTo>
                    <a:pt x="603" y="484"/>
                  </a:lnTo>
                  <a:lnTo>
                    <a:pt x="651" y="474"/>
                  </a:lnTo>
                  <a:close/>
                  <a:moveTo>
                    <a:pt x="1051" y="373"/>
                  </a:moveTo>
                  <a:lnTo>
                    <a:pt x="1056" y="373"/>
                  </a:lnTo>
                  <a:lnTo>
                    <a:pt x="983" y="396"/>
                  </a:lnTo>
                  <a:lnTo>
                    <a:pt x="909" y="416"/>
                  </a:lnTo>
                  <a:lnTo>
                    <a:pt x="837" y="434"/>
                  </a:lnTo>
                  <a:lnTo>
                    <a:pt x="765" y="451"/>
                  </a:lnTo>
                  <a:lnTo>
                    <a:pt x="695" y="466"/>
                  </a:lnTo>
                  <a:lnTo>
                    <a:pt x="667" y="472"/>
                  </a:lnTo>
                  <a:lnTo>
                    <a:pt x="659" y="472"/>
                  </a:lnTo>
                  <a:lnTo>
                    <a:pt x="676" y="468"/>
                  </a:lnTo>
                  <a:lnTo>
                    <a:pt x="694" y="464"/>
                  </a:lnTo>
                  <a:lnTo>
                    <a:pt x="762" y="449"/>
                  </a:lnTo>
                  <a:lnTo>
                    <a:pt x="834" y="433"/>
                  </a:lnTo>
                  <a:lnTo>
                    <a:pt x="906" y="415"/>
                  </a:lnTo>
                  <a:lnTo>
                    <a:pt x="978" y="395"/>
                  </a:lnTo>
                  <a:lnTo>
                    <a:pt x="1051" y="373"/>
                  </a:lnTo>
                  <a:close/>
                  <a:moveTo>
                    <a:pt x="1248" y="262"/>
                  </a:moveTo>
                  <a:lnTo>
                    <a:pt x="1251" y="262"/>
                  </a:lnTo>
                  <a:lnTo>
                    <a:pt x="1225" y="285"/>
                  </a:lnTo>
                  <a:lnTo>
                    <a:pt x="1197" y="306"/>
                  </a:lnTo>
                  <a:lnTo>
                    <a:pt x="1166" y="326"/>
                  </a:lnTo>
                  <a:lnTo>
                    <a:pt x="1134" y="343"/>
                  </a:lnTo>
                  <a:lnTo>
                    <a:pt x="1097" y="358"/>
                  </a:lnTo>
                  <a:lnTo>
                    <a:pt x="1079" y="365"/>
                  </a:lnTo>
                  <a:lnTo>
                    <a:pt x="1061" y="371"/>
                  </a:lnTo>
                  <a:lnTo>
                    <a:pt x="1056" y="371"/>
                  </a:lnTo>
                  <a:lnTo>
                    <a:pt x="1097" y="356"/>
                  </a:lnTo>
                  <a:lnTo>
                    <a:pt x="1132" y="341"/>
                  </a:lnTo>
                  <a:lnTo>
                    <a:pt x="1165" y="324"/>
                  </a:lnTo>
                  <a:lnTo>
                    <a:pt x="1195" y="305"/>
                  </a:lnTo>
                  <a:lnTo>
                    <a:pt x="1223" y="284"/>
                  </a:lnTo>
                  <a:lnTo>
                    <a:pt x="1248" y="262"/>
                  </a:lnTo>
                  <a:close/>
                  <a:moveTo>
                    <a:pt x="1346" y="139"/>
                  </a:moveTo>
                  <a:lnTo>
                    <a:pt x="1349" y="139"/>
                  </a:lnTo>
                  <a:lnTo>
                    <a:pt x="1326" y="173"/>
                  </a:lnTo>
                  <a:lnTo>
                    <a:pt x="1303" y="204"/>
                  </a:lnTo>
                  <a:lnTo>
                    <a:pt x="1279" y="234"/>
                  </a:lnTo>
                  <a:lnTo>
                    <a:pt x="1253" y="260"/>
                  </a:lnTo>
                  <a:lnTo>
                    <a:pt x="1251" y="260"/>
                  </a:lnTo>
                  <a:lnTo>
                    <a:pt x="1277" y="234"/>
                  </a:lnTo>
                  <a:lnTo>
                    <a:pt x="1301" y="204"/>
                  </a:lnTo>
                  <a:lnTo>
                    <a:pt x="1324" y="173"/>
                  </a:lnTo>
                  <a:lnTo>
                    <a:pt x="1346" y="139"/>
                  </a:lnTo>
                  <a:close/>
                  <a:moveTo>
                    <a:pt x="1428" y="3"/>
                  </a:moveTo>
                  <a:lnTo>
                    <a:pt x="1429" y="5"/>
                  </a:lnTo>
                  <a:lnTo>
                    <a:pt x="1427" y="7"/>
                  </a:lnTo>
                  <a:lnTo>
                    <a:pt x="1426" y="8"/>
                  </a:lnTo>
                  <a:lnTo>
                    <a:pt x="1426" y="8"/>
                  </a:lnTo>
                  <a:lnTo>
                    <a:pt x="1400" y="54"/>
                  </a:lnTo>
                  <a:lnTo>
                    <a:pt x="1375" y="97"/>
                  </a:lnTo>
                  <a:lnTo>
                    <a:pt x="1350" y="137"/>
                  </a:lnTo>
                  <a:lnTo>
                    <a:pt x="1348" y="137"/>
                  </a:lnTo>
                  <a:lnTo>
                    <a:pt x="1373" y="96"/>
                  </a:lnTo>
                  <a:lnTo>
                    <a:pt x="1399" y="53"/>
                  </a:lnTo>
                  <a:lnTo>
                    <a:pt x="1425" y="7"/>
                  </a:lnTo>
                  <a:lnTo>
                    <a:pt x="1428" y="3"/>
                  </a:lnTo>
                  <a:close/>
                  <a:moveTo>
                    <a:pt x="1429" y="0"/>
                  </a:moveTo>
                  <a:lnTo>
                    <a:pt x="1431" y="0"/>
                  </a:lnTo>
                  <a:lnTo>
                    <a:pt x="1429" y="3"/>
                  </a:lnTo>
                  <a:lnTo>
                    <a:pt x="1429" y="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187950" y="1924051"/>
              <a:ext cx="1277938" cy="3024188"/>
            </a:xfrm>
            <a:custGeom>
              <a:avLst/>
              <a:gdLst/>
              <a:ahLst/>
              <a:cxnLst>
                <a:cxn ang="0">
                  <a:pos x="722" y="1905"/>
                </a:cxn>
                <a:cxn ang="0">
                  <a:pos x="537" y="1809"/>
                </a:cxn>
                <a:cxn ang="0">
                  <a:pos x="718" y="1900"/>
                </a:cxn>
                <a:cxn ang="0">
                  <a:pos x="717" y="1902"/>
                </a:cxn>
                <a:cxn ang="0">
                  <a:pos x="535" y="1810"/>
                </a:cxn>
                <a:cxn ang="0">
                  <a:pos x="419" y="1711"/>
                </a:cxn>
                <a:cxn ang="0">
                  <a:pos x="453" y="1745"/>
                </a:cxn>
                <a:cxn ang="0">
                  <a:pos x="767" y="1669"/>
                </a:cxn>
                <a:cxn ang="0">
                  <a:pos x="805" y="1671"/>
                </a:cxn>
                <a:cxn ang="0">
                  <a:pos x="625" y="1649"/>
                </a:cxn>
                <a:cxn ang="0">
                  <a:pos x="744" y="1670"/>
                </a:cxn>
                <a:cxn ang="0">
                  <a:pos x="624" y="1650"/>
                </a:cxn>
                <a:cxn ang="0">
                  <a:pos x="374" y="1663"/>
                </a:cxn>
                <a:cxn ang="0">
                  <a:pos x="384" y="1674"/>
                </a:cxn>
                <a:cxn ang="0">
                  <a:pos x="373" y="1665"/>
                </a:cxn>
                <a:cxn ang="0">
                  <a:pos x="339" y="1624"/>
                </a:cxn>
                <a:cxn ang="0">
                  <a:pos x="264" y="1509"/>
                </a:cxn>
                <a:cxn ang="0">
                  <a:pos x="340" y="1623"/>
                </a:cxn>
                <a:cxn ang="0">
                  <a:pos x="276" y="1533"/>
                </a:cxn>
                <a:cxn ang="0">
                  <a:pos x="233" y="1418"/>
                </a:cxn>
                <a:cxn ang="0">
                  <a:pos x="259" y="1435"/>
                </a:cxn>
                <a:cxn ang="0">
                  <a:pos x="295" y="1465"/>
                </a:cxn>
                <a:cxn ang="0">
                  <a:pos x="398" y="1544"/>
                </a:cxn>
                <a:cxn ang="0">
                  <a:pos x="467" y="1586"/>
                </a:cxn>
                <a:cxn ang="0">
                  <a:pos x="623" y="1648"/>
                </a:cxn>
                <a:cxn ang="0">
                  <a:pos x="579" y="1636"/>
                </a:cxn>
                <a:cxn ang="0">
                  <a:pos x="466" y="1587"/>
                </a:cxn>
                <a:cxn ang="0">
                  <a:pos x="366" y="1524"/>
                </a:cxn>
                <a:cxn ang="0">
                  <a:pos x="276" y="1451"/>
                </a:cxn>
                <a:cxn ang="0">
                  <a:pos x="251" y="1430"/>
                </a:cxn>
                <a:cxn ang="0">
                  <a:pos x="227" y="1418"/>
                </a:cxn>
                <a:cxn ang="0">
                  <a:pos x="238" y="1453"/>
                </a:cxn>
                <a:cxn ang="0">
                  <a:pos x="229" y="1416"/>
                </a:cxn>
                <a:cxn ang="0">
                  <a:pos x="229" y="1416"/>
                </a:cxn>
                <a:cxn ang="0">
                  <a:pos x="805" y="479"/>
                </a:cxn>
                <a:cxn ang="0">
                  <a:pos x="380" y="373"/>
                </a:cxn>
                <a:cxn ang="0">
                  <a:pos x="669" y="449"/>
                </a:cxn>
                <a:cxn ang="0">
                  <a:pos x="764" y="472"/>
                </a:cxn>
                <a:cxn ang="0">
                  <a:pos x="522" y="416"/>
                </a:cxn>
                <a:cxn ang="0">
                  <a:pos x="183" y="262"/>
                </a:cxn>
                <a:cxn ang="0">
                  <a:pos x="299" y="341"/>
                </a:cxn>
                <a:cxn ang="0">
                  <a:pos x="352" y="365"/>
                </a:cxn>
                <a:cxn ang="0">
                  <a:pos x="234" y="306"/>
                </a:cxn>
                <a:cxn ang="0">
                  <a:pos x="85" y="139"/>
                </a:cxn>
                <a:cxn ang="0">
                  <a:pos x="180" y="260"/>
                </a:cxn>
                <a:cxn ang="0">
                  <a:pos x="105" y="173"/>
                </a:cxn>
                <a:cxn ang="0">
                  <a:pos x="32" y="53"/>
                </a:cxn>
                <a:cxn ang="0">
                  <a:pos x="56" y="96"/>
                </a:cxn>
                <a:cxn ang="0">
                  <a:pos x="4" y="8"/>
                </a:cxn>
                <a:cxn ang="0">
                  <a:pos x="0" y="0"/>
                </a:cxn>
              </a:cxnLst>
              <a:rect l="0" t="0" r="r" b="b"/>
              <a:pathLst>
                <a:path w="805" h="1905">
                  <a:moveTo>
                    <a:pt x="722" y="1904"/>
                  </a:moveTo>
                  <a:lnTo>
                    <a:pt x="724" y="1904"/>
                  </a:lnTo>
                  <a:lnTo>
                    <a:pt x="725" y="1905"/>
                  </a:lnTo>
                  <a:lnTo>
                    <a:pt x="722" y="1905"/>
                  </a:lnTo>
                  <a:lnTo>
                    <a:pt x="722" y="1904"/>
                  </a:lnTo>
                  <a:close/>
                  <a:moveTo>
                    <a:pt x="494" y="1780"/>
                  </a:moveTo>
                  <a:lnTo>
                    <a:pt x="496" y="1780"/>
                  </a:lnTo>
                  <a:lnTo>
                    <a:pt x="537" y="1809"/>
                  </a:lnTo>
                  <a:lnTo>
                    <a:pt x="580" y="1837"/>
                  </a:lnTo>
                  <a:lnTo>
                    <a:pt x="624" y="1862"/>
                  </a:lnTo>
                  <a:lnTo>
                    <a:pt x="670" y="1883"/>
                  </a:lnTo>
                  <a:lnTo>
                    <a:pt x="718" y="1900"/>
                  </a:lnTo>
                  <a:lnTo>
                    <a:pt x="722" y="1903"/>
                  </a:lnTo>
                  <a:lnTo>
                    <a:pt x="719" y="1903"/>
                  </a:lnTo>
                  <a:lnTo>
                    <a:pt x="719" y="1902"/>
                  </a:lnTo>
                  <a:lnTo>
                    <a:pt x="717" y="1902"/>
                  </a:lnTo>
                  <a:lnTo>
                    <a:pt x="669" y="1885"/>
                  </a:lnTo>
                  <a:lnTo>
                    <a:pt x="623" y="1863"/>
                  </a:lnTo>
                  <a:lnTo>
                    <a:pt x="578" y="1838"/>
                  </a:lnTo>
                  <a:lnTo>
                    <a:pt x="535" y="1810"/>
                  </a:lnTo>
                  <a:lnTo>
                    <a:pt x="494" y="1780"/>
                  </a:lnTo>
                  <a:close/>
                  <a:moveTo>
                    <a:pt x="383" y="1676"/>
                  </a:moveTo>
                  <a:lnTo>
                    <a:pt x="385" y="1676"/>
                  </a:lnTo>
                  <a:lnTo>
                    <a:pt x="419" y="1711"/>
                  </a:lnTo>
                  <a:lnTo>
                    <a:pt x="456" y="1745"/>
                  </a:lnTo>
                  <a:lnTo>
                    <a:pt x="494" y="1777"/>
                  </a:lnTo>
                  <a:lnTo>
                    <a:pt x="492" y="1777"/>
                  </a:lnTo>
                  <a:lnTo>
                    <a:pt x="453" y="1745"/>
                  </a:lnTo>
                  <a:lnTo>
                    <a:pt x="417" y="1711"/>
                  </a:lnTo>
                  <a:lnTo>
                    <a:pt x="383" y="1676"/>
                  </a:lnTo>
                  <a:close/>
                  <a:moveTo>
                    <a:pt x="762" y="1669"/>
                  </a:moveTo>
                  <a:lnTo>
                    <a:pt x="767" y="1669"/>
                  </a:lnTo>
                  <a:lnTo>
                    <a:pt x="775" y="1670"/>
                  </a:lnTo>
                  <a:lnTo>
                    <a:pt x="788" y="1670"/>
                  </a:lnTo>
                  <a:lnTo>
                    <a:pt x="805" y="1669"/>
                  </a:lnTo>
                  <a:lnTo>
                    <a:pt x="805" y="1671"/>
                  </a:lnTo>
                  <a:lnTo>
                    <a:pt x="783" y="1671"/>
                  </a:lnTo>
                  <a:lnTo>
                    <a:pt x="753" y="1671"/>
                  </a:lnTo>
                  <a:lnTo>
                    <a:pt x="762" y="1669"/>
                  </a:lnTo>
                  <a:close/>
                  <a:moveTo>
                    <a:pt x="625" y="1649"/>
                  </a:moveTo>
                  <a:lnTo>
                    <a:pt x="666" y="1658"/>
                  </a:lnTo>
                  <a:lnTo>
                    <a:pt x="709" y="1665"/>
                  </a:lnTo>
                  <a:lnTo>
                    <a:pt x="753" y="1668"/>
                  </a:lnTo>
                  <a:lnTo>
                    <a:pt x="744" y="1670"/>
                  </a:lnTo>
                  <a:lnTo>
                    <a:pt x="702" y="1665"/>
                  </a:lnTo>
                  <a:lnTo>
                    <a:pt x="661" y="1659"/>
                  </a:lnTo>
                  <a:lnTo>
                    <a:pt x="623" y="1650"/>
                  </a:lnTo>
                  <a:lnTo>
                    <a:pt x="624" y="1650"/>
                  </a:lnTo>
                  <a:lnTo>
                    <a:pt x="625" y="1649"/>
                  </a:lnTo>
                  <a:close/>
                  <a:moveTo>
                    <a:pt x="339" y="1624"/>
                  </a:moveTo>
                  <a:lnTo>
                    <a:pt x="343" y="1627"/>
                  </a:lnTo>
                  <a:lnTo>
                    <a:pt x="374" y="1663"/>
                  </a:lnTo>
                  <a:lnTo>
                    <a:pt x="374" y="1663"/>
                  </a:lnTo>
                  <a:lnTo>
                    <a:pt x="374" y="1664"/>
                  </a:lnTo>
                  <a:lnTo>
                    <a:pt x="380" y="1669"/>
                  </a:lnTo>
                  <a:lnTo>
                    <a:pt x="384" y="1674"/>
                  </a:lnTo>
                  <a:lnTo>
                    <a:pt x="382" y="1674"/>
                  </a:lnTo>
                  <a:lnTo>
                    <a:pt x="377" y="1670"/>
                  </a:lnTo>
                  <a:lnTo>
                    <a:pt x="374" y="1665"/>
                  </a:lnTo>
                  <a:lnTo>
                    <a:pt x="373" y="1665"/>
                  </a:lnTo>
                  <a:lnTo>
                    <a:pt x="373" y="1664"/>
                  </a:lnTo>
                  <a:lnTo>
                    <a:pt x="372" y="1664"/>
                  </a:lnTo>
                  <a:lnTo>
                    <a:pt x="356" y="1644"/>
                  </a:lnTo>
                  <a:lnTo>
                    <a:pt x="339" y="1624"/>
                  </a:lnTo>
                  <a:close/>
                  <a:moveTo>
                    <a:pt x="238" y="1456"/>
                  </a:moveTo>
                  <a:lnTo>
                    <a:pt x="241" y="1459"/>
                  </a:lnTo>
                  <a:lnTo>
                    <a:pt x="251" y="1483"/>
                  </a:lnTo>
                  <a:lnTo>
                    <a:pt x="264" y="1509"/>
                  </a:lnTo>
                  <a:lnTo>
                    <a:pt x="280" y="1536"/>
                  </a:lnTo>
                  <a:lnTo>
                    <a:pt x="297" y="1564"/>
                  </a:lnTo>
                  <a:lnTo>
                    <a:pt x="318" y="1593"/>
                  </a:lnTo>
                  <a:lnTo>
                    <a:pt x="340" y="1623"/>
                  </a:lnTo>
                  <a:lnTo>
                    <a:pt x="336" y="1620"/>
                  </a:lnTo>
                  <a:lnTo>
                    <a:pt x="313" y="1590"/>
                  </a:lnTo>
                  <a:lnTo>
                    <a:pt x="293" y="1561"/>
                  </a:lnTo>
                  <a:lnTo>
                    <a:pt x="276" y="1533"/>
                  </a:lnTo>
                  <a:lnTo>
                    <a:pt x="260" y="1506"/>
                  </a:lnTo>
                  <a:lnTo>
                    <a:pt x="248" y="1480"/>
                  </a:lnTo>
                  <a:lnTo>
                    <a:pt x="238" y="1456"/>
                  </a:lnTo>
                  <a:close/>
                  <a:moveTo>
                    <a:pt x="233" y="1418"/>
                  </a:moveTo>
                  <a:lnTo>
                    <a:pt x="236" y="1418"/>
                  </a:lnTo>
                  <a:lnTo>
                    <a:pt x="243" y="1422"/>
                  </a:lnTo>
                  <a:lnTo>
                    <a:pt x="250" y="1427"/>
                  </a:lnTo>
                  <a:lnTo>
                    <a:pt x="259" y="1435"/>
                  </a:lnTo>
                  <a:lnTo>
                    <a:pt x="261" y="1437"/>
                  </a:lnTo>
                  <a:lnTo>
                    <a:pt x="269" y="1443"/>
                  </a:lnTo>
                  <a:lnTo>
                    <a:pt x="277" y="1450"/>
                  </a:lnTo>
                  <a:lnTo>
                    <a:pt x="295" y="1465"/>
                  </a:lnTo>
                  <a:lnTo>
                    <a:pt x="316" y="1483"/>
                  </a:lnTo>
                  <a:lnTo>
                    <a:pt x="340" y="1502"/>
                  </a:lnTo>
                  <a:lnTo>
                    <a:pt x="367" y="1522"/>
                  </a:lnTo>
                  <a:lnTo>
                    <a:pt x="398" y="1544"/>
                  </a:lnTo>
                  <a:lnTo>
                    <a:pt x="430" y="1565"/>
                  </a:lnTo>
                  <a:lnTo>
                    <a:pt x="466" y="1585"/>
                  </a:lnTo>
                  <a:lnTo>
                    <a:pt x="467" y="1586"/>
                  </a:lnTo>
                  <a:lnTo>
                    <a:pt x="467" y="1586"/>
                  </a:lnTo>
                  <a:lnTo>
                    <a:pt x="503" y="1604"/>
                  </a:lnTo>
                  <a:lnTo>
                    <a:pt x="541" y="1620"/>
                  </a:lnTo>
                  <a:lnTo>
                    <a:pt x="581" y="1635"/>
                  </a:lnTo>
                  <a:lnTo>
                    <a:pt x="623" y="1648"/>
                  </a:lnTo>
                  <a:lnTo>
                    <a:pt x="622" y="1648"/>
                  </a:lnTo>
                  <a:lnTo>
                    <a:pt x="621" y="1649"/>
                  </a:lnTo>
                  <a:lnTo>
                    <a:pt x="620" y="1649"/>
                  </a:lnTo>
                  <a:lnTo>
                    <a:pt x="579" y="1636"/>
                  </a:lnTo>
                  <a:lnTo>
                    <a:pt x="539" y="1621"/>
                  </a:lnTo>
                  <a:lnTo>
                    <a:pt x="502" y="1605"/>
                  </a:lnTo>
                  <a:lnTo>
                    <a:pt x="467" y="1587"/>
                  </a:lnTo>
                  <a:lnTo>
                    <a:pt x="466" y="1587"/>
                  </a:lnTo>
                  <a:lnTo>
                    <a:pt x="465" y="1586"/>
                  </a:lnTo>
                  <a:lnTo>
                    <a:pt x="430" y="1566"/>
                  </a:lnTo>
                  <a:lnTo>
                    <a:pt x="397" y="1545"/>
                  </a:lnTo>
                  <a:lnTo>
                    <a:pt x="366" y="1524"/>
                  </a:lnTo>
                  <a:lnTo>
                    <a:pt x="340" y="1504"/>
                  </a:lnTo>
                  <a:lnTo>
                    <a:pt x="316" y="1485"/>
                  </a:lnTo>
                  <a:lnTo>
                    <a:pt x="294" y="1467"/>
                  </a:lnTo>
                  <a:lnTo>
                    <a:pt x="276" y="1451"/>
                  </a:lnTo>
                  <a:lnTo>
                    <a:pt x="268" y="1445"/>
                  </a:lnTo>
                  <a:lnTo>
                    <a:pt x="262" y="1440"/>
                  </a:lnTo>
                  <a:lnTo>
                    <a:pt x="260" y="1437"/>
                  </a:lnTo>
                  <a:lnTo>
                    <a:pt x="251" y="1430"/>
                  </a:lnTo>
                  <a:lnTo>
                    <a:pt x="244" y="1424"/>
                  </a:lnTo>
                  <a:lnTo>
                    <a:pt x="237" y="1421"/>
                  </a:lnTo>
                  <a:lnTo>
                    <a:pt x="233" y="1418"/>
                  </a:lnTo>
                  <a:close/>
                  <a:moveTo>
                    <a:pt x="227" y="1418"/>
                  </a:moveTo>
                  <a:lnTo>
                    <a:pt x="229" y="1418"/>
                  </a:lnTo>
                  <a:lnTo>
                    <a:pt x="234" y="1435"/>
                  </a:lnTo>
                  <a:lnTo>
                    <a:pt x="239" y="1454"/>
                  </a:lnTo>
                  <a:lnTo>
                    <a:pt x="238" y="1453"/>
                  </a:lnTo>
                  <a:lnTo>
                    <a:pt x="236" y="1452"/>
                  </a:lnTo>
                  <a:lnTo>
                    <a:pt x="231" y="1434"/>
                  </a:lnTo>
                  <a:lnTo>
                    <a:pt x="227" y="1418"/>
                  </a:lnTo>
                  <a:close/>
                  <a:moveTo>
                    <a:pt x="229" y="1416"/>
                  </a:moveTo>
                  <a:lnTo>
                    <a:pt x="232" y="1416"/>
                  </a:lnTo>
                  <a:lnTo>
                    <a:pt x="233" y="1416"/>
                  </a:lnTo>
                  <a:lnTo>
                    <a:pt x="228" y="1416"/>
                  </a:lnTo>
                  <a:lnTo>
                    <a:pt x="229" y="1416"/>
                  </a:lnTo>
                  <a:close/>
                  <a:moveTo>
                    <a:pt x="772" y="474"/>
                  </a:moveTo>
                  <a:lnTo>
                    <a:pt x="780" y="474"/>
                  </a:lnTo>
                  <a:lnTo>
                    <a:pt x="793" y="476"/>
                  </a:lnTo>
                  <a:lnTo>
                    <a:pt x="805" y="479"/>
                  </a:lnTo>
                  <a:lnTo>
                    <a:pt x="805" y="481"/>
                  </a:lnTo>
                  <a:lnTo>
                    <a:pt x="772" y="474"/>
                  </a:lnTo>
                  <a:close/>
                  <a:moveTo>
                    <a:pt x="374" y="373"/>
                  </a:moveTo>
                  <a:lnTo>
                    <a:pt x="380" y="373"/>
                  </a:lnTo>
                  <a:lnTo>
                    <a:pt x="452" y="395"/>
                  </a:lnTo>
                  <a:lnTo>
                    <a:pt x="525" y="415"/>
                  </a:lnTo>
                  <a:lnTo>
                    <a:pt x="597" y="433"/>
                  </a:lnTo>
                  <a:lnTo>
                    <a:pt x="669" y="449"/>
                  </a:lnTo>
                  <a:lnTo>
                    <a:pt x="737" y="464"/>
                  </a:lnTo>
                  <a:lnTo>
                    <a:pt x="755" y="468"/>
                  </a:lnTo>
                  <a:lnTo>
                    <a:pt x="772" y="472"/>
                  </a:lnTo>
                  <a:lnTo>
                    <a:pt x="764" y="472"/>
                  </a:lnTo>
                  <a:lnTo>
                    <a:pt x="736" y="466"/>
                  </a:lnTo>
                  <a:lnTo>
                    <a:pt x="666" y="451"/>
                  </a:lnTo>
                  <a:lnTo>
                    <a:pt x="595" y="434"/>
                  </a:lnTo>
                  <a:lnTo>
                    <a:pt x="522" y="416"/>
                  </a:lnTo>
                  <a:lnTo>
                    <a:pt x="448" y="396"/>
                  </a:lnTo>
                  <a:lnTo>
                    <a:pt x="374" y="373"/>
                  </a:lnTo>
                  <a:close/>
                  <a:moveTo>
                    <a:pt x="180" y="262"/>
                  </a:moveTo>
                  <a:lnTo>
                    <a:pt x="183" y="262"/>
                  </a:lnTo>
                  <a:lnTo>
                    <a:pt x="208" y="284"/>
                  </a:lnTo>
                  <a:lnTo>
                    <a:pt x="236" y="305"/>
                  </a:lnTo>
                  <a:lnTo>
                    <a:pt x="266" y="324"/>
                  </a:lnTo>
                  <a:lnTo>
                    <a:pt x="299" y="341"/>
                  </a:lnTo>
                  <a:lnTo>
                    <a:pt x="334" y="356"/>
                  </a:lnTo>
                  <a:lnTo>
                    <a:pt x="375" y="371"/>
                  </a:lnTo>
                  <a:lnTo>
                    <a:pt x="370" y="371"/>
                  </a:lnTo>
                  <a:lnTo>
                    <a:pt x="352" y="365"/>
                  </a:lnTo>
                  <a:lnTo>
                    <a:pt x="334" y="358"/>
                  </a:lnTo>
                  <a:lnTo>
                    <a:pt x="297" y="343"/>
                  </a:lnTo>
                  <a:lnTo>
                    <a:pt x="264" y="326"/>
                  </a:lnTo>
                  <a:lnTo>
                    <a:pt x="234" y="306"/>
                  </a:lnTo>
                  <a:lnTo>
                    <a:pt x="206" y="285"/>
                  </a:lnTo>
                  <a:lnTo>
                    <a:pt x="180" y="262"/>
                  </a:lnTo>
                  <a:close/>
                  <a:moveTo>
                    <a:pt x="82" y="139"/>
                  </a:moveTo>
                  <a:lnTo>
                    <a:pt x="85" y="139"/>
                  </a:lnTo>
                  <a:lnTo>
                    <a:pt x="107" y="173"/>
                  </a:lnTo>
                  <a:lnTo>
                    <a:pt x="130" y="204"/>
                  </a:lnTo>
                  <a:lnTo>
                    <a:pt x="154" y="234"/>
                  </a:lnTo>
                  <a:lnTo>
                    <a:pt x="180" y="260"/>
                  </a:lnTo>
                  <a:lnTo>
                    <a:pt x="178" y="260"/>
                  </a:lnTo>
                  <a:lnTo>
                    <a:pt x="152" y="234"/>
                  </a:lnTo>
                  <a:lnTo>
                    <a:pt x="128" y="204"/>
                  </a:lnTo>
                  <a:lnTo>
                    <a:pt x="105" y="173"/>
                  </a:lnTo>
                  <a:lnTo>
                    <a:pt x="82" y="139"/>
                  </a:lnTo>
                  <a:close/>
                  <a:moveTo>
                    <a:pt x="2" y="0"/>
                  </a:moveTo>
                  <a:lnTo>
                    <a:pt x="5" y="7"/>
                  </a:lnTo>
                  <a:lnTo>
                    <a:pt x="32" y="53"/>
                  </a:lnTo>
                  <a:lnTo>
                    <a:pt x="58" y="96"/>
                  </a:lnTo>
                  <a:lnTo>
                    <a:pt x="83" y="137"/>
                  </a:lnTo>
                  <a:lnTo>
                    <a:pt x="81" y="137"/>
                  </a:lnTo>
                  <a:lnTo>
                    <a:pt x="56" y="96"/>
                  </a:lnTo>
                  <a:lnTo>
                    <a:pt x="31" y="53"/>
                  </a:lnTo>
                  <a:lnTo>
                    <a:pt x="5" y="8"/>
                  </a:lnTo>
                  <a:lnTo>
                    <a:pt x="5" y="8"/>
                  </a:lnTo>
                  <a:lnTo>
                    <a:pt x="4" y="8"/>
                  </a:lnTo>
                  <a:lnTo>
                    <a:pt x="4" y="7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5192713" y="1938338"/>
              <a:ext cx="1273175" cy="3009900"/>
            </a:xfrm>
            <a:custGeom>
              <a:avLst/>
              <a:gdLst/>
              <a:ahLst/>
              <a:cxnLst>
                <a:cxn ang="0">
                  <a:pos x="615" y="1896"/>
                </a:cxn>
                <a:cxn ang="0">
                  <a:pos x="450" y="1797"/>
                </a:cxn>
                <a:cxn ang="0">
                  <a:pos x="565" y="1874"/>
                </a:cxn>
                <a:cxn ang="0">
                  <a:pos x="586" y="1885"/>
                </a:cxn>
                <a:cxn ang="0">
                  <a:pos x="476" y="1819"/>
                </a:cxn>
                <a:cxn ang="0">
                  <a:pos x="695" y="1667"/>
                </a:cxn>
                <a:cxn ang="0">
                  <a:pos x="323" y="1667"/>
                </a:cxn>
                <a:cxn ang="0">
                  <a:pos x="418" y="1768"/>
                </a:cxn>
                <a:cxn ang="0">
                  <a:pos x="323" y="1667"/>
                </a:cxn>
                <a:cxn ang="0">
                  <a:pos x="612" y="1662"/>
                </a:cxn>
                <a:cxn ang="0">
                  <a:pos x="573" y="1656"/>
                </a:cxn>
                <a:cxn ang="0">
                  <a:pos x="802" y="1651"/>
                </a:cxn>
                <a:cxn ang="0">
                  <a:pos x="760" y="1660"/>
                </a:cxn>
                <a:cxn ang="0">
                  <a:pos x="695" y="1665"/>
                </a:cxn>
                <a:cxn ang="0">
                  <a:pos x="752" y="1659"/>
                </a:cxn>
                <a:cxn ang="0">
                  <a:pos x="781" y="1654"/>
                </a:cxn>
                <a:cxn ang="0">
                  <a:pos x="265" y="1578"/>
                </a:cxn>
                <a:cxn ang="0">
                  <a:pos x="298" y="1633"/>
                </a:cxn>
                <a:cxn ang="0">
                  <a:pos x="193" y="1412"/>
                </a:cxn>
                <a:cxn ang="0">
                  <a:pos x="201" y="1413"/>
                </a:cxn>
                <a:cxn ang="0">
                  <a:pos x="236" y="1445"/>
                </a:cxn>
                <a:cxn ang="0">
                  <a:pos x="290" y="1497"/>
                </a:cxn>
                <a:cxn ang="0">
                  <a:pos x="374" y="1566"/>
                </a:cxn>
                <a:cxn ang="0">
                  <a:pos x="440" y="1606"/>
                </a:cxn>
                <a:cxn ang="0">
                  <a:pos x="573" y="1655"/>
                </a:cxn>
                <a:cxn ang="0">
                  <a:pos x="534" y="1646"/>
                </a:cxn>
                <a:cxn ang="0">
                  <a:pos x="439" y="1607"/>
                </a:cxn>
                <a:cxn ang="0">
                  <a:pos x="347" y="1548"/>
                </a:cxn>
                <a:cxn ang="0">
                  <a:pos x="294" y="1503"/>
                </a:cxn>
                <a:cxn ang="0">
                  <a:pos x="239" y="1450"/>
                </a:cxn>
                <a:cxn ang="0">
                  <a:pos x="207" y="1420"/>
                </a:cxn>
                <a:cxn ang="0">
                  <a:pos x="199" y="1414"/>
                </a:cxn>
                <a:cxn ang="0">
                  <a:pos x="196" y="1420"/>
                </a:cxn>
                <a:cxn ang="0">
                  <a:pos x="199" y="1427"/>
                </a:cxn>
                <a:cxn ang="0">
                  <a:pos x="233" y="1521"/>
                </a:cxn>
                <a:cxn ang="0">
                  <a:pos x="198" y="1429"/>
                </a:cxn>
                <a:cxn ang="0">
                  <a:pos x="193" y="1412"/>
                </a:cxn>
                <a:cxn ang="0">
                  <a:pos x="734" y="483"/>
                </a:cxn>
                <a:cxn ang="0">
                  <a:pos x="766" y="495"/>
                </a:cxn>
                <a:cxn ang="0">
                  <a:pos x="318" y="364"/>
                </a:cxn>
                <a:cxn ang="0">
                  <a:pos x="443" y="405"/>
                </a:cxn>
                <a:cxn ang="0">
                  <a:pos x="576" y="442"/>
                </a:cxn>
                <a:cxn ang="0">
                  <a:pos x="656" y="463"/>
                </a:cxn>
                <a:cxn ang="0">
                  <a:pos x="511" y="427"/>
                </a:cxn>
                <a:cxn ang="0">
                  <a:pos x="361" y="380"/>
                </a:cxn>
                <a:cxn ang="0">
                  <a:pos x="175" y="274"/>
                </a:cxn>
                <a:cxn ang="0">
                  <a:pos x="279" y="345"/>
                </a:cxn>
                <a:cxn ang="0">
                  <a:pos x="312" y="361"/>
                </a:cxn>
                <a:cxn ang="0">
                  <a:pos x="196" y="294"/>
                </a:cxn>
                <a:cxn ang="0">
                  <a:pos x="69" y="130"/>
                </a:cxn>
                <a:cxn ang="0">
                  <a:pos x="153" y="251"/>
                </a:cxn>
                <a:cxn ang="0">
                  <a:pos x="85" y="162"/>
                </a:cxn>
                <a:cxn ang="0">
                  <a:pos x="33" y="61"/>
                </a:cxn>
                <a:cxn ang="0">
                  <a:pos x="31" y="62"/>
                </a:cxn>
              </a:cxnLst>
              <a:rect l="0" t="0" r="r" b="b"/>
              <a:pathLst>
                <a:path w="802" h="1896">
                  <a:moveTo>
                    <a:pt x="615" y="1895"/>
                  </a:moveTo>
                  <a:lnTo>
                    <a:pt x="617" y="1895"/>
                  </a:lnTo>
                  <a:lnTo>
                    <a:pt x="617" y="1896"/>
                  </a:lnTo>
                  <a:lnTo>
                    <a:pt x="615" y="1896"/>
                  </a:lnTo>
                  <a:lnTo>
                    <a:pt x="615" y="1895"/>
                  </a:lnTo>
                  <a:close/>
                  <a:moveTo>
                    <a:pt x="417" y="1771"/>
                  </a:moveTo>
                  <a:lnTo>
                    <a:pt x="420" y="1771"/>
                  </a:lnTo>
                  <a:lnTo>
                    <a:pt x="450" y="1797"/>
                  </a:lnTo>
                  <a:lnTo>
                    <a:pt x="480" y="1820"/>
                  </a:lnTo>
                  <a:lnTo>
                    <a:pt x="509" y="1841"/>
                  </a:lnTo>
                  <a:lnTo>
                    <a:pt x="538" y="1858"/>
                  </a:lnTo>
                  <a:lnTo>
                    <a:pt x="565" y="1874"/>
                  </a:lnTo>
                  <a:lnTo>
                    <a:pt x="592" y="1885"/>
                  </a:lnTo>
                  <a:lnTo>
                    <a:pt x="616" y="1894"/>
                  </a:lnTo>
                  <a:lnTo>
                    <a:pt x="610" y="1894"/>
                  </a:lnTo>
                  <a:lnTo>
                    <a:pt x="586" y="1885"/>
                  </a:lnTo>
                  <a:lnTo>
                    <a:pt x="561" y="1873"/>
                  </a:lnTo>
                  <a:lnTo>
                    <a:pt x="533" y="1858"/>
                  </a:lnTo>
                  <a:lnTo>
                    <a:pt x="505" y="1840"/>
                  </a:lnTo>
                  <a:lnTo>
                    <a:pt x="476" y="1819"/>
                  </a:lnTo>
                  <a:lnTo>
                    <a:pt x="447" y="1796"/>
                  </a:lnTo>
                  <a:lnTo>
                    <a:pt x="417" y="1771"/>
                  </a:lnTo>
                  <a:close/>
                  <a:moveTo>
                    <a:pt x="650" y="1667"/>
                  </a:moveTo>
                  <a:lnTo>
                    <a:pt x="695" y="1667"/>
                  </a:lnTo>
                  <a:lnTo>
                    <a:pt x="684" y="1667"/>
                  </a:lnTo>
                  <a:lnTo>
                    <a:pt x="661" y="1667"/>
                  </a:lnTo>
                  <a:lnTo>
                    <a:pt x="650" y="1667"/>
                  </a:lnTo>
                  <a:close/>
                  <a:moveTo>
                    <a:pt x="323" y="1667"/>
                  </a:moveTo>
                  <a:lnTo>
                    <a:pt x="325" y="1667"/>
                  </a:lnTo>
                  <a:lnTo>
                    <a:pt x="355" y="1704"/>
                  </a:lnTo>
                  <a:lnTo>
                    <a:pt x="386" y="1738"/>
                  </a:lnTo>
                  <a:lnTo>
                    <a:pt x="418" y="1768"/>
                  </a:lnTo>
                  <a:lnTo>
                    <a:pt x="416" y="1768"/>
                  </a:lnTo>
                  <a:lnTo>
                    <a:pt x="384" y="1738"/>
                  </a:lnTo>
                  <a:lnTo>
                    <a:pt x="353" y="1704"/>
                  </a:lnTo>
                  <a:lnTo>
                    <a:pt x="323" y="1667"/>
                  </a:lnTo>
                  <a:lnTo>
                    <a:pt x="323" y="1667"/>
                  </a:lnTo>
                  <a:close/>
                  <a:moveTo>
                    <a:pt x="575" y="1656"/>
                  </a:moveTo>
                  <a:lnTo>
                    <a:pt x="576" y="1656"/>
                  </a:lnTo>
                  <a:lnTo>
                    <a:pt x="612" y="1662"/>
                  </a:lnTo>
                  <a:lnTo>
                    <a:pt x="650" y="1665"/>
                  </a:lnTo>
                  <a:lnTo>
                    <a:pt x="626" y="1665"/>
                  </a:lnTo>
                  <a:lnTo>
                    <a:pt x="599" y="1662"/>
                  </a:lnTo>
                  <a:lnTo>
                    <a:pt x="573" y="1656"/>
                  </a:lnTo>
                  <a:lnTo>
                    <a:pt x="573" y="1656"/>
                  </a:lnTo>
                  <a:lnTo>
                    <a:pt x="575" y="1656"/>
                  </a:lnTo>
                  <a:close/>
                  <a:moveTo>
                    <a:pt x="802" y="1650"/>
                  </a:moveTo>
                  <a:lnTo>
                    <a:pt x="802" y="1651"/>
                  </a:lnTo>
                  <a:lnTo>
                    <a:pt x="766" y="1659"/>
                  </a:lnTo>
                  <a:lnTo>
                    <a:pt x="764" y="1659"/>
                  </a:lnTo>
                  <a:lnTo>
                    <a:pt x="762" y="1659"/>
                  </a:lnTo>
                  <a:lnTo>
                    <a:pt x="760" y="1660"/>
                  </a:lnTo>
                  <a:lnTo>
                    <a:pt x="759" y="1660"/>
                  </a:lnTo>
                  <a:lnTo>
                    <a:pt x="750" y="1662"/>
                  </a:lnTo>
                  <a:lnTo>
                    <a:pt x="719" y="1665"/>
                  </a:lnTo>
                  <a:lnTo>
                    <a:pt x="695" y="1665"/>
                  </a:lnTo>
                  <a:lnTo>
                    <a:pt x="719" y="1663"/>
                  </a:lnTo>
                  <a:lnTo>
                    <a:pt x="741" y="1661"/>
                  </a:lnTo>
                  <a:lnTo>
                    <a:pt x="750" y="1659"/>
                  </a:lnTo>
                  <a:lnTo>
                    <a:pt x="752" y="1659"/>
                  </a:lnTo>
                  <a:lnTo>
                    <a:pt x="754" y="1659"/>
                  </a:lnTo>
                  <a:lnTo>
                    <a:pt x="758" y="1659"/>
                  </a:lnTo>
                  <a:lnTo>
                    <a:pt x="760" y="1658"/>
                  </a:lnTo>
                  <a:lnTo>
                    <a:pt x="781" y="1654"/>
                  </a:lnTo>
                  <a:lnTo>
                    <a:pt x="802" y="1650"/>
                  </a:lnTo>
                  <a:close/>
                  <a:moveTo>
                    <a:pt x="236" y="1527"/>
                  </a:moveTo>
                  <a:lnTo>
                    <a:pt x="240" y="1531"/>
                  </a:lnTo>
                  <a:lnTo>
                    <a:pt x="265" y="1578"/>
                  </a:lnTo>
                  <a:lnTo>
                    <a:pt x="293" y="1623"/>
                  </a:lnTo>
                  <a:lnTo>
                    <a:pt x="323" y="1665"/>
                  </a:lnTo>
                  <a:lnTo>
                    <a:pt x="321" y="1665"/>
                  </a:lnTo>
                  <a:lnTo>
                    <a:pt x="298" y="1633"/>
                  </a:lnTo>
                  <a:lnTo>
                    <a:pt x="276" y="1599"/>
                  </a:lnTo>
                  <a:lnTo>
                    <a:pt x="255" y="1564"/>
                  </a:lnTo>
                  <a:lnTo>
                    <a:pt x="236" y="1527"/>
                  </a:lnTo>
                  <a:close/>
                  <a:moveTo>
                    <a:pt x="193" y="1412"/>
                  </a:moveTo>
                  <a:lnTo>
                    <a:pt x="197" y="1412"/>
                  </a:lnTo>
                  <a:lnTo>
                    <a:pt x="199" y="1413"/>
                  </a:lnTo>
                  <a:lnTo>
                    <a:pt x="200" y="1413"/>
                  </a:lnTo>
                  <a:lnTo>
                    <a:pt x="201" y="1413"/>
                  </a:lnTo>
                  <a:lnTo>
                    <a:pt x="207" y="1417"/>
                  </a:lnTo>
                  <a:lnTo>
                    <a:pt x="214" y="1423"/>
                  </a:lnTo>
                  <a:lnTo>
                    <a:pt x="235" y="1444"/>
                  </a:lnTo>
                  <a:lnTo>
                    <a:pt x="236" y="1445"/>
                  </a:lnTo>
                  <a:lnTo>
                    <a:pt x="240" y="1449"/>
                  </a:lnTo>
                  <a:lnTo>
                    <a:pt x="254" y="1464"/>
                  </a:lnTo>
                  <a:lnTo>
                    <a:pt x="271" y="1480"/>
                  </a:lnTo>
                  <a:lnTo>
                    <a:pt x="290" y="1497"/>
                  </a:lnTo>
                  <a:lnTo>
                    <a:pt x="294" y="1502"/>
                  </a:lnTo>
                  <a:lnTo>
                    <a:pt x="318" y="1523"/>
                  </a:lnTo>
                  <a:lnTo>
                    <a:pt x="345" y="1544"/>
                  </a:lnTo>
                  <a:lnTo>
                    <a:pt x="374" y="1566"/>
                  </a:lnTo>
                  <a:lnTo>
                    <a:pt x="406" y="1586"/>
                  </a:lnTo>
                  <a:lnTo>
                    <a:pt x="439" y="1606"/>
                  </a:lnTo>
                  <a:lnTo>
                    <a:pt x="440" y="1606"/>
                  </a:lnTo>
                  <a:lnTo>
                    <a:pt x="440" y="1606"/>
                  </a:lnTo>
                  <a:lnTo>
                    <a:pt x="471" y="1622"/>
                  </a:lnTo>
                  <a:lnTo>
                    <a:pt x="503" y="1635"/>
                  </a:lnTo>
                  <a:lnTo>
                    <a:pt x="537" y="1646"/>
                  </a:lnTo>
                  <a:lnTo>
                    <a:pt x="573" y="1655"/>
                  </a:lnTo>
                  <a:lnTo>
                    <a:pt x="571" y="1655"/>
                  </a:lnTo>
                  <a:lnTo>
                    <a:pt x="570" y="1656"/>
                  </a:lnTo>
                  <a:lnTo>
                    <a:pt x="569" y="1656"/>
                  </a:lnTo>
                  <a:lnTo>
                    <a:pt x="534" y="1646"/>
                  </a:lnTo>
                  <a:lnTo>
                    <a:pt x="501" y="1635"/>
                  </a:lnTo>
                  <a:lnTo>
                    <a:pt x="469" y="1622"/>
                  </a:lnTo>
                  <a:lnTo>
                    <a:pt x="440" y="1608"/>
                  </a:lnTo>
                  <a:lnTo>
                    <a:pt x="439" y="1607"/>
                  </a:lnTo>
                  <a:lnTo>
                    <a:pt x="438" y="1607"/>
                  </a:lnTo>
                  <a:lnTo>
                    <a:pt x="406" y="1588"/>
                  </a:lnTo>
                  <a:lnTo>
                    <a:pt x="375" y="1569"/>
                  </a:lnTo>
                  <a:lnTo>
                    <a:pt x="347" y="1548"/>
                  </a:lnTo>
                  <a:lnTo>
                    <a:pt x="321" y="1527"/>
                  </a:lnTo>
                  <a:lnTo>
                    <a:pt x="298" y="1507"/>
                  </a:lnTo>
                  <a:lnTo>
                    <a:pt x="296" y="1505"/>
                  </a:lnTo>
                  <a:lnTo>
                    <a:pt x="294" y="1503"/>
                  </a:lnTo>
                  <a:lnTo>
                    <a:pt x="273" y="1484"/>
                  </a:lnTo>
                  <a:lnTo>
                    <a:pt x="239" y="1450"/>
                  </a:lnTo>
                  <a:lnTo>
                    <a:pt x="239" y="1450"/>
                  </a:lnTo>
                  <a:lnTo>
                    <a:pt x="239" y="1450"/>
                  </a:lnTo>
                  <a:lnTo>
                    <a:pt x="238" y="1450"/>
                  </a:lnTo>
                  <a:lnTo>
                    <a:pt x="224" y="1436"/>
                  </a:lnTo>
                  <a:lnTo>
                    <a:pt x="215" y="1427"/>
                  </a:lnTo>
                  <a:lnTo>
                    <a:pt x="207" y="1420"/>
                  </a:lnTo>
                  <a:lnTo>
                    <a:pt x="200" y="1415"/>
                  </a:lnTo>
                  <a:lnTo>
                    <a:pt x="200" y="1415"/>
                  </a:lnTo>
                  <a:lnTo>
                    <a:pt x="199" y="1415"/>
                  </a:lnTo>
                  <a:lnTo>
                    <a:pt x="199" y="1414"/>
                  </a:lnTo>
                  <a:lnTo>
                    <a:pt x="198" y="1414"/>
                  </a:lnTo>
                  <a:lnTo>
                    <a:pt x="196" y="1413"/>
                  </a:lnTo>
                  <a:lnTo>
                    <a:pt x="195" y="1413"/>
                  </a:lnTo>
                  <a:lnTo>
                    <a:pt x="196" y="1420"/>
                  </a:lnTo>
                  <a:lnTo>
                    <a:pt x="198" y="1423"/>
                  </a:lnTo>
                  <a:lnTo>
                    <a:pt x="198" y="1425"/>
                  </a:lnTo>
                  <a:lnTo>
                    <a:pt x="199" y="1426"/>
                  </a:lnTo>
                  <a:lnTo>
                    <a:pt x="199" y="1427"/>
                  </a:lnTo>
                  <a:lnTo>
                    <a:pt x="210" y="1461"/>
                  </a:lnTo>
                  <a:lnTo>
                    <a:pt x="223" y="1494"/>
                  </a:lnTo>
                  <a:lnTo>
                    <a:pt x="238" y="1526"/>
                  </a:lnTo>
                  <a:lnTo>
                    <a:pt x="233" y="1521"/>
                  </a:lnTo>
                  <a:lnTo>
                    <a:pt x="215" y="1477"/>
                  </a:lnTo>
                  <a:lnTo>
                    <a:pt x="199" y="1431"/>
                  </a:lnTo>
                  <a:lnTo>
                    <a:pt x="198" y="1430"/>
                  </a:lnTo>
                  <a:lnTo>
                    <a:pt x="198" y="1429"/>
                  </a:lnTo>
                  <a:lnTo>
                    <a:pt x="197" y="1428"/>
                  </a:lnTo>
                  <a:lnTo>
                    <a:pt x="193" y="1413"/>
                  </a:lnTo>
                  <a:lnTo>
                    <a:pt x="193" y="1413"/>
                  </a:lnTo>
                  <a:lnTo>
                    <a:pt x="193" y="1412"/>
                  </a:lnTo>
                  <a:close/>
                  <a:moveTo>
                    <a:pt x="663" y="465"/>
                  </a:moveTo>
                  <a:lnTo>
                    <a:pt x="669" y="465"/>
                  </a:lnTo>
                  <a:lnTo>
                    <a:pt x="701" y="474"/>
                  </a:lnTo>
                  <a:lnTo>
                    <a:pt x="734" y="483"/>
                  </a:lnTo>
                  <a:lnTo>
                    <a:pt x="767" y="493"/>
                  </a:lnTo>
                  <a:lnTo>
                    <a:pt x="802" y="506"/>
                  </a:lnTo>
                  <a:lnTo>
                    <a:pt x="802" y="508"/>
                  </a:lnTo>
                  <a:lnTo>
                    <a:pt x="766" y="495"/>
                  </a:lnTo>
                  <a:lnTo>
                    <a:pt x="731" y="484"/>
                  </a:lnTo>
                  <a:lnTo>
                    <a:pt x="697" y="474"/>
                  </a:lnTo>
                  <a:lnTo>
                    <a:pt x="663" y="465"/>
                  </a:lnTo>
                  <a:close/>
                  <a:moveTo>
                    <a:pt x="318" y="364"/>
                  </a:moveTo>
                  <a:lnTo>
                    <a:pt x="323" y="364"/>
                  </a:lnTo>
                  <a:lnTo>
                    <a:pt x="366" y="380"/>
                  </a:lnTo>
                  <a:lnTo>
                    <a:pt x="406" y="394"/>
                  </a:lnTo>
                  <a:lnTo>
                    <a:pt x="443" y="405"/>
                  </a:lnTo>
                  <a:lnTo>
                    <a:pt x="479" y="416"/>
                  </a:lnTo>
                  <a:lnTo>
                    <a:pt x="512" y="426"/>
                  </a:lnTo>
                  <a:lnTo>
                    <a:pt x="545" y="434"/>
                  </a:lnTo>
                  <a:lnTo>
                    <a:pt x="576" y="442"/>
                  </a:lnTo>
                  <a:lnTo>
                    <a:pt x="605" y="449"/>
                  </a:lnTo>
                  <a:lnTo>
                    <a:pt x="634" y="456"/>
                  </a:lnTo>
                  <a:lnTo>
                    <a:pt x="663" y="463"/>
                  </a:lnTo>
                  <a:lnTo>
                    <a:pt x="656" y="463"/>
                  </a:lnTo>
                  <a:lnTo>
                    <a:pt x="605" y="450"/>
                  </a:lnTo>
                  <a:lnTo>
                    <a:pt x="575" y="443"/>
                  </a:lnTo>
                  <a:lnTo>
                    <a:pt x="544" y="435"/>
                  </a:lnTo>
                  <a:lnTo>
                    <a:pt x="511" y="427"/>
                  </a:lnTo>
                  <a:lnTo>
                    <a:pt x="477" y="418"/>
                  </a:lnTo>
                  <a:lnTo>
                    <a:pt x="440" y="407"/>
                  </a:lnTo>
                  <a:lnTo>
                    <a:pt x="402" y="394"/>
                  </a:lnTo>
                  <a:lnTo>
                    <a:pt x="361" y="380"/>
                  </a:lnTo>
                  <a:lnTo>
                    <a:pt x="318" y="364"/>
                  </a:lnTo>
                  <a:close/>
                  <a:moveTo>
                    <a:pt x="152" y="253"/>
                  </a:moveTo>
                  <a:lnTo>
                    <a:pt x="154" y="253"/>
                  </a:lnTo>
                  <a:lnTo>
                    <a:pt x="175" y="274"/>
                  </a:lnTo>
                  <a:lnTo>
                    <a:pt x="198" y="294"/>
                  </a:lnTo>
                  <a:lnTo>
                    <a:pt x="223" y="312"/>
                  </a:lnTo>
                  <a:lnTo>
                    <a:pt x="250" y="330"/>
                  </a:lnTo>
                  <a:lnTo>
                    <a:pt x="279" y="345"/>
                  </a:lnTo>
                  <a:lnTo>
                    <a:pt x="312" y="360"/>
                  </a:lnTo>
                  <a:lnTo>
                    <a:pt x="318" y="362"/>
                  </a:lnTo>
                  <a:lnTo>
                    <a:pt x="313" y="362"/>
                  </a:lnTo>
                  <a:lnTo>
                    <a:pt x="312" y="361"/>
                  </a:lnTo>
                  <a:lnTo>
                    <a:pt x="278" y="347"/>
                  </a:lnTo>
                  <a:lnTo>
                    <a:pt x="249" y="331"/>
                  </a:lnTo>
                  <a:lnTo>
                    <a:pt x="221" y="313"/>
                  </a:lnTo>
                  <a:lnTo>
                    <a:pt x="196" y="294"/>
                  </a:lnTo>
                  <a:lnTo>
                    <a:pt x="173" y="274"/>
                  </a:lnTo>
                  <a:lnTo>
                    <a:pt x="152" y="253"/>
                  </a:lnTo>
                  <a:close/>
                  <a:moveTo>
                    <a:pt x="67" y="130"/>
                  </a:moveTo>
                  <a:lnTo>
                    <a:pt x="69" y="130"/>
                  </a:lnTo>
                  <a:lnTo>
                    <a:pt x="87" y="162"/>
                  </a:lnTo>
                  <a:lnTo>
                    <a:pt x="108" y="193"/>
                  </a:lnTo>
                  <a:lnTo>
                    <a:pt x="129" y="223"/>
                  </a:lnTo>
                  <a:lnTo>
                    <a:pt x="153" y="251"/>
                  </a:lnTo>
                  <a:lnTo>
                    <a:pt x="151" y="251"/>
                  </a:lnTo>
                  <a:lnTo>
                    <a:pt x="127" y="223"/>
                  </a:lnTo>
                  <a:lnTo>
                    <a:pt x="106" y="193"/>
                  </a:lnTo>
                  <a:lnTo>
                    <a:pt x="85" y="162"/>
                  </a:lnTo>
                  <a:lnTo>
                    <a:pt x="67" y="130"/>
                  </a:lnTo>
                  <a:close/>
                  <a:moveTo>
                    <a:pt x="1" y="0"/>
                  </a:moveTo>
                  <a:lnTo>
                    <a:pt x="1" y="1"/>
                  </a:lnTo>
                  <a:lnTo>
                    <a:pt x="33" y="61"/>
                  </a:lnTo>
                  <a:lnTo>
                    <a:pt x="50" y="95"/>
                  </a:lnTo>
                  <a:lnTo>
                    <a:pt x="69" y="128"/>
                  </a:lnTo>
                  <a:lnTo>
                    <a:pt x="66" y="128"/>
                  </a:lnTo>
                  <a:lnTo>
                    <a:pt x="31" y="62"/>
                  </a:lnTo>
                  <a:lnTo>
                    <a:pt x="1" y="4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5187950" y="1935163"/>
              <a:ext cx="1277938" cy="3013075"/>
            </a:xfrm>
            <a:custGeom>
              <a:avLst/>
              <a:gdLst/>
              <a:ahLst/>
              <a:cxnLst>
                <a:cxn ang="0">
                  <a:pos x="459" y="1898"/>
                </a:cxn>
                <a:cxn ang="0">
                  <a:pos x="342" y="1803"/>
                </a:cxn>
                <a:cxn ang="0">
                  <a:pos x="460" y="1896"/>
                </a:cxn>
                <a:cxn ang="0">
                  <a:pos x="367" y="1831"/>
                </a:cxn>
                <a:cxn ang="0">
                  <a:pos x="512" y="1669"/>
                </a:cxn>
                <a:cxn ang="0">
                  <a:pos x="243" y="1669"/>
                </a:cxn>
                <a:cxn ang="0">
                  <a:pos x="314" y="1770"/>
                </a:cxn>
                <a:cxn ang="0">
                  <a:pos x="243" y="1669"/>
                </a:cxn>
                <a:cxn ang="0">
                  <a:pos x="767" y="1531"/>
                </a:cxn>
                <a:cxn ang="0">
                  <a:pos x="670" y="1618"/>
                </a:cxn>
                <a:cxn ang="0">
                  <a:pos x="625" y="1642"/>
                </a:cxn>
                <a:cxn ang="0">
                  <a:pos x="579" y="1658"/>
                </a:cxn>
                <a:cxn ang="0">
                  <a:pos x="553" y="1664"/>
                </a:cxn>
                <a:cxn ang="0">
                  <a:pos x="572" y="1658"/>
                </a:cxn>
                <a:cxn ang="0">
                  <a:pos x="598" y="1650"/>
                </a:cxn>
                <a:cxn ang="0">
                  <a:pos x="623" y="1641"/>
                </a:cxn>
                <a:cxn ang="0">
                  <a:pos x="669" y="1617"/>
                </a:cxn>
                <a:cxn ang="0">
                  <a:pos x="767" y="1528"/>
                </a:cxn>
                <a:cxn ang="0">
                  <a:pos x="147" y="1415"/>
                </a:cxn>
                <a:cxn ang="0">
                  <a:pos x="178" y="1452"/>
                </a:cxn>
                <a:cxn ang="0">
                  <a:pos x="196" y="1475"/>
                </a:cxn>
                <a:cxn ang="0">
                  <a:pos x="241" y="1528"/>
                </a:cxn>
                <a:cxn ang="0">
                  <a:pos x="336" y="1613"/>
                </a:cxn>
                <a:cxn ang="0">
                  <a:pos x="396" y="1646"/>
                </a:cxn>
                <a:cxn ang="0">
                  <a:pos x="417" y="1654"/>
                </a:cxn>
                <a:cxn ang="0">
                  <a:pos x="464" y="1667"/>
                </a:cxn>
                <a:cxn ang="0">
                  <a:pos x="419" y="1657"/>
                </a:cxn>
                <a:cxn ang="0">
                  <a:pos x="394" y="1647"/>
                </a:cxn>
                <a:cxn ang="0">
                  <a:pos x="339" y="1617"/>
                </a:cxn>
                <a:cxn ang="0">
                  <a:pos x="243" y="1533"/>
                </a:cxn>
                <a:cxn ang="0">
                  <a:pos x="194" y="1476"/>
                </a:cxn>
                <a:cxn ang="0">
                  <a:pos x="159" y="1431"/>
                </a:cxn>
                <a:cxn ang="0">
                  <a:pos x="142" y="1415"/>
                </a:cxn>
                <a:cxn ang="0">
                  <a:pos x="171" y="1514"/>
                </a:cxn>
                <a:cxn ang="0">
                  <a:pos x="198" y="1578"/>
                </a:cxn>
                <a:cxn ang="0">
                  <a:pos x="244" y="1667"/>
                </a:cxn>
                <a:cxn ang="0">
                  <a:pos x="212" y="1611"/>
                </a:cxn>
                <a:cxn ang="0">
                  <a:pos x="183" y="1547"/>
                </a:cxn>
                <a:cxn ang="0">
                  <a:pos x="160" y="1488"/>
                </a:cxn>
                <a:cxn ang="0">
                  <a:pos x="140" y="1415"/>
                </a:cxn>
                <a:cxn ang="0">
                  <a:pos x="754" y="615"/>
                </a:cxn>
                <a:cxn ang="0">
                  <a:pos x="787" y="655"/>
                </a:cxn>
                <a:cxn ang="0">
                  <a:pos x="488" y="467"/>
                </a:cxn>
                <a:cxn ang="0">
                  <a:pos x="576" y="500"/>
                </a:cxn>
                <a:cxn ang="0">
                  <a:pos x="695" y="566"/>
                </a:cxn>
                <a:cxn ang="0">
                  <a:pos x="665" y="547"/>
                </a:cxn>
                <a:cxn ang="0">
                  <a:pos x="544" y="489"/>
                </a:cxn>
                <a:cxn ang="0">
                  <a:pos x="244" y="366"/>
                </a:cxn>
                <a:cxn ang="0">
                  <a:pos x="375" y="422"/>
                </a:cxn>
                <a:cxn ang="0">
                  <a:pos x="489" y="465"/>
                </a:cxn>
                <a:cxn ang="0">
                  <a:pos x="401" y="434"/>
                </a:cxn>
                <a:cxn ang="0">
                  <a:pos x="278" y="383"/>
                </a:cxn>
                <a:cxn ang="0">
                  <a:pos x="128" y="276"/>
                </a:cxn>
                <a:cxn ang="0">
                  <a:pos x="203" y="343"/>
                </a:cxn>
                <a:cxn ang="0">
                  <a:pos x="226" y="358"/>
                </a:cxn>
                <a:cxn ang="0">
                  <a:pos x="129" y="280"/>
                </a:cxn>
                <a:cxn ang="0">
                  <a:pos x="65" y="165"/>
                </a:cxn>
                <a:cxn ang="0">
                  <a:pos x="110" y="253"/>
                </a:cxn>
                <a:cxn ang="0">
                  <a:pos x="50" y="132"/>
                </a:cxn>
                <a:cxn ang="0">
                  <a:pos x="3" y="1"/>
                </a:cxn>
                <a:cxn ang="0">
                  <a:pos x="34" y="88"/>
                </a:cxn>
                <a:cxn ang="0">
                  <a:pos x="16" y="44"/>
                </a:cxn>
                <a:cxn ang="0">
                  <a:pos x="0" y="1"/>
                </a:cxn>
              </a:cxnLst>
              <a:rect l="0" t="0" r="r" b="b"/>
              <a:pathLst>
                <a:path w="805" h="1898">
                  <a:moveTo>
                    <a:pt x="459" y="1897"/>
                  </a:moveTo>
                  <a:lnTo>
                    <a:pt x="460" y="1897"/>
                  </a:lnTo>
                  <a:lnTo>
                    <a:pt x="460" y="1898"/>
                  </a:lnTo>
                  <a:lnTo>
                    <a:pt x="459" y="1898"/>
                  </a:lnTo>
                  <a:lnTo>
                    <a:pt x="459" y="1897"/>
                  </a:lnTo>
                  <a:close/>
                  <a:moveTo>
                    <a:pt x="313" y="1773"/>
                  </a:moveTo>
                  <a:lnTo>
                    <a:pt x="316" y="1773"/>
                  </a:lnTo>
                  <a:lnTo>
                    <a:pt x="342" y="1803"/>
                  </a:lnTo>
                  <a:lnTo>
                    <a:pt x="370" y="1831"/>
                  </a:lnTo>
                  <a:lnTo>
                    <a:pt x="398" y="1857"/>
                  </a:lnTo>
                  <a:lnTo>
                    <a:pt x="429" y="1879"/>
                  </a:lnTo>
                  <a:lnTo>
                    <a:pt x="460" y="1896"/>
                  </a:lnTo>
                  <a:lnTo>
                    <a:pt x="456" y="1896"/>
                  </a:lnTo>
                  <a:lnTo>
                    <a:pt x="425" y="1879"/>
                  </a:lnTo>
                  <a:lnTo>
                    <a:pt x="395" y="1857"/>
                  </a:lnTo>
                  <a:lnTo>
                    <a:pt x="367" y="1831"/>
                  </a:lnTo>
                  <a:lnTo>
                    <a:pt x="340" y="1803"/>
                  </a:lnTo>
                  <a:lnTo>
                    <a:pt x="313" y="1773"/>
                  </a:lnTo>
                  <a:close/>
                  <a:moveTo>
                    <a:pt x="480" y="1669"/>
                  </a:moveTo>
                  <a:lnTo>
                    <a:pt x="512" y="1669"/>
                  </a:lnTo>
                  <a:lnTo>
                    <a:pt x="504" y="1669"/>
                  </a:lnTo>
                  <a:lnTo>
                    <a:pt x="488" y="1669"/>
                  </a:lnTo>
                  <a:lnTo>
                    <a:pt x="480" y="1669"/>
                  </a:lnTo>
                  <a:close/>
                  <a:moveTo>
                    <a:pt x="243" y="1669"/>
                  </a:moveTo>
                  <a:lnTo>
                    <a:pt x="245" y="1669"/>
                  </a:lnTo>
                  <a:lnTo>
                    <a:pt x="266" y="1704"/>
                  </a:lnTo>
                  <a:lnTo>
                    <a:pt x="289" y="1738"/>
                  </a:lnTo>
                  <a:lnTo>
                    <a:pt x="314" y="1770"/>
                  </a:lnTo>
                  <a:lnTo>
                    <a:pt x="312" y="1770"/>
                  </a:lnTo>
                  <a:lnTo>
                    <a:pt x="287" y="1738"/>
                  </a:lnTo>
                  <a:lnTo>
                    <a:pt x="265" y="1704"/>
                  </a:lnTo>
                  <a:lnTo>
                    <a:pt x="243" y="1669"/>
                  </a:lnTo>
                  <a:close/>
                  <a:moveTo>
                    <a:pt x="805" y="1473"/>
                  </a:moveTo>
                  <a:lnTo>
                    <a:pt x="805" y="1477"/>
                  </a:lnTo>
                  <a:lnTo>
                    <a:pt x="787" y="1505"/>
                  </a:lnTo>
                  <a:lnTo>
                    <a:pt x="767" y="1531"/>
                  </a:lnTo>
                  <a:lnTo>
                    <a:pt x="746" y="1555"/>
                  </a:lnTo>
                  <a:lnTo>
                    <a:pt x="722" y="1579"/>
                  </a:lnTo>
                  <a:lnTo>
                    <a:pt x="698" y="1599"/>
                  </a:lnTo>
                  <a:lnTo>
                    <a:pt x="670" y="1618"/>
                  </a:lnTo>
                  <a:lnTo>
                    <a:pt x="641" y="1634"/>
                  </a:lnTo>
                  <a:lnTo>
                    <a:pt x="640" y="1635"/>
                  </a:lnTo>
                  <a:lnTo>
                    <a:pt x="639" y="1635"/>
                  </a:lnTo>
                  <a:lnTo>
                    <a:pt x="625" y="1642"/>
                  </a:lnTo>
                  <a:lnTo>
                    <a:pt x="624" y="1643"/>
                  </a:lnTo>
                  <a:lnTo>
                    <a:pt x="623" y="1643"/>
                  </a:lnTo>
                  <a:lnTo>
                    <a:pt x="602" y="1651"/>
                  </a:lnTo>
                  <a:lnTo>
                    <a:pt x="579" y="1658"/>
                  </a:lnTo>
                  <a:lnTo>
                    <a:pt x="578" y="1658"/>
                  </a:lnTo>
                  <a:lnTo>
                    <a:pt x="576" y="1658"/>
                  </a:lnTo>
                  <a:lnTo>
                    <a:pt x="576" y="1658"/>
                  </a:lnTo>
                  <a:lnTo>
                    <a:pt x="553" y="1664"/>
                  </a:lnTo>
                  <a:lnTo>
                    <a:pt x="531" y="1667"/>
                  </a:lnTo>
                  <a:lnTo>
                    <a:pt x="512" y="1667"/>
                  </a:lnTo>
                  <a:lnTo>
                    <a:pt x="543" y="1664"/>
                  </a:lnTo>
                  <a:lnTo>
                    <a:pt x="572" y="1658"/>
                  </a:lnTo>
                  <a:lnTo>
                    <a:pt x="573" y="1658"/>
                  </a:lnTo>
                  <a:lnTo>
                    <a:pt x="574" y="1657"/>
                  </a:lnTo>
                  <a:lnTo>
                    <a:pt x="576" y="1657"/>
                  </a:lnTo>
                  <a:lnTo>
                    <a:pt x="598" y="1650"/>
                  </a:lnTo>
                  <a:lnTo>
                    <a:pt x="620" y="1642"/>
                  </a:lnTo>
                  <a:lnTo>
                    <a:pt x="621" y="1642"/>
                  </a:lnTo>
                  <a:lnTo>
                    <a:pt x="622" y="1641"/>
                  </a:lnTo>
                  <a:lnTo>
                    <a:pt x="623" y="1641"/>
                  </a:lnTo>
                  <a:lnTo>
                    <a:pt x="637" y="1635"/>
                  </a:lnTo>
                  <a:lnTo>
                    <a:pt x="638" y="1634"/>
                  </a:lnTo>
                  <a:lnTo>
                    <a:pt x="639" y="1633"/>
                  </a:lnTo>
                  <a:lnTo>
                    <a:pt x="669" y="1617"/>
                  </a:lnTo>
                  <a:lnTo>
                    <a:pt x="696" y="1598"/>
                  </a:lnTo>
                  <a:lnTo>
                    <a:pt x="722" y="1576"/>
                  </a:lnTo>
                  <a:lnTo>
                    <a:pt x="746" y="1553"/>
                  </a:lnTo>
                  <a:lnTo>
                    <a:pt x="767" y="1528"/>
                  </a:lnTo>
                  <a:lnTo>
                    <a:pt x="787" y="1502"/>
                  </a:lnTo>
                  <a:lnTo>
                    <a:pt x="805" y="1473"/>
                  </a:lnTo>
                  <a:close/>
                  <a:moveTo>
                    <a:pt x="143" y="1414"/>
                  </a:moveTo>
                  <a:lnTo>
                    <a:pt x="147" y="1415"/>
                  </a:lnTo>
                  <a:lnTo>
                    <a:pt x="153" y="1420"/>
                  </a:lnTo>
                  <a:lnTo>
                    <a:pt x="160" y="1428"/>
                  </a:lnTo>
                  <a:lnTo>
                    <a:pt x="168" y="1439"/>
                  </a:lnTo>
                  <a:lnTo>
                    <a:pt x="178" y="1452"/>
                  </a:lnTo>
                  <a:lnTo>
                    <a:pt x="194" y="1473"/>
                  </a:lnTo>
                  <a:lnTo>
                    <a:pt x="195" y="1473"/>
                  </a:lnTo>
                  <a:lnTo>
                    <a:pt x="195" y="1474"/>
                  </a:lnTo>
                  <a:lnTo>
                    <a:pt x="196" y="1475"/>
                  </a:lnTo>
                  <a:lnTo>
                    <a:pt x="208" y="1490"/>
                  </a:lnTo>
                  <a:lnTo>
                    <a:pt x="222" y="1506"/>
                  </a:lnTo>
                  <a:lnTo>
                    <a:pt x="236" y="1523"/>
                  </a:lnTo>
                  <a:lnTo>
                    <a:pt x="241" y="1528"/>
                  </a:lnTo>
                  <a:lnTo>
                    <a:pt x="262" y="1550"/>
                  </a:lnTo>
                  <a:lnTo>
                    <a:pt x="284" y="1572"/>
                  </a:lnTo>
                  <a:lnTo>
                    <a:pt x="309" y="1593"/>
                  </a:lnTo>
                  <a:lnTo>
                    <a:pt x="336" y="1613"/>
                  </a:lnTo>
                  <a:lnTo>
                    <a:pt x="340" y="1616"/>
                  </a:lnTo>
                  <a:lnTo>
                    <a:pt x="367" y="1632"/>
                  </a:lnTo>
                  <a:lnTo>
                    <a:pt x="395" y="1646"/>
                  </a:lnTo>
                  <a:lnTo>
                    <a:pt x="396" y="1646"/>
                  </a:lnTo>
                  <a:lnTo>
                    <a:pt x="397" y="1647"/>
                  </a:lnTo>
                  <a:lnTo>
                    <a:pt x="406" y="1651"/>
                  </a:lnTo>
                  <a:lnTo>
                    <a:pt x="416" y="1653"/>
                  </a:lnTo>
                  <a:lnTo>
                    <a:pt x="417" y="1654"/>
                  </a:lnTo>
                  <a:lnTo>
                    <a:pt x="419" y="1655"/>
                  </a:lnTo>
                  <a:lnTo>
                    <a:pt x="449" y="1663"/>
                  </a:lnTo>
                  <a:lnTo>
                    <a:pt x="480" y="1667"/>
                  </a:lnTo>
                  <a:lnTo>
                    <a:pt x="464" y="1667"/>
                  </a:lnTo>
                  <a:lnTo>
                    <a:pt x="443" y="1663"/>
                  </a:lnTo>
                  <a:lnTo>
                    <a:pt x="422" y="1658"/>
                  </a:lnTo>
                  <a:lnTo>
                    <a:pt x="421" y="1657"/>
                  </a:lnTo>
                  <a:lnTo>
                    <a:pt x="419" y="1657"/>
                  </a:lnTo>
                  <a:lnTo>
                    <a:pt x="418" y="1656"/>
                  </a:lnTo>
                  <a:lnTo>
                    <a:pt x="406" y="1653"/>
                  </a:lnTo>
                  <a:lnTo>
                    <a:pt x="395" y="1648"/>
                  </a:lnTo>
                  <a:lnTo>
                    <a:pt x="394" y="1647"/>
                  </a:lnTo>
                  <a:lnTo>
                    <a:pt x="393" y="1647"/>
                  </a:lnTo>
                  <a:lnTo>
                    <a:pt x="368" y="1635"/>
                  </a:lnTo>
                  <a:lnTo>
                    <a:pt x="343" y="1620"/>
                  </a:lnTo>
                  <a:lnTo>
                    <a:pt x="339" y="1617"/>
                  </a:lnTo>
                  <a:lnTo>
                    <a:pt x="313" y="1598"/>
                  </a:lnTo>
                  <a:lnTo>
                    <a:pt x="288" y="1577"/>
                  </a:lnTo>
                  <a:lnTo>
                    <a:pt x="265" y="1555"/>
                  </a:lnTo>
                  <a:lnTo>
                    <a:pt x="243" y="1533"/>
                  </a:lnTo>
                  <a:lnTo>
                    <a:pt x="239" y="1529"/>
                  </a:lnTo>
                  <a:lnTo>
                    <a:pt x="216" y="1502"/>
                  </a:lnTo>
                  <a:lnTo>
                    <a:pt x="196" y="1477"/>
                  </a:lnTo>
                  <a:lnTo>
                    <a:pt x="194" y="1476"/>
                  </a:lnTo>
                  <a:lnTo>
                    <a:pt x="186" y="1464"/>
                  </a:lnTo>
                  <a:lnTo>
                    <a:pt x="178" y="1454"/>
                  </a:lnTo>
                  <a:lnTo>
                    <a:pt x="167" y="1441"/>
                  </a:lnTo>
                  <a:lnTo>
                    <a:pt x="159" y="1431"/>
                  </a:lnTo>
                  <a:lnTo>
                    <a:pt x="152" y="1422"/>
                  </a:lnTo>
                  <a:lnTo>
                    <a:pt x="146" y="1417"/>
                  </a:lnTo>
                  <a:lnTo>
                    <a:pt x="143" y="1415"/>
                  </a:lnTo>
                  <a:lnTo>
                    <a:pt x="142" y="1415"/>
                  </a:lnTo>
                  <a:lnTo>
                    <a:pt x="147" y="1437"/>
                  </a:lnTo>
                  <a:lnTo>
                    <a:pt x="154" y="1461"/>
                  </a:lnTo>
                  <a:lnTo>
                    <a:pt x="162" y="1487"/>
                  </a:lnTo>
                  <a:lnTo>
                    <a:pt x="171" y="1514"/>
                  </a:lnTo>
                  <a:lnTo>
                    <a:pt x="183" y="1542"/>
                  </a:lnTo>
                  <a:lnTo>
                    <a:pt x="183" y="1544"/>
                  </a:lnTo>
                  <a:lnTo>
                    <a:pt x="183" y="1544"/>
                  </a:lnTo>
                  <a:lnTo>
                    <a:pt x="198" y="1578"/>
                  </a:lnTo>
                  <a:lnTo>
                    <a:pt x="215" y="1612"/>
                  </a:lnTo>
                  <a:lnTo>
                    <a:pt x="216" y="1615"/>
                  </a:lnTo>
                  <a:lnTo>
                    <a:pt x="217" y="1618"/>
                  </a:lnTo>
                  <a:lnTo>
                    <a:pt x="244" y="1667"/>
                  </a:lnTo>
                  <a:lnTo>
                    <a:pt x="242" y="1667"/>
                  </a:lnTo>
                  <a:lnTo>
                    <a:pt x="227" y="1640"/>
                  </a:lnTo>
                  <a:lnTo>
                    <a:pt x="213" y="1613"/>
                  </a:lnTo>
                  <a:lnTo>
                    <a:pt x="212" y="1611"/>
                  </a:lnTo>
                  <a:lnTo>
                    <a:pt x="212" y="1610"/>
                  </a:lnTo>
                  <a:lnTo>
                    <a:pt x="210" y="1608"/>
                  </a:lnTo>
                  <a:lnTo>
                    <a:pt x="196" y="1577"/>
                  </a:lnTo>
                  <a:lnTo>
                    <a:pt x="183" y="1547"/>
                  </a:lnTo>
                  <a:lnTo>
                    <a:pt x="183" y="1547"/>
                  </a:lnTo>
                  <a:lnTo>
                    <a:pt x="182" y="1545"/>
                  </a:lnTo>
                  <a:lnTo>
                    <a:pt x="170" y="1516"/>
                  </a:lnTo>
                  <a:lnTo>
                    <a:pt x="160" y="1488"/>
                  </a:lnTo>
                  <a:lnTo>
                    <a:pt x="152" y="1462"/>
                  </a:lnTo>
                  <a:lnTo>
                    <a:pt x="146" y="1438"/>
                  </a:lnTo>
                  <a:lnTo>
                    <a:pt x="141" y="1415"/>
                  </a:lnTo>
                  <a:lnTo>
                    <a:pt x="140" y="1415"/>
                  </a:lnTo>
                  <a:lnTo>
                    <a:pt x="143" y="1414"/>
                  </a:lnTo>
                  <a:close/>
                  <a:moveTo>
                    <a:pt x="720" y="587"/>
                  </a:moveTo>
                  <a:lnTo>
                    <a:pt x="722" y="587"/>
                  </a:lnTo>
                  <a:lnTo>
                    <a:pt x="754" y="615"/>
                  </a:lnTo>
                  <a:lnTo>
                    <a:pt x="781" y="645"/>
                  </a:lnTo>
                  <a:lnTo>
                    <a:pt x="805" y="676"/>
                  </a:lnTo>
                  <a:lnTo>
                    <a:pt x="805" y="680"/>
                  </a:lnTo>
                  <a:lnTo>
                    <a:pt x="787" y="655"/>
                  </a:lnTo>
                  <a:lnTo>
                    <a:pt x="767" y="631"/>
                  </a:lnTo>
                  <a:lnTo>
                    <a:pt x="744" y="608"/>
                  </a:lnTo>
                  <a:lnTo>
                    <a:pt x="720" y="587"/>
                  </a:lnTo>
                  <a:close/>
                  <a:moveTo>
                    <a:pt x="488" y="467"/>
                  </a:moveTo>
                  <a:lnTo>
                    <a:pt x="494" y="467"/>
                  </a:lnTo>
                  <a:lnTo>
                    <a:pt x="520" y="477"/>
                  </a:lnTo>
                  <a:lnTo>
                    <a:pt x="547" y="488"/>
                  </a:lnTo>
                  <a:lnTo>
                    <a:pt x="576" y="500"/>
                  </a:lnTo>
                  <a:lnTo>
                    <a:pt x="605" y="513"/>
                  </a:lnTo>
                  <a:lnTo>
                    <a:pt x="637" y="529"/>
                  </a:lnTo>
                  <a:lnTo>
                    <a:pt x="667" y="547"/>
                  </a:lnTo>
                  <a:lnTo>
                    <a:pt x="695" y="566"/>
                  </a:lnTo>
                  <a:lnTo>
                    <a:pt x="720" y="585"/>
                  </a:lnTo>
                  <a:lnTo>
                    <a:pt x="718" y="585"/>
                  </a:lnTo>
                  <a:lnTo>
                    <a:pt x="693" y="566"/>
                  </a:lnTo>
                  <a:lnTo>
                    <a:pt x="665" y="547"/>
                  </a:lnTo>
                  <a:lnTo>
                    <a:pt x="636" y="531"/>
                  </a:lnTo>
                  <a:lnTo>
                    <a:pt x="604" y="515"/>
                  </a:lnTo>
                  <a:lnTo>
                    <a:pt x="573" y="501"/>
                  </a:lnTo>
                  <a:lnTo>
                    <a:pt x="544" y="489"/>
                  </a:lnTo>
                  <a:lnTo>
                    <a:pt x="516" y="478"/>
                  </a:lnTo>
                  <a:lnTo>
                    <a:pt x="488" y="467"/>
                  </a:lnTo>
                  <a:close/>
                  <a:moveTo>
                    <a:pt x="241" y="366"/>
                  </a:moveTo>
                  <a:lnTo>
                    <a:pt x="244" y="366"/>
                  </a:lnTo>
                  <a:lnTo>
                    <a:pt x="281" y="383"/>
                  </a:lnTo>
                  <a:lnTo>
                    <a:pt x="314" y="397"/>
                  </a:lnTo>
                  <a:lnTo>
                    <a:pt x="346" y="410"/>
                  </a:lnTo>
                  <a:lnTo>
                    <a:pt x="375" y="422"/>
                  </a:lnTo>
                  <a:lnTo>
                    <a:pt x="403" y="433"/>
                  </a:lnTo>
                  <a:lnTo>
                    <a:pt x="429" y="442"/>
                  </a:lnTo>
                  <a:lnTo>
                    <a:pt x="454" y="452"/>
                  </a:lnTo>
                  <a:lnTo>
                    <a:pt x="489" y="465"/>
                  </a:lnTo>
                  <a:lnTo>
                    <a:pt x="484" y="465"/>
                  </a:lnTo>
                  <a:lnTo>
                    <a:pt x="454" y="454"/>
                  </a:lnTo>
                  <a:lnTo>
                    <a:pt x="428" y="444"/>
                  </a:lnTo>
                  <a:lnTo>
                    <a:pt x="401" y="434"/>
                  </a:lnTo>
                  <a:lnTo>
                    <a:pt x="374" y="423"/>
                  </a:lnTo>
                  <a:lnTo>
                    <a:pt x="344" y="412"/>
                  </a:lnTo>
                  <a:lnTo>
                    <a:pt x="312" y="398"/>
                  </a:lnTo>
                  <a:lnTo>
                    <a:pt x="278" y="383"/>
                  </a:lnTo>
                  <a:lnTo>
                    <a:pt x="241" y="366"/>
                  </a:lnTo>
                  <a:close/>
                  <a:moveTo>
                    <a:pt x="111" y="255"/>
                  </a:moveTo>
                  <a:lnTo>
                    <a:pt x="113" y="255"/>
                  </a:lnTo>
                  <a:lnTo>
                    <a:pt x="128" y="276"/>
                  </a:lnTo>
                  <a:lnTo>
                    <a:pt x="144" y="295"/>
                  </a:lnTo>
                  <a:lnTo>
                    <a:pt x="162" y="313"/>
                  </a:lnTo>
                  <a:lnTo>
                    <a:pt x="181" y="329"/>
                  </a:lnTo>
                  <a:lnTo>
                    <a:pt x="203" y="343"/>
                  </a:lnTo>
                  <a:lnTo>
                    <a:pt x="226" y="357"/>
                  </a:lnTo>
                  <a:lnTo>
                    <a:pt x="241" y="364"/>
                  </a:lnTo>
                  <a:lnTo>
                    <a:pt x="237" y="364"/>
                  </a:lnTo>
                  <a:lnTo>
                    <a:pt x="226" y="358"/>
                  </a:lnTo>
                  <a:lnTo>
                    <a:pt x="197" y="342"/>
                  </a:lnTo>
                  <a:lnTo>
                    <a:pt x="173" y="324"/>
                  </a:lnTo>
                  <a:lnTo>
                    <a:pt x="149" y="303"/>
                  </a:lnTo>
                  <a:lnTo>
                    <a:pt x="129" y="280"/>
                  </a:lnTo>
                  <a:lnTo>
                    <a:pt x="111" y="255"/>
                  </a:lnTo>
                  <a:close/>
                  <a:moveTo>
                    <a:pt x="50" y="132"/>
                  </a:moveTo>
                  <a:lnTo>
                    <a:pt x="51" y="132"/>
                  </a:lnTo>
                  <a:lnTo>
                    <a:pt x="65" y="165"/>
                  </a:lnTo>
                  <a:lnTo>
                    <a:pt x="80" y="196"/>
                  </a:lnTo>
                  <a:lnTo>
                    <a:pt x="95" y="226"/>
                  </a:lnTo>
                  <a:lnTo>
                    <a:pt x="111" y="253"/>
                  </a:lnTo>
                  <a:lnTo>
                    <a:pt x="110" y="253"/>
                  </a:lnTo>
                  <a:lnTo>
                    <a:pt x="93" y="226"/>
                  </a:lnTo>
                  <a:lnTo>
                    <a:pt x="78" y="196"/>
                  </a:lnTo>
                  <a:lnTo>
                    <a:pt x="64" y="165"/>
                  </a:lnTo>
                  <a:lnTo>
                    <a:pt x="50" y="132"/>
                  </a:lnTo>
                  <a:close/>
                  <a:moveTo>
                    <a:pt x="1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3"/>
                  </a:lnTo>
                  <a:lnTo>
                    <a:pt x="4" y="6"/>
                  </a:lnTo>
                  <a:lnTo>
                    <a:pt x="18" y="44"/>
                  </a:lnTo>
                  <a:lnTo>
                    <a:pt x="34" y="88"/>
                  </a:lnTo>
                  <a:lnTo>
                    <a:pt x="50" y="130"/>
                  </a:lnTo>
                  <a:lnTo>
                    <a:pt x="49" y="130"/>
                  </a:lnTo>
                  <a:lnTo>
                    <a:pt x="33" y="88"/>
                  </a:lnTo>
                  <a:lnTo>
                    <a:pt x="16" y="44"/>
                  </a:lnTo>
                  <a:lnTo>
                    <a:pt x="4" y="12"/>
                  </a:lnTo>
                  <a:lnTo>
                    <a:pt x="3" y="7"/>
                  </a:lnTo>
                  <a:lnTo>
                    <a:pt x="1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860675" y="4171951"/>
              <a:ext cx="3605213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668588" y="3659188"/>
              <a:ext cx="3797300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790825" y="3208338"/>
              <a:ext cx="3675063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3201988" y="2863851"/>
              <a:ext cx="3263900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836988" y="2673351"/>
              <a:ext cx="2628900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4514850" y="2513013"/>
              <a:ext cx="1358900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4875213" y="2336801"/>
              <a:ext cx="636588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5046663" y="2141538"/>
              <a:ext cx="296863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3802063" y="4581526"/>
              <a:ext cx="2663825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306888" y="4745038"/>
              <a:ext cx="1765300" cy="4763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3929063" y="4945063"/>
              <a:ext cx="2522538" cy="1588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2" name="Group 2149"/>
          <p:cNvGrpSpPr>
            <a:grpSpLocks/>
          </p:cNvGrpSpPr>
          <p:nvPr userDrawn="1"/>
        </p:nvGrpSpPr>
        <p:grpSpPr bwMode="auto">
          <a:xfrm>
            <a:off x="5981700" y="260350"/>
            <a:ext cx="2906713" cy="677863"/>
            <a:chOff x="457200" y="534988"/>
            <a:chExt cx="1689100" cy="393700"/>
          </a:xfrm>
        </p:grpSpPr>
        <p:sp>
          <p:nvSpPr>
            <p:cNvPr id="33" name="Rectangle 20"/>
            <p:cNvSpPr>
              <a:spLocks noChangeArrowheads="1"/>
            </p:cNvSpPr>
            <p:nvPr userDrawn="1"/>
          </p:nvSpPr>
          <p:spPr bwMode="auto">
            <a:xfrm>
              <a:off x="457200" y="534988"/>
              <a:ext cx="1689100" cy="393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Rectangle 21"/>
            <p:cNvSpPr>
              <a:spLocks noChangeArrowheads="1"/>
            </p:cNvSpPr>
            <p:nvPr userDrawn="1"/>
          </p:nvSpPr>
          <p:spPr bwMode="auto">
            <a:xfrm>
              <a:off x="468270" y="546052"/>
              <a:ext cx="1666960" cy="371572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Rectangle 22"/>
            <p:cNvSpPr>
              <a:spLocks noChangeArrowheads="1"/>
            </p:cNvSpPr>
            <p:nvPr userDrawn="1"/>
          </p:nvSpPr>
          <p:spPr bwMode="auto">
            <a:xfrm>
              <a:off x="479340" y="557116"/>
              <a:ext cx="539663" cy="34944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Freeform 23"/>
            <p:cNvSpPr>
              <a:spLocks/>
            </p:cNvSpPr>
            <p:nvPr userDrawn="1"/>
          </p:nvSpPr>
          <p:spPr bwMode="auto">
            <a:xfrm>
              <a:off x="503325" y="574635"/>
              <a:ext cx="491693" cy="307952"/>
            </a:xfrm>
            <a:custGeom>
              <a:avLst/>
              <a:gdLst>
                <a:gd name="T0" fmla="*/ 2147483647 w 310"/>
                <a:gd name="T1" fmla="*/ 2147483647 h 194"/>
                <a:gd name="T2" fmla="*/ 2147483647 w 310"/>
                <a:gd name="T3" fmla="*/ 2147483647 h 194"/>
                <a:gd name="T4" fmla="*/ 2147483647 w 310"/>
                <a:gd name="T5" fmla="*/ 2147483647 h 194"/>
                <a:gd name="T6" fmla="*/ 2147483647 w 310"/>
                <a:gd name="T7" fmla="*/ 2147483647 h 194"/>
                <a:gd name="T8" fmla="*/ 2147483647 w 310"/>
                <a:gd name="T9" fmla="*/ 2147483647 h 194"/>
                <a:gd name="T10" fmla="*/ 2147483647 w 310"/>
                <a:gd name="T11" fmla="*/ 2147483647 h 194"/>
                <a:gd name="T12" fmla="*/ 2147483647 w 310"/>
                <a:gd name="T13" fmla="*/ 2147483647 h 194"/>
                <a:gd name="T14" fmla="*/ 2147483647 w 310"/>
                <a:gd name="T15" fmla="*/ 2147483647 h 194"/>
                <a:gd name="T16" fmla="*/ 2147483647 w 310"/>
                <a:gd name="T17" fmla="*/ 2147483647 h 194"/>
                <a:gd name="T18" fmla="*/ 2147483647 w 310"/>
                <a:gd name="T19" fmla="*/ 2147483647 h 194"/>
                <a:gd name="T20" fmla="*/ 2147483647 w 310"/>
                <a:gd name="T21" fmla="*/ 2147483647 h 194"/>
                <a:gd name="T22" fmla="*/ 2147483647 w 310"/>
                <a:gd name="T23" fmla="*/ 2147483647 h 194"/>
                <a:gd name="T24" fmla="*/ 2147483647 w 310"/>
                <a:gd name="T25" fmla="*/ 2147483647 h 194"/>
                <a:gd name="T26" fmla="*/ 2147483647 w 310"/>
                <a:gd name="T27" fmla="*/ 2147483647 h 194"/>
                <a:gd name="T28" fmla="*/ 2147483647 w 310"/>
                <a:gd name="T29" fmla="*/ 2147483647 h 194"/>
                <a:gd name="T30" fmla="*/ 2147483647 w 310"/>
                <a:gd name="T31" fmla="*/ 2147483647 h 194"/>
                <a:gd name="T32" fmla="*/ 2147483647 w 310"/>
                <a:gd name="T33" fmla="*/ 2147483647 h 194"/>
                <a:gd name="T34" fmla="*/ 2147483647 w 310"/>
                <a:gd name="T35" fmla="*/ 2147483647 h 194"/>
                <a:gd name="T36" fmla="*/ 2147483647 w 310"/>
                <a:gd name="T37" fmla="*/ 2147483647 h 194"/>
                <a:gd name="T38" fmla="*/ 2147483647 w 310"/>
                <a:gd name="T39" fmla="*/ 2147483647 h 194"/>
                <a:gd name="T40" fmla="*/ 2147483647 w 310"/>
                <a:gd name="T41" fmla="*/ 2147483647 h 194"/>
                <a:gd name="T42" fmla="*/ 2147483647 w 310"/>
                <a:gd name="T43" fmla="*/ 2147483647 h 194"/>
                <a:gd name="T44" fmla="*/ 2147483647 w 310"/>
                <a:gd name="T45" fmla="*/ 2147483647 h 194"/>
                <a:gd name="T46" fmla="*/ 2147483647 w 310"/>
                <a:gd name="T47" fmla="*/ 2147483647 h 194"/>
                <a:gd name="T48" fmla="*/ 2147483647 w 310"/>
                <a:gd name="T49" fmla="*/ 2147483647 h 194"/>
                <a:gd name="T50" fmla="*/ 2147483647 w 310"/>
                <a:gd name="T51" fmla="*/ 2147483647 h 194"/>
                <a:gd name="T52" fmla="*/ 2147483647 w 310"/>
                <a:gd name="T53" fmla="*/ 2147483647 h 194"/>
                <a:gd name="T54" fmla="*/ 2147483647 w 310"/>
                <a:gd name="T55" fmla="*/ 2147483647 h 194"/>
                <a:gd name="T56" fmla="*/ 2147483647 w 310"/>
                <a:gd name="T57" fmla="*/ 2147483647 h 194"/>
                <a:gd name="T58" fmla="*/ 2147483647 w 310"/>
                <a:gd name="T59" fmla="*/ 2147483647 h 194"/>
                <a:gd name="T60" fmla="*/ 2147483647 w 310"/>
                <a:gd name="T61" fmla="*/ 2147483647 h 194"/>
                <a:gd name="T62" fmla="*/ 2147483647 w 310"/>
                <a:gd name="T63" fmla="*/ 2147483647 h 194"/>
                <a:gd name="T64" fmla="*/ 2147483647 w 310"/>
                <a:gd name="T65" fmla="*/ 2147483647 h 194"/>
                <a:gd name="T66" fmla="*/ 2147483647 w 310"/>
                <a:gd name="T67" fmla="*/ 2147483647 h 194"/>
                <a:gd name="T68" fmla="*/ 2147483647 w 310"/>
                <a:gd name="T69" fmla="*/ 2147483647 h 194"/>
                <a:gd name="T70" fmla="*/ 2147483647 w 310"/>
                <a:gd name="T71" fmla="*/ 2147483647 h 194"/>
                <a:gd name="T72" fmla="*/ 2147483647 w 310"/>
                <a:gd name="T73" fmla="*/ 2147483647 h 194"/>
                <a:gd name="T74" fmla="*/ 2147483647 w 310"/>
                <a:gd name="T75" fmla="*/ 2147483647 h 194"/>
                <a:gd name="T76" fmla="*/ 2147483647 w 310"/>
                <a:gd name="T77" fmla="*/ 2147483647 h 194"/>
                <a:gd name="T78" fmla="*/ 2147483647 w 310"/>
                <a:gd name="T79" fmla="*/ 2147483647 h 194"/>
                <a:gd name="T80" fmla="*/ 2147483647 w 310"/>
                <a:gd name="T81" fmla="*/ 2147483647 h 194"/>
                <a:gd name="T82" fmla="*/ 2147483647 w 310"/>
                <a:gd name="T83" fmla="*/ 2147483647 h 194"/>
                <a:gd name="T84" fmla="*/ 2147483647 w 310"/>
                <a:gd name="T85" fmla="*/ 2147483647 h 194"/>
                <a:gd name="T86" fmla="*/ 2147483647 w 310"/>
                <a:gd name="T87" fmla="*/ 2147483647 h 194"/>
                <a:gd name="T88" fmla="*/ 2147483647 w 310"/>
                <a:gd name="T89" fmla="*/ 2147483647 h 194"/>
                <a:gd name="T90" fmla="*/ 2147483647 w 310"/>
                <a:gd name="T91" fmla="*/ 2147483647 h 194"/>
                <a:gd name="T92" fmla="*/ 0 w 310"/>
                <a:gd name="T93" fmla="*/ 2147483647 h 194"/>
                <a:gd name="T94" fmla="*/ 2147483647 w 310"/>
                <a:gd name="T95" fmla="*/ 2147483647 h 194"/>
                <a:gd name="T96" fmla="*/ 2147483647 w 310"/>
                <a:gd name="T97" fmla="*/ 2147483647 h 194"/>
                <a:gd name="T98" fmla="*/ 2147483647 w 310"/>
                <a:gd name="T99" fmla="*/ 2147483647 h 194"/>
                <a:gd name="T100" fmla="*/ 2147483647 w 310"/>
                <a:gd name="T101" fmla="*/ 2147483647 h 194"/>
                <a:gd name="T102" fmla="*/ 2147483647 w 310"/>
                <a:gd name="T103" fmla="*/ 2147483647 h 194"/>
                <a:gd name="T104" fmla="*/ 2147483647 w 310"/>
                <a:gd name="T105" fmla="*/ 2147483647 h 194"/>
                <a:gd name="T106" fmla="*/ 2147483647 w 310"/>
                <a:gd name="T107" fmla="*/ 2147483647 h 194"/>
                <a:gd name="T108" fmla="*/ 2147483647 w 310"/>
                <a:gd name="T109" fmla="*/ 2147483647 h 194"/>
                <a:gd name="T110" fmla="*/ 2147483647 w 310"/>
                <a:gd name="T111" fmla="*/ 2147483647 h 194"/>
                <a:gd name="T112" fmla="*/ 2147483647 w 310"/>
                <a:gd name="T113" fmla="*/ 2147483647 h 194"/>
                <a:gd name="T114" fmla="*/ 2147483647 w 310"/>
                <a:gd name="T115" fmla="*/ 2147483647 h 19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10" h="194">
                  <a:moveTo>
                    <a:pt x="155" y="0"/>
                  </a:moveTo>
                  <a:lnTo>
                    <a:pt x="160" y="9"/>
                  </a:lnTo>
                  <a:lnTo>
                    <a:pt x="165" y="16"/>
                  </a:lnTo>
                  <a:lnTo>
                    <a:pt x="170" y="22"/>
                  </a:lnTo>
                  <a:lnTo>
                    <a:pt x="175" y="27"/>
                  </a:lnTo>
                  <a:lnTo>
                    <a:pt x="180" y="31"/>
                  </a:lnTo>
                  <a:lnTo>
                    <a:pt x="185" y="34"/>
                  </a:lnTo>
                  <a:lnTo>
                    <a:pt x="192" y="37"/>
                  </a:lnTo>
                  <a:lnTo>
                    <a:pt x="199" y="39"/>
                  </a:lnTo>
                  <a:lnTo>
                    <a:pt x="207" y="41"/>
                  </a:lnTo>
                  <a:lnTo>
                    <a:pt x="217" y="43"/>
                  </a:lnTo>
                  <a:lnTo>
                    <a:pt x="228" y="46"/>
                  </a:lnTo>
                  <a:lnTo>
                    <a:pt x="227" y="46"/>
                  </a:lnTo>
                  <a:lnTo>
                    <a:pt x="240" y="48"/>
                  </a:lnTo>
                  <a:lnTo>
                    <a:pt x="253" y="51"/>
                  </a:lnTo>
                  <a:lnTo>
                    <a:pt x="262" y="54"/>
                  </a:lnTo>
                  <a:lnTo>
                    <a:pt x="270" y="57"/>
                  </a:lnTo>
                  <a:lnTo>
                    <a:pt x="278" y="60"/>
                  </a:lnTo>
                  <a:lnTo>
                    <a:pt x="287" y="65"/>
                  </a:lnTo>
                  <a:lnTo>
                    <a:pt x="294" y="71"/>
                  </a:lnTo>
                  <a:lnTo>
                    <a:pt x="300" y="77"/>
                  </a:lnTo>
                  <a:lnTo>
                    <a:pt x="304" y="84"/>
                  </a:lnTo>
                  <a:lnTo>
                    <a:pt x="307" y="92"/>
                  </a:lnTo>
                  <a:lnTo>
                    <a:pt x="310" y="100"/>
                  </a:lnTo>
                  <a:lnTo>
                    <a:pt x="310" y="109"/>
                  </a:lnTo>
                  <a:lnTo>
                    <a:pt x="309" y="117"/>
                  </a:lnTo>
                  <a:lnTo>
                    <a:pt x="307" y="126"/>
                  </a:lnTo>
                  <a:lnTo>
                    <a:pt x="304" y="133"/>
                  </a:lnTo>
                  <a:lnTo>
                    <a:pt x="300" y="140"/>
                  </a:lnTo>
                  <a:lnTo>
                    <a:pt x="295" y="146"/>
                  </a:lnTo>
                  <a:lnTo>
                    <a:pt x="289" y="152"/>
                  </a:lnTo>
                  <a:lnTo>
                    <a:pt x="283" y="156"/>
                  </a:lnTo>
                  <a:lnTo>
                    <a:pt x="276" y="160"/>
                  </a:lnTo>
                  <a:lnTo>
                    <a:pt x="268" y="163"/>
                  </a:lnTo>
                  <a:lnTo>
                    <a:pt x="257" y="166"/>
                  </a:lnTo>
                  <a:lnTo>
                    <a:pt x="245" y="168"/>
                  </a:lnTo>
                  <a:lnTo>
                    <a:pt x="233" y="167"/>
                  </a:lnTo>
                  <a:lnTo>
                    <a:pt x="228" y="167"/>
                  </a:lnTo>
                  <a:lnTo>
                    <a:pt x="224" y="166"/>
                  </a:lnTo>
                  <a:lnTo>
                    <a:pt x="220" y="165"/>
                  </a:lnTo>
                  <a:lnTo>
                    <a:pt x="216" y="164"/>
                  </a:lnTo>
                  <a:lnTo>
                    <a:pt x="211" y="162"/>
                  </a:lnTo>
                  <a:lnTo>
                    <a:pt x="207" y="160"/>
                  </a:lnTo>
                  <a:lnTo>
                    <a:pt x="201" y="157"/>
                  </a:lnTo>
                  <a:lnTo>
                    <a:pt x="195" y="153"/>
                  </a:lnTo>
                  <a:lnTo>
                    <a:pt x="188" y="148"/>
                  </a:lnTo>
                  <a:lnTo>
                    <a:pt x="180" y="143"/>
                  </a:lnTo>
                  <a:lnTo>
                    <a:pt x="179" y="144"/>
                  </a:lnTo>
                  <a:lnTo>
                    <a:pt x="186" y="155"/>
                  </a:lnTo>
                  <a:lnTo>
                    <a:pt x="194" y="165"/>
                  </a:lnTo>
                  <a:lnTo>
                    <a:pt x="202" y="174"/>
                  </a:lnTo>
                  <a:lnTo>
                    <a:pt x="212" y="181"/>
                  </a:lnTo>
                  <a:lnTo>
                    <a:pt x="221" y="186"/>
                  </a:lnTo>
                  <a:lnTo>
                    <a:pt x="232" y="190"/>
                  </a:lnTo>
                  <a:lnTo>
                    <a:pt x="233" y="191"/>
                  </a:lnTo>
                  <a:lnTo>
                    <a:pt x="233" y="192"/>
                  </a:lnTo>
                  <a:lnTo>
                    <a:pt x="233" y="193"/>
                  </a:lnTo>
                  <a:lnTo>
                    <a:pt x="233" y="194"/>
                  </a:lnTo>
                  <a:lnTo>
                    <a:pt x="77" y="194"/>
                  </a:lnTo>
                  <a:lnTo>
                    <a:pt x="77" y="193"/>
                  </a:lnTo>
                  <a:lnTo>
                    <a:pt x="77" y="192"/>
                  </a:lnTo>
                  <a:lnTo>
                    <a:pt x="77" y="191"/>
                  </a:lnTo>
                  <a:lnTo>
                    <a:pt x="78" y="190"/>
                  </a:lnTo>
                  <a:lnTo>
                    <a:pt x="89" y="186"/>
                  </a:lnTo>
                  <a:lnTo>
                    <a:pt x="98" y="181"/>
                  </a:lnTo>
                  <a:lnTo>
                    <a:pt x="108" y="174"/>
                  </a:lnTo>
                  <a:lnTo>
                    <a:pt x="116" y="165"/>
                  </a:lnTo>
                  <a:lnTo>
                    <a:pt x="124" y="155"/>
                  </a:lnTo>
                  <a:lnTo>
                    <a:pt x="131" y="144"/>
                  </a:lnTo>
                  <a:lnTo>
                    <a:pt x="130" y="143"/>
                  </a:lnTo>
                  <a:lnTo>
                    <a:pt x="122" y="148"/>
                  </a:lnTo>
                  <a:lnTo>
                    <a:pt x="115" y="153"/>
                  </a:lnTo>
                  <a:lnTo>
                    <a:pt x="109" y="157"/>
                  </a:lnTo>
                  <a:lnTo>
                    <a:pt x="103" y="160"/>
                  </a:lnTo>
                  <a:lnTo>
                    <a:pt x="99" y="162"/>
                  </a:lnTo>
                  <a:lnTo>
                    <a:pt x="94" y="164"/>
                  </a:lnTo>
                  <a:lnTo>
                    <a:pt x="90" y="165"/>
                  </a:lnTo>
                  <a:lnTo>
                    <a:pt x="86" y="166"/>
                  </a:lnTo>
                  <a:lnTo>
                    <a:pt x="82" y="167"/>
                  </a:lnTo>
                  <a:lnTo>
                    <a:pt x="77" y="167"/>
                  </a:lnTo>
                  <a:lnTo>
                    <a:pt x="65" y="168"/>
                  </a:lnTo>
                  <a:lnTo>
                    <a:pt x="54" y="166"/>
                  </a:lnTo>
                  <a:lnTo>
                    <a:pt x="42" y="163"/>
                  </a:lnTo>
                  <a:lnTo>
                    <a:pt x="34" y="160"/>
                  </a:lnTo>
                  <a:lnTo>
                    <a:pt x="27" y="156"/>
                  </a:lnTo>
                  <a:lnTo>
                    <a:pt x="21" y="152"/>
                  </a:lnTo>
                  <a:lnTo>
                    <a:pt x="15" y="146"/>
                  </a:lnTo>
                  <a:lnTo>
                    <a:pt x="10" y="140"/>
                  </a:lnTo>
                  <a:lnTo>
                    <a:pt x="6" y="133"/>
                  </a:lnTo>
                  <a:lnTo>
                    <a:pt x="3" y="126"/>
                  </a:lnTo>
                  <a:lnTo>
                    <a:pt x="1" y="117"/>
                  </a:lnTo>
                  <a:lnTo>
                    <a:pt x="0" y="109"/>
                  </a:lnTo>
                  <a:lnTo>
                    <a:pt x="1" y="100"/>
                  </a:lnTo>
                  <a:lnTo>
                    <a:pt x="3" y="92"/>
                  </a:lnTo>
                  <a:lnTo>
                    <a:pt x="6" y="84"/>
                  </a:lnTo>
                  <a:lnTo>
                    <a:pt x="11" y="77"/>
                  </a:lnTo>
                  <a:lnTo>
                    <a:pt x="16" y="71"/>
                  </a:lnTo>
                  <a:lnTo>
                    <a:pt x="24" y="65"/>
                  </a:lnTo>
                  <a:lnTo>
                    <a:pt x="32" y="60"/>
                  </a:lnTo>
                  <a:lnTo>
                    <a:pt x="40" y="57"/>
                  </a:lnTo>
                  <a:lnTo>
                    <a:pt x="49" y="54"/>
                  </a:lnTo>
                  <a:lnTo>
                    <a:pt x="57" y="51"/>
                  </a:lnTo>
                  <a:lnTo>
                    <a:pt x="70" y="48"/>
                  </a:lnTo>
                  <a:lnTo>
                    <a:pt x="83" y="46"/>
                  </a:lnTo>
                  <a:lnTo>
                    <a:pt x="94" y="43"/>
                  </a:lnTo>
                  <a:lnTo>
                    <a:pt x="103" y="41"/>
                  </a:lnTo>
                  <a:lnTo>
                    <a:pt x="111" y="39"/>
                  </a:lnTo>
                  <a:lnTo>
                    <a:pt x="118" y="37"/>
                  </a:lnTo>
                  <a:lnTo>
                    <a:pt x="125" y="34"/>
                  </a:lnTo>
                  <a:lnTo>
                    <a:pt x="130" y="31"/>
                  </a:lnTo>
                  <a:lnTo>
                    <a:pt x="135" y="27"/>
                  </a:lnTo>
                  <a:lnTo>
                    <a:pt x="140" y="22"/>
                  </a:lnTo>
                  <a:lnTo>
                    <a:pt x="145" y="16"/>
                  </a:lnTo>
                  <a:lnTo>
                    <a:pt x="150" y="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Freeform 24"/>
            <p:cNvSpPr>
              <a:spLocks/>
            </p:cNvSpPr>
            <p:nvPr userDrawn="1"/>
          </p:nvSpPr>
          <p:spPr bwMode="auto">
            <a:xfrm>
              <a:off x="1173061" y="638253"/>
              <a:ext cx="123615" cy="176105"/>
            </a:xfrm>
            <a:custGeom>
              <a:avLst/>
              <a:gdLst>
                <a:gd name="T0" fmla="*/ 2147483647 w 78"/>
                <a:gd name="T1" fmla="*/ 2147483647 h 111"/>
                <a:gd name="T2" fmla="*/ 2147483647 w 78"/>
                <a:gd name="T3" fmla="*/ 2147483647 h 111"/>
                <a:gd name="T4" fmla="*/ 2147483647 w 78"/>
                <a:gd name="T5" fmla="*/ 2147483647 h 111"/>
                <a:gd name="T6" fmla="*/ 2147483647 w 78"/>
                <a:gd name="T7" fmla="*/ 2147483647 h 111"/>
                <a:gd name="T8" fmla="*/ 2147483647 w 78"/>
                <a:gd name="T9" fmla="*/ 2147483647 h 111"/>
                <a:gd name="T10" fmla="*/ 2147483647 w 78"/>
                <a:gd name="T11" fmla="*/ 2147483647 h 111"/>
                <a:gd name="T12" fmla="*/ 2147483647 w 78"/>
                <a:gd name="T13" fmla="*/ 2147483647 h 111"/>
                <a:gd name="T14" fmla="*/ 2147483647 w 78"/>
                <a:gd name="T15" fmla="*/ 2147483647 h 111"/>
                <a:gd name="T16" fmla="*/ 2147483647 w 78"/>
                <a:gd name="T17" fmla="*/ 2147483647 h 111"/>
                <a:gd name="T18" fmla="*/ 2147483647 w 78"/>
                <a:gd name="T19" fmla="*/ 2147483647 h 111"/>
                <a:gd name="T20" fmla="*/ 2147483647 w 78"/>
                <a:gd name="T21" fmla="*/ 2147483647 h 111"/>
                <a:gd name="T22" fmla="*/ 2147483647 w 78"/>
                <a:gd name="T23" fmla="*/ 2147483647 h 111"/>
                <a:gd name="T24" fmla="*/ 2147483647 w 78"/>
                <a:gd name="T25" fmla="*/ 2147483647 h 111"/>
                <a:gd name="T26" fmla="*/ 2147483647 w 78"/>
                <a:gd name="T27" fmla="*/ 2147483647 h 111"/>
                <a:gd name="T28" fmla="*/ 2147483647 w 78"/>
                <a:gd name="T29" fmla="*/ 2147483647 h 111"/>
                <a:gd name="T30" fmla="*/ 2147483647 w 78"/>
                <a:gd name="T31" fmla="*/ 2147483647 h 111"/>
                <a:gd name="T32" fmla="*/ 2147483647 w 78"/>
                <a:gd name="T33" fmla="*/ 2147483647 h 111"/>
                <a:gd name="T34" fmla="*/ 2147483647 w 78"/>
                <a:gd name="T35" fmla="*/ 2147483647 h 111"/>
                <a:gd name="T36" fmla="*/ 2147483647 w 78"/>
                <a:gd name="T37" fmla="*/ 2147483647 h 111"/>
                <a:gd name="T38" fmla="*/ 2147483647 w 78"/>
                <a:gd name="T39" fmla="*/ 2147483647 h 111"/>
                <a:gd name="T40" fmla="*/ 2147483647 w 78"/>
                <a:gd name="T41" fmla="*/ 2147483647 h 111"/>
                <a:gd name="T42" fmla="*/ 2147483647 w 78"/>
                <a:gd name="T43" fmla="*/ 2147483647 h 111"/>
                <a:gd name="T44" fmla="*/ 2147483647 w 78"/>
                <a:gd name="T45" fmla="*/ 2147483647 h 111"/>
                <a:gd name="T46" fmla="*/ 2147483647 w 78"/>
                <a:gd name="T47" fmla="*/ 2147483647 h 111"/>
                <a:gd name="T48" fmla="*/ 0 w 78"/>
                <a:gd name="T49" fmla="*/ 2147483647 h 111"/>
                <a:gd name="T50" fmla="*/ 2147483647 w 78"/>
                <a:gd name="T51" fmla="*/ 2147483647 h 111"/>
                <a:gd name="T52" fmla="*/ 2147483647 w 78"/>
                <a:gd name="T53" fmla="*/ 2147483647 h 111"/>
                <a:gd name="T54" fmla="*/ 2147483647 w 78"/>
                <a:gd name="T55" fmla="*/ 2147483647 h 111"/>
                <a:gd name="T56" fmla="*/ 2147483647 w 78"/>
                <a:gd name="T57" fmla="*/ 2147483647 h 111"/>
                <a:gd name="T58" fmla="*/ 2147483647 w 78"/>
                <a:gd name="T59" fmla="*/ 2147483647 h 111"/>
                <a:gd name="T60" fmla="*/ 2147483647 w 78"/>
                <a:gd name="T61" fmla="*/ 2147483647 h 111"/>
                <a:gd name="T62" fmla="*/ 2147483647 w 78"/>
                <a:gd name="T63" fmla="*/ 2147483647 h 111"/>
                <a:gd name="T64" fmla="*/ 2147483647 w 78"/>
                <a:gd name="T65" fmla="*/ 2147483647 h 111"/>
                <a:gd name="T66" fmla="*/ 2147483647 w 78"/>
                <a:gd name="T67" fmla="*/ 2147483647 h 111"/>
                <a:gd name="T68" fmla="*/ 2147483647 w 78"/>
                <a:gd name="T69" fmla="*/ 2147483647 h 111"/>
                <a:gd name="T70" fmla="*/ 2147483647 w 78"/>
                <a:gd name="T71" fmla="*/ 2147483647 h 111"/>
                <a:gd name="T72" fmla="*/ 2147483647 w 78"/>
                <a:gd name="T73" fmla="*/ 2147483647 h 111"/>
                <a:gd name="T74" fmla="*/ 2147483647 w 78"/>
                <a:gd name="T75" fmla="*/ 2147483647 h 111"/>
                <a:gd name="T76" fmla="*/ 2147483647 w 78"/>
                <a:gd name="T77" fmla="*/ 2147483647 h 111"/>
                <a:gd name="T78" fmla="*/ 0 w 78"/>
                <a:gd name="T79" fmla="*/ 2147483647 h 111"/>
                <a:gd name="T80" fmla="*/ 2147483647 w 78"/>
                <a:gd name="T81" fmla="*/ 2147483647 h 111"/>
                <a:gd name="T82" fmla="*/ 2147483647 w 78"/>
                <a:gd name="T83" fmla="*/ 2147483647 h 111"/>
                <a:gd name="T84" fmla="*/ 2147483647 w 78"/>
                <a:gd name="T85" fmla="*/ 2147483647 h 111"/>
                <a:gd name="T86" fmla="*/ 2147483647 w 78"/>
                <a:gd name="T87" fmla="*/ 2147483647 h 111"/>
                <a:gd name="T88" fmla="*/ 2147483647 w 78"/>
                <a:gd name="T89" fmla="*/ 0 h 11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8" h="111">
                  <a:moveTo>
                    <a:pt x="41" y="0"/>
                  </a:moveTo>
                  <a:lnTo>
                    <a:pt x="48" y="1"/>
                  </a:lnTo>
                  <a:lnTo>
                    <a:pt x="56" y="2"/>
                  </a:lnTo>
                  <a:lnTo>
                    <a:pt x="64" y="3"/>
                  </a:lnTo>
                  <a:lnTo>
                    <a:pt x="73" y="5"/>
                  </a:lnTo>
                  <a:lnTo>
                    <a:pt x="73" y="29"/>
                  </a:lnTo>
                  <a:lnTo>
                    <a:pt x="62" y="29"/>
                  </a:lnTo>
                  <a:lnTo>
                    <a:pt x="61" y="24"/>
                  </a:lnTo>
                  <a:lnTo>
                    <a:pt x="60" y="19"/>
                  </a:lnTo>
                  <a:lnTo>
                    <a:pt x="58" y="15"/>
                  </a:lnTo>
                  <a:lnTo>
                    <a:pt x="55" y="12"/>
                  </a:lnTo>
                  <a:lnTo>
                    <a:pt x="52" y="9"/>
                  </a:lnTo>
                  <a:lnTo>
                    <a:pt x="47" y="8"/>
                  </a:lnTo>
                  <a:lnTo>
                    <a:pt x="41" y="7"/>
                  </a:lnTo>
                  <a:lnTo>
                    <a:pt x="36" y="7"/>
                  </a:lnTo>
                  <a:lnTo>
                    <a:pt x="31" y="9"/>
                  </a:lnTo>
                  <a:lnTo>
                    <a:pt x="27" y="11"/>
                  </a:lnTo>
                  <a:lnTo>
                    <a:pt x="24" y="15"/>
                  </a:lnTo>
                  <a:lnTo>
                    <a:pt x="22" y="19"/>
                  </a:lnTo>
                  <a:lnTo>
                    <a:pt x="21" y="25"/>
                  </a:lnTo>
                  <a:lnTo>
                    <a:pt x="22" y="30"/>
                  </a:lnTo>
                  <a:lnTo>
                    <a:pt x="24" y="34"/>
                  </a:lnTo>
                  <a:lnTo>
                    <a:pt x="27" y="37"/>
                  </a:lnTo>
                  <a:lnTo>
                    <a:pt x="30" y="39"/>
                  </a:lnTo>
                  <a:lnTo>
                    <a:pt x="34" y="41"/>
                  </a:lnTo>
                  <a:lnTo>
                    <a:pt x="39" y="43"/>
                  </a:lnTo>
                  <a:lnTo>
                    <a:pt x="43" y="44"/>
                  </a:lnTo>
                  <a:lnTo>
                    <a:pt x="47" y="45"/>
                  </a:lnTo>
                  <a:lnTo>
                    <a:pt x="51" y="46"/>
                  </a:lnTo>
                  <a:lnTo>
                    <a:pt x="57" y="48"/>
                  </a:lnTo>
                  <a:lnTo>
                    <a:pt x="62" y="50"/>
                  </a:lnTo>
                  <a:lnTo>
                    <a:pt x="67" y="52"/>
                  </a:lnTo>
                  <a:lnTo>
                    <a:pt x="71" y="55"/>
                  </a:lnTo>
                  <a:lnTo>
                    <a:pt x="74" y="59"/>
                  </a:lnTo>
                  <a:lnTo>
                    <a:pt x="76" y="64"/>
                  </a:lnTo>
                  <a:lnTo>
                    <a:pt x="78" y="69"/>
                  </a:lnTo>
                  <a:lnTo>
                    <a:pt x="78" y="76"/>
                  </a:lnTo>
                  <a:lnTo>
                    <a:pt x="77" y="84"/>
                  </a:lnTo>
                  <a:lnTo>
                    <a:pt x="75" y="90"/>
                  </a:lnTo>
                  <a:lnTo>
                    <a:pt x="73" y="95"/>
                  </a:lnTo>
                  <a:lnTo>
                    <a:pt x="69" y="100"/>
                  </a:lnTo>
                  <a:lnTo>
                    <a:pt x="64" y="103"/>
                  </a:lnTo>
                  <a:lnTo>
                    <a:pt x="59" y="106"/>
                  </a:lnTo>
                  <a:lnTo>
                    <a:pt x="53" y="108"/>
                  </a:lnTo>
                  <a:lnTo>
                    <a:pt x="47" y="110"/>
                  </a:lnTo>
                  <a:lnTo>
                    <a:pt x="40" y="110"/>
                  </a:lnTo>
                  <a:lnTo>
                    <a:pt x="33" y="111"/>
                  </a:lnTo>
                  <a:lnTo>
                    <a:pt x="22" y="110"/>
                  </a:lnTo>
                  <a:lnTo>
                    <a:pt x="11" y="108"/>
                  </a:lnTo>
                  <a:lnTo>
                    <a:pt x="0" y="105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2" y="84"/>
                  </a:lnTo>
                  <a:lnTo>
                    <a:pt x="13" y="89"/>
                  </a:lnTo>
                  <a:lnTo>
                    <a:pt x="15" y="94"/>
                  </a:lnTo>
                  <a:lnTo>
                    <a:pt x="16" y="98"/>
                  </a:lnTo>
                  <a:lnTo>
                    <a:pt x="19" y="101"/>
                  </a:lnTo>
                  <a:lnTo>
                    <a:pt x="23" y="103"/>
                  </a:lnTo>
                  <a:lnTo>
                    <a:pt x="28" y="104"/>
                  </a:lnTo>
                  <a:lnTo>
                    <a:pt x="35" y="104"/>
                  </a:lnTo>
                  <a:lnTo>
                    <a:pt x="40" y="104"/>
                  </a:lnTo>
                  <a:lnTo>
                    <a:pt x="46" y="102"/>
                  </a:lnTo>
                  <a:lnTo>
                    <a:pt x="50" y="99"/>
                  </a:lnTo>
                  <a:lnTo>
                    <a:pt x="53" y="95"/>
                  </a:lnTo>
                  <a:lnTo>
                    <a:pt x="55" y="90"/>
                  </a:lnTo>
                  <a:lnTo>
                    <a:pt x="56" y="84"/>
                  </a:lnTo>
                  <a:lnTo>
                    <a:pt x="55" y="79"/>
                  </a:lnTo>
                  <a:lnTo>
                    <a:pt x="53" y="74"/>
                  </a:lnTo>
                  <a:lnTo>
                    <a:pt x="50" y="70"/>
                  </a:lnTo>
                  <a:lnTo>
                    <a:pt x="45" y="67"/>
                  </a:lnTo>
                  <a:lnTo>
                    <a:pt x="34" y="64"/>
                  </a:lnTo>
                  <a:lnTo>
                    <a:pt x="28" y="62"/>
                  </a:lnTo>
                  <a:lnTo>
                    <a:pt x="23" y="60"/>
                  </a:lnTo>
                  <a:lnTo>
                    <a:pt x="17" y="58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5" y="49"/>
                  </a:lnTo>
                  <a:lnTo>
                    <a:pt x="2" y="44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8" y="11"/>
                  </a:lnTo>
                  <a:lnTo>
                    <a:pt x="13" y="7"/>
                  </a:lnTo>
                  <a:lnTo>
                    <a:pt x="18" y="5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5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Freeform 25"/>
            <p:cNvSpPr>
              <a:spLocks/>
            </p:cNvSpPr>
            <p:nvPr userDrawn="1"/>
          </p:nvSpPr>
          <p:spPr bwMode="auto">
            <a:xfrm>
              <a:off x="1489479" y="666836"/>
              <a:ext cx="142065" cy="147522"/>
            </a:xfrm>
            <a:custGeom>
              <a:avLst/>
              <a:gdLst>
                <a:gd name="T0" fmla="*/ 2147483647 w 90"/>
                <a:gd name="T1" fmla="*/ 0 h 93"/>
                <a:gd name="T2" fmla="*/ 2147483647 w 90"/>
                <a:gd name="T3" fmla="*/ 2147483647 h 93"/>
                <a:gd name="T4" fmla="*/ 2147483647 w 90"/>
                <a:gd name="T5" fmla="*/ 2147483647 h 93"/>
                <a:gd name="T6" fmla="*/ 2147483647 w 90"/>
                <a:gd name="T7" fmla="*/ 2147483647 h 93"/>
                <a:gd name="T8" fmla="*/ 2147483647 w 90"/>
                <a:gd name="T9" fmla="*/ 2147483647 h 93"/>
                <a:gd name="T10" fmla="*/ 2147483647 w 90"/>
                <a:gd name="T11" fmla="*/ 2147483647 h 93"/>
                <a:gd name="T12" fmla="*/ 2147483647 w 90"/>
                <a:gd name="T13" fmla="*/ 2147483647 h 93"/>
                <a:gd name="T14" fmla="*/ 2147483647 w 90"/>
                <a:gd name="T15" fmla="*/ 2147483647 h 93"/>
                <a:gd name="T16" fmla="*/ 2147483647 w 90"/>
                <a:gd name="T17" fmla="*/ 2147483647 h 93"/>
                <a:gd name="T18" fmla="*/ 2147483647 w 90"/>
                <a:gd name="T19" fmla="*/ 2147483647 h 93"/>
                <a:gd name="T20" fmla="*/ 2147483647 w 90"/>
                <a:gd name="T21" fmla="*/ 2147483647 h 93"/>
                <a:gd name="T22" fmla="*/ 2147483647 w 90"/>
                <a:gd name="T23" fmla="*/ 2147483647 h 93"/>
                <a:gd name="T24" fmla="*/ 2147483647 w 90"/>
                <a:gd name="T25" fmla="*/ 2147483647 h 93"/>
                <a:gd name="T26" fmla="*/ 2147483647 w 90"/>
                <a:gd name="T27" fmla="*/ 2147483647 h 93"/>
                <a:gd name="T28" fmla="*/ 2147483647 w 90"/>
                <a:gd name="T29" fmla="*/ 2147483647 h 93"/>
                <a:gd name="T30" fmla="*/ 2147483647 w 90"/>
                <a:gd name="T31" fmla="*/ 2147483647 h 93"/>
                <a:gd name="T32" fmla="*/ 2147483647 w 90"/>
                <a:gd name="T33" fmla="*/ 2147483647 h 93"/>
                <a:gd name="T34" fmla="*/ 2147483647 w 90"/>
                <a:gd name="T35" fmla="*/ 2147483647 h 93"/>
                <a:gd name="T36" fmla="*/ 2147483647 w 90"/>
                <a:gd name="T37" fmla="*/ 2147483647 h 93"/>
                <a:gd name="T38" fmla="*/ 2147483647 w 90"/>
                <a:gd name="T39" fmla="*/ 2147483647 h 93"/>
                <a:gd name="T40" fmla="*/ 2147483647 w 90"/>
                <a:gd name="T41" fmla="*/ 2147483647 h 93"/>
                <a:gd name="T42" fmla="*/ 2147483647 w 90"/>
                <a:gd name="T43" fmla="*/ 2147483647 h 93"/>
                <a:gd name="T44" fmla="*/ 2147483647 w 90"/>
                <a:gd name="T45" fmla="*/ 2147483647 h 93"/>
                <a:gd name="T46" fmla="*/ 2147483647 w 90"/>
                <a:gd name="T47" fmla="*/ 2147483647 h 93"/>
                <a:gd name="T48" fmla="*/ 2147483647 w 90"/>
                <a:gd name="T49" fmla="*/ 2147483647 h 93"/>
                <a:gd name="T50" fmla="*/ 2147483647 w 90"/>
                <a:gd name="T51" fmla="*/ 2147483647 h 93"/>
                <a:gd name="T52" fmla="*/ 2147483647 w 90"/>
                <a:gd name="T53" fmla="*/ 2147483647 h 93"/>
                <a:gd name="T54" fmla="*/ 2147483647 w 90"/>
                <a:gd name="T55" fmla="*/ 2147483647 h 93"/>
                <a:gd name="T56" fmla="*/ 2147483647 w 90"/>
                <a:gd name="T57" fmla="*/ 2147483647 h 93"/>
                <a:gd name="T58" fmla="*/ 2147483647 w 90"/>
                <a:gd name="T59" fmla="*/ 2147483647 h 93"/>
                <a:gd name="T60" fmla="*/ 2147483647 w 90"/>
                <a:gd name="T61" fmla="*/ 2147483647 h 93"/>
                <a:gd name="T62" fmla="*/ 2147483647 w 90"/>
                <a:gd name="T63" fmla="*/ 2147483647 h 93"/>
                <a:gd name="T64" fmla="*/ 2147483647 w 90"/>
                <a:gd name="T65" fmla="*/ 2147483647 h 93"/>
                <a:gd name="T66" fmla="*/ 2147483647 w 90"/>
                <a:gd name="T67" fmla="*/ 2147483647 h 93"/>
                <a:gd name="T68" fmla="*/ 0 w 90"/>
                <a:gd name="T69" fmla="*/ 2147483647 h 93"/>
                <a:gd name="T70" fmla="*/ 2147483647 w 90"/>
                <a:gd name="T71" fmla="*/ 2147483647 h 93"/>
                <a:gd name="T72" fmla="*/ 2147483647 w 90"/>
                <a:gd name="T73" fmla="*/ 2147483647 h 93"/>
                <a:gd name="T74" fmla="*/ 2147483647 w 90"/>
                <a:gd name="T75" fmla="*/ 2147483647 h 93"/>
                <a:gd name="T76" fmla="*/ 2147483647 w 90"/>
                <a:gd name="T77" fmla="*/ 0 h 9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90" h="93">
                  <a:moveTo>
                    <a:pt x="47" y="0"/>
                  </a:moveTo>
                  <a:lnTo>
                    <a:pt x="55" y="0"/>
                  </a:lnTo>
                  <a:lnTo>
                    <a:pt x="63" y="0"/>
                  </a:lnTo>
                  <a:lnTo>
                    <a:pt x="71" y="1"/>
                  </a:lnTo>
                  <a:lnTo>
                    <a:pt x="78" y="3"/>
                  </a:lnTo>
                  <a:lnTo>
                    <a:pt x="78" y="26"/>
                  </a:lnTo>
                  <a:lnTo>
                    <a:pt x="69" y="26"/>
                  </a:lnTo>
                  <a:lnTo>
                    <a:pt x="68" y="19"/>
                  </a:lnTo>
                  <a:lnTo>
                    <a:pt x="67" y="14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5"/>
                  </a:lnTo>
                  <a:lnTo>
                    <a:pt x="47" y="5"/>
                  </a:lnTo>
                  <a:lnTo>
                    <a:pt x="41" y="5"/>
                  </a:lnTo>
                  <a:lnTo>
                    <a:pt x="36" y="7"/>
                  </a:lnTo>
                  <a:lnTo>
                    <a:pt x="32" y="9"/>
                  </a:lnTo>
                  <a:lnTo>
                    <a:pt x="28" y="13"/>
                  </a:lnTo>
                  <a:lnTo>
                    <a:pt x="25" y="17"/>
                  </a:lnTo>
                  <a:lnTo>
                    <a:pt x="24" y="21"/>
                  </a:lnTo>
                  <a:lnTo>
                    <a:pt x="22" y="26"/>
                  </a:lnTo>
                  <a:lnTo>
                    <a:pt x="21" y="32"/>
                  </a:lnTo>
                  <a:lnTo>
                    <a:pt x="20" y="37"/>
                  </a:lnTo>
                  <a:lnTo>
                    <a:pt x="20" y="42"/>
                  </a:lnTo>
                  <a:lnTo>
                    <a:pt x="20" y="53"/>
                  </a:lnTo>
                  <a:lnTo>
                    <a:pt x="21" y="65"/>
                  </a:lnTo>
                  <a:lnTo>
                    <a:pt x="25" y="74"/>
                  </a:lnTo>
                  <a:lnTo>
                    <a:pt x="27" y="79"/>
                  </a:lnTo>
                  <a:lnTo>
                    <a:pt x="30" y="82"/>
                  </a:lnTo>
                  <a:lnTo>
                    <a:pt x="35" y="85"/>
                  </a:lnTo>
                  <a:lnTo>
                    <a:pt x="40" y="87"/>
                  </a:lnTo>
                  <a:lnTo>
                    <a:pt x="46" y="87"/>
                  </a:lnTo>
                  <a:lnTo>
                    <a:pt x="49" y="87"/>
                  </a:lnTo>
                  <a:lnTo>
                    <a:pt x="52" y="86"/>
                  </a:lnTo>
                  <a:lnTo>
                    <a:pt x="56" y="85"/>
                  </a:lnTo>
                  <a:lnTo>
                    <a:pt x="59" y="84"/>
                  </a:lnTo>
                  <a:lnTo>
                    <a:pt x="61" y="81"/>
                  </a:lnTo>
                  <a:lnTo>
                    <a:pt x="62" y="79"/>
                  </a:lnTo>
                  <a:lnTo>
                    <a:pt x="62" y="77"/>
                  </a:lnTo>
                  <a:lnTo>
                    <a:pt x="62" y="61"/>
                  </a:lnTo>
                  <a:lnTo>
                    <a:pt x="62" y="59"/>
                  </a:lnTo>
                  <a:lnTo>
                    <a:pt x="61" y="58"/>
                  </a:lnTo>
                  <a:lnTo>
                    <a:pt x="59" y="57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7" y="56"/>
                  </a:lnTo>
                  <a:lnTo>
                    <a:pt x="47" y="50"/>
                  </a:lnTo>
                  <a:lnTo>
                    <a:pt x="90" y="50"/>
                  </a:lnTo>
                  <a:lnTo>
                    <a:pt x="90" y="56"/>
                  </a:lnTo>
                  <a:lnTo>
                    <a:pt x="86" y="56"/>
                  </a:lnTo>
                  <a:lnTo>
                    <a:pt x="83" y="57"/>
                  </a:lnTo>
                  <a:lnTo>
                    <a:pt x="82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1" y="87"/>
                  </a:lnTo>
                  <a:lnTo>
                    <a:pt x="74" y="87"/>
                  </a:lnTo>
                  <a:lnTo>
                    <a:pt x="68" y="89"/>
                  </a:lnTo>
                  <a:lnTo>
                    <a:pt x="55" y="92"/>
                  </a:lnTo>
                  <a:lnTo>
                    <a:pt x="49" y="93"/>
                  </a:lnTo>
                  <a:lnTo>
                    <a:pt x="43" y="93"/>
                  </a:lnTo>
                  <a:lnTo>
                    <a:pt x="34" y="92"/>
                  </a:lnTo>
                  <a:lnTo>
                    <a:pt x="26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8" y="79"/>
                  </a:lnTo>
                  <a:lnTo>
                    <a:pt x="4" y="73"/>
                  </a:lnTo>
                  <a:lnTo>
                    <a:pt x="2" y="66"/>
                  </a:lnTo>
                  <a:lnTo>
                    <a:pt x="1" y="57"/>
                  </a:lnTo>
                  <a:lnTo>
                    <a:pt x="0" y="48"/>
                  </a:lnTo>
                  <a:lnTo>
                    <a:pt x="1" y="37"/>
                  </a:lnTo>
                  <a:lnTo>
                    <a:pt x="2" y="28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4" y="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" name="Freeform 26"/>
            <p:cNvSpPr>
              <a:spLocks/>
            </p:cNvSpPr>
            <p:nvPr userDrawn="1"/>
          </p:nvSpPr>
          <p:spPr bwMode="auto">
            <a:xfrm>
              <a:off x="1648149" y="668680"/>
              <a:ext cx="110700" cy="143834"/>
            </a:xfrm>
            <a:custGeom>
              <a:avLst/>
              <a:gdLst>
                <a:gd name="T0" fmla="*/ 0 w 70"/>
                <a:gd name="T1" fmla="*/ 0 h 91"/>
                <a:gd name="T2" fmla="*/ 2147483647 w 70"/>
                <a:gd name="T3" fmla="*/ 0 h 91"/>
                <a:gd name="T4" fmla="*/ 2147483647 w 70"/>
                <a:gd name="T5" fmla="*/ 2147483647 h 91"/>
                <a:gd name="T6" fmla="*/ 2147483647 w 70"/>
                <a:gd name="T7" fmla="*/ 2147483647 h 91"/>
                <a:gd name="T8" fmla="*/ 2147483647 w 70"/>
                <a:gd name="T9" fmla="*/ 2147483647 h 91"/>
                <a:gd name="T10" fmla="*/ 2147483647 w 70"/>
                <a:gd name="T11" fmla="*/ 2147483647 h 91"/>
                <a:gd name="T12" fmla="*/ 2147483647 w 70"/>
                <a:gd name="T13" fmla="*/ 2147483647 h 91"/>
                <a:gd name="T14" fmla="*/ 2147483647 w 70"/>
                <a:gd name="T15" fmla="*/ 2147483647 h 91"/>
                <a:gd name="T16" fmla="*/ 2147483647 w 70"/>
                <a:gd name="T17" fmla="*/ 2147483647 h 91"/>
                <a:gd name="T18" fmla="*/ 2147483647 w 70"/>
                <a:gd name="T19" fmla="*/ 2147483647 h 91"/>
                <a:gd name="T20" fmla="*/ 2147483647 w 70"/>
                <a:gd name="T21" fmla="*/ 2147483647 h 91"/>
                <a:gd name="T22" fmla="*/ 2147483647 w 70"/>
                <a:gd name="T23" fmla="*/ 2147483647 h 91"/>
                <a:gd name="T24" fmla="*/ 2147483647 w 70"/>
                <a:gd name="T25" fmla="*/ 2147483647 h 91"/>
                <a:gd name="T26" fmla="*/ 2147483647 w 70"/>
                <a:gd name="T27" fmla="*/ 2147483647 h 91"/>
                <a:gd name="T28" fmla="*/ 2147483647 w 70"/>
                <a:gd name="T29" fmla="*/ 2147483647 h 91"/>
                <a:gd name="T30" fmla="*/ 2147483647 w 70"/>
                <a:gd name="T31" fmla="*/ 2147483647 h 91"/>
                <a:gd name="T32" fmla="*/ 2147483647 w 70"/>
                <a:gd name="T33" fmla="*/ 2147483647 h 91"/>
                <a:gd name="T34" fmla="*/ 2147483647 w 70"/>
                <a:gd name="T35" fmla="*/ 2147483647 h 91"/>
                <a:gd name="T36" fmla="*/ 2147483647 w 70"/>
                <a:gd name="T37" fmla="*/ 2147483647 h 91"/>
                <a:gd name="T38" fmla="*/ 2147483647 w 70"/>
                <a:gd name="T39" fmla="*/ 2147483647 h 91"/>
                <a:gd name="T40" fmla="*/ 2147483647 w 70"/>
                <a:gd name="T41" fmla="*/ 2147483647 h 91"/>
                <a:gd name="T42" fmla="*/ 2147483647 w 70"/>
                <a:gd name="T43" fmla="*/ 2147483647 h 91"/>
                <a:gd name="T44" fmla="*/ 2147483647 w 70"/>
                <a:gd name="T45" fmla="*/ 2147483647 h 91"/>
                <a:gd name="T46" fmla="*/ 2147483647 w 70"/>
                <a:gd name="T47" fmla="*/ 2147483647 h 91"/>
                <a:gd name="T48" fmla="*/ 2147483647 w 70"/>
                <a:gd name="T49" fmla="*/ 2147483647 h 91"/>
                <a:gd name="T50" fmla="*/ 2147483647 w 70"/>
                <a:gd name="T51" fmla="*/ 2147483647 h 91"/>
                <a:gd name="T52" fmla="*/ 2147483647 w 70"/>
                <a:gd name="T53" fmla="*/ 2147483647 h 91"/>
                <a:gd name="T54" fmla="*/ 2147483647 w 70"/>
                <a:gd name="T55" fmla="*/ 2147483647 h 91"/>
                <a:gd name="T56" fmla="*/ 2147483647 w 70"/>
                <a:gd name="T57" fmla="*/ 2147483647 h 91"/>
                <a:gd name="T58" fmla="*/ 2147483647 w 70"/>
                <a:gd name="T59" fmla="*/ 2147483647 h 91"/>
                <a:gd name="T60" fmla="*/ 2147483647 w 70"/>
                <a:gd name="T61" fmla="*/ 2147483647 h 91"/>
                <a:gd name="T62" fmla="*/ 2147483647 w 70"/>
                <a:gd name="T63" fmla="*/ 2147483647 h 91"/>
                <a:gd name="T64" fmla="*/ 2147483647 w 70"/>
                <a:gd name="T65" fmla="*/ 2147483647 h 91"/>
                <a:gd name="T66" fmla="*/ 2147483647 w 70"/>
                <a:gd name="T67" fmla="*/ 2147483647 h 91"/>
                <a:gd name="T68" fmla="*/ 2147483647 w 70"/>
                <a:gd name="T69" fmla="*/ 2147483647 h 91"/>
                <a:gd name="T70" fmla="*/ 2147483647 w 70"/>
                <a:gd name="T71" fmla="*/ 2147483647 h 91"/>
                <a:gd name="T72" fmla="*/ 2147483647 w 70"/>
                <a:gd name="T73" fmla="*/ 2147483647 h 91"/>
                <a:gd name="T74" fmla="*/ 2147483647 w 70"/>
                <a:gd name="T75" fmla="*/ 2147483647 h 91"/>
                <a:gd name="T76" fmla="*/ 2147483647 w 70"/>
                <a:gd name="T77" fmla="*/ 2147483647 h 91"/>
                <a:gd name="T78" fmla="*/ 2147483647 w 70"/>
                <a:gd name="T79" fmla="*/ 2147483647 h 91"/>
                <a:gd name="T80" fmla="*/ 2147483647 w 70"/>
                <a:gd name="T81" fmla="*/ 2147483647 h 91"/>
                <a:gd name="T82" fmla="*/ 2147483647 w 70"/>
                <a:gd name="T83" fmla="*/ 2147483647 h 91"/>
                <a:gd name="T84" fmla="*/ 0 w 70"/>
                <a:gd name="T85" fmla="*/ 2147483647 h 91"/>
                <a:gd name="T86" fmla="*/ 0 w 70"/>
                <a:gd name="T87" fmla="*/ 2147483647 h 91"/>
                <a:gd name="T88" fmla="*/ 2147483647 w 70"/>
                <a:gd name="T89" fmla="*/ 2147483647 h 91"/>
                <a:gd name="T90" fmla="*/ 2147483647 w 70"/>
                <a:gd name="T91" fmla="*/ 2147483647 h 91"/>
                <a:gd name="T92" fmla="*/ 2147483647 w 70"/>
                <a:gd name="T93" fmla="*/ 2147483647 h 91"/>
                <a:gd name="T94" fmla="*/ 2147483647 w 70"/>
                <a:gd name="T95" fmla="*/ 2147483647 h 91"/>
                <a:gd name="T96" fmla="*/ 2147483647 w 70"/>
                <a:gd name="T97" fmla="*/ 2147483647 h 91"/>
                <a:gd name="T98" fmla="*/ 2147483647 w 70"/>
                <a:gd name="T99" fmla="*/ 2147483647 h 91"/>
                <a:gd name="T100" fmla="*/ 2147483647 w 70"/>
                <a:gd name="T101" fmla="*/ 2147483647 h 91"/>
                <a:gd name="T102" fmla="*/ 2147483647 w 70"/>
                <a:gd name="T103" fmla="*/ 2147483647 h 91"/>
                <a:gd name="T104" fmla="*/ 2147483647 w 70"/>
                <a:gd name="T105" fmla="*/ 2147483647 h 91"/>
                <a:gd name="T106" fmla="*/ 2147483647 w 70"/>
                <a:gd name="T107" fmla="*/ 2147483647 h 91"/>
                <a:gd name="T108" fmla="*/ 0 w 70"/>
                <a:gd name="T109" fmla="*/ 2147483647 h 91"/>
                <a:gd name="T110" fmla="*/ 0 w 70"/>
                <a:gd name="T111" fmla="*/ 0 h 9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70" h="91">
                  <a:moveTo>
                    <a:pt x="0" y="0"/>
                  </a:moveTo>
                  <a:lnTo>
                    <a:pt x="70" y="0"/>
                  </a:lnTo>
                  <a:lnTo>
                    <a:pt x="70" y="22"/>
                  </a:lnTo>
                  <a:lnTo>
                    <a:pt x="61" y="22"/>
                  </a:lnTo>
                  <a:lnTo>
                    <a:pt x="60" y="16"/>
                  </a:lnTo>
                  <a:lnTo>
                    <a:pt x="59" y="12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3" y="7"/>
                  </a:lnTo>
                  <a:lnTo>
                    <a:pt x="48" y="6"/>
                  </a:lnTo>
                  <a:lnTo>
                    <a:pt x="29" y="6"/>
                  </a:lnTo>
                  <a:lnTo>
                    <a:pt x="29" y="39"/>
                  </a:lnTo>
                  <a:lnTo>
                    <a:pt x="37" y="39"/>
                  </a:lnTo>
                  <a:lnTo>
                    <a:pt x="40" y="39"/>
                  </a:lnTo>
                  <a:lnTo>
                    <a:pt x="43" y="38"/>
                  </a:lnTo>
                  <a:lnTo>
                    <a:pt x="45" y="36"/>
                  </a:lnTo>
                  <a:lnTo>
                    <a:pt x="46" y="33"/>
                  </a:lnTo>
                  <a:lnTo>
                    <a:pt x="46" y="30"/>
                  </a:lnTo>
                  <a:lnTo>
                    <a:pt x="47" y="27"/>
                  </a:lnTo>
                  <a:lnTo>
                    <a:pt x="54" y="27"/>
                  </a:lnTo>
                  <a:lnTo>
                    <a:pt x="53" y="34"/>
                  </a:lnTo>
                  <a:lnTo>
                    <a:pt x="53" y="50"/>
                  </a:lnTo>
                  <a:lnTo>
                    <a:pt x="54" y="58"/>
                  </a:lnTo>
                  <a:lnTo>
                    <a:pt x="47" y="58"/>
                  </a:lnTo>
                  <a:lnTo>
                    <a:pt x="46" y="54"/>
                  </a:lnTo>
                  <a:lnTo>
                    <a:pt x="46" y="51"/>
                  </a:lnTo>
                  <a:lnTo>
                    <a:pt x="45" y="49"/>
                  </a:lnTo>
                  <a:lnTo>
                    <a:pt x="43" y="47"/>
                  </a:lnTo>
                  <a:lnTo>
                    <a:pt x="41" y="46"/>
                  </a:lnTo>
                  <a:lnTo>
                    <a:pt x="37" y="45"/>
                  </a:lnTo>
                  <a:lnTo>
                    <a:pt x="29" y="45"/>
                  </a:lnTo>
                  <a:lnTo>
                    <a:pt x="29" y="85"/>
                  </a:lnTo>
                  <a:lnTo>
                    <a:pt x="43" y="85"/>
                  </a:lnTo>
                  <a:lnTo>
                    <a:pt x="49" y="84"/>
                  </a:lnTo>
                  <a:lnTo>
                    <a:pt x="53" y="83"/>
                  </a:lnTo>
                  <a:lnTo>
                    <a:pt x="56" y="82"/>
                  </a:lnTo>
                  <a:lnTo>
                    <a:pt x="58" y="79"/>
                  </a:lnTo>
                  <a:lnTo>
                    <a:pt x="59" y="76"/>
                  </a:lnTo>
                  <a:lnTo>
                    <a:pt x="60" y="71"/>
                  </a:lnTo>
                  <a:lnTo>
                    <a:pt x="61" y="66"/>
                  </a:lnTo>
                  <a:lnTo>
                    <a:pt x="70" y="66"/>
                  </a:lnTo>
                  <a:lnTo>
                    <a:pt x="70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1" y="80"/>
                  </a:lnTo>
                  <a:lnTo>
                    <a:pt x="11" y="11"/>
                  </a:lnTo>
                  <a:lnTo>
                    <a:pt x="10" y="9"/>
                  </a:lnTo>
                  <a:lnTo>
                    <a:pt x="9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Freeform 27"/>
            <p:cNvSpPr>
              <a:spLocks/>
            </p:cNvSpPr>
            <p:nvPr userDrawn="1"/>
          </p:nvSpPr>
          <p:spPr bwMode="auto">
            <a:xfrm>
              <a:off x="1776377" y="668680"/>
              <a:ext cx="128228" cy="143834"/>
            </a:xfrm>
            <a:custGeom>
              <a:avLst/>
              <a:gdLst>
                <a:gd name="T0" fmla="*/ 0 w 81"/>
                <a:gd name="T1" fmla="*/ 0 h 91"/>
                <a:gd name="T2" fmla="*/ 2147483647 w 81"/>
                <a:gd name="T3" fmla="*/ 0 h 91"/>
                <a:gd name="T4" fmla="*/ 2147483647 w 81"/>
                <a:gd name="T5" fmla="*/ 2147483647 h 91"/>
                <a:gd name="T6" fmla="*/ 2147483647 w 81"/>
                <a:gd name="T7" fmla="*/ 2147483647 h 91"/>
                <a:gd name="T8" fmla="*/ 2147483647 w 81"/>
                <a:gd name="T9" fmla="*/ 2147483647 h 91"/>
                <a:gd name="T10" fmla="*/ 2147483647 w 81"/>
                <a:gd name="T11" fmla="*/ 2147483647 h 91"/>
                <a:gd name="T12" fmla="*/ 2147483647 w 81"/>
                <a:gd name="T13" fmla="*/ 2147483647 h 91"/>
                <a:gd name="T14" fmla="*/ 2147483647 w 81"/>
                <a:gd name="T15" fmla="*/ 2147483647 h 91"/>
                <a:gd name="T16" fmla="*/ 2147483647 w 81"/>
                <a:gd name="T17" fmla="*/ 2147483647 h 91"/>
                <a:gd name="T18" fmla="*/ 2147483647 w 81"/>
                <a:gd name="T19" fmla="*/ 2147483647 h 91"/>
                <a:gd name="T20" fmla="*/ 2147483647 w 81"/>
                <a:gd name="T21" fmla="*/ 2147483647 h 91"/>
                <a:gd name="T22" fmla="*/ 2147483647 w 81"/>
                <a:gd name="T23" fmla="*/ 2147483647 h 91"/>
                <a:gd name="T24" fmla="*/ 2147483647 w 81"/>
                <a:gd name="T25" fmla="*/ 2147483647 h 91"/>
                <a:gd name="T26" fmla="*/ 2147483647 w 81"/>
                <a:gd name="T27" fmla="*/ 2147483647 h 91"/>
                <a:gd name="T28" fmla="*/ 2147483647 w 81"/>
                <a:gd name="T29" fmla="*/ 2147483647 h 91"/>
                <a:gd name="T30" fmla="*/ 2147483647 w 81"/>
                <a:gd name="T31" fmla="*/ 2147483647 h 91"/>
                <a:gd name="T32" fmla="*/ 2147483647 w 81"/>
                <a:gd name="T33" fmla="*/ 2147483647 h 91"/>
                <a:gd name="T34" fmla="*/ 2147483647 w 81"/>
                <a:gd name="T35" fmla="*/ 2147483647 h 91"/>
                <a:gd name="T36" fmla="*/ 2147483647 w 81"/>
                <a:gd name="T37" fmla="*/ 2147483647 h 91"/>
                <a:gd name="T38" fmla="*/ 2147483647 w 81"/>
                <a:gd name="T39" fmla="*/ 2147483647 h 91"/>
                <a:gd name="T40" fmla="*/ 2147483647 w 81"/>
                <a:gd name="T41" fmla="*/ 2147483647 h 91"/>
                <a:gd name="T42" fmla="*/ 2147483647 w 81"/>
                <a:gd name="T43" fmla="*/ 2147483647 h 91"/>
                <a:gd name="T44" fmla="*/ 2147483647 w 81"/>
                <a:gd name="T45" fmla="*/ 2147483647 h 91"/>
                <a:gd name="T46" fmla="*/ 2147483647 w 81"/>
                <a:gd name="T47" fmla="*/ 2147483647 h 91"/>
                <a:gd name="T48" fmla="*/ 2147483647 w 81"/>
                <a:gd name="T49" fmla="*/ 2147483647 h 91"/>
                <a:gd name="T50" fmla="*/ 2147483647 w 81"/>
                <a:gd name="T51" fmla="*/ 2147483647 h 91"/>
                <a:gd name="T52" fmla="*/ 2147483647 w 81"/>
                <a:gd name="T53" fmla="*/ 2147483647 h 91"/>
                <a:gd name="T54" fmla="*/ 2147483647 w 81"/>
                <a:gd name="T55" fmla="*/ 2147483647 h 91"/>
                <a:gd name="T56" fmla="*/ 2147483647 w 81"/>
                <a:gd name="T57" fmla="*/ 2147483647 h 91"/>
                <a:gd name="T58" fmla="*/ 2147483647 w 81"/>
                <a:gd name="T59" fmla="*/ 2147483647 h 91"/>
                <a:gd name="T60" fmla="*/ 2147483647 w 81"/>
                <a:gd name="T61" fmla="*/ 2147483647 h 91"/>
                <a:gd name="T62" fmla="*/ 2147483647 w 81"/>
                <a:gd name="T63" fmla="*/ 2147483647 h 91"/>
                <a:gd name="T64" fmla="*/ 2147483647 w 81"/>
                <a:gd name="T65" fmla="*/ 2147483647 h 91"/>
                <a:gd name="T66" fmla="*/ 2147483647 w 81"/>
                <a:gd name="T67" fmla="*/ 2147483647 h 91"/>
                <a:gd name="T68" fmla="*/ 2147483647 w 81"/>
                <a:gd name="T69" fmla="*/ 2147483647 h 91"/>
                <a:gd name="T70" fmla="*/ 0 w 81"/>
                <a:gd name="T71" fmla="*/ 2147483647 h 91"/>
                <a:gd name="T72" fmla="*/ 0 w 81"/>
                <a:gd name="T73" fmla="*/ 0 h 9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81" h="91">
                  <a:moveTo>
                    <a:pt x="0" y="0"/>
                  </a:moveTo>
                  <a:lnTo>
                    <a:pt x="81" y="0"/>
                  </a:lnTo>
                  <a:lnTo>
                    <a:pt x="81" y="24"/>
                  </a:lnTo>
                  <a:lnTo>
                    <a:pt x="72" y="24"/>
                  </a:lnTo>
                  <a:lnTo>
                    <a:pt x="71" y="18"/>
                  </a:lnTo>
                  <a:lnTo>
                    <a:pt x="70" y="14"/>
                  </a:lnTo>
                  <a:lnTo>
                    <a:pt x="69" y="11"/>
                  </a:lnTo>
                  <a:lnTo>
                    <a:pt x="67" y="8"/>
                  </a:lnTo>
                  <a:lnTo>
                    <a:pt x="64" y="7"/>
                  </a:lnTo>
                  <a:lnTo>
                    <a:pt x="61" y="6"/>
                  </a:lnTo>
                  <a:lnTo>
                    <a:pt x="55" y="6"/>
                  </a:lnTo>
                  <a:lnTo>
                    <a:pt x="50" y="6"/>
                  </a:lnTo>
                  <a:lnTo>
                    <a:pt x="50" y="81"/>
                  </a:lnTo>
                  <a:lnTo>
                    <a:pt x="51" y="83"/>
                  </a:lnTo>
                  <a:lnTo>
                    <a:pt x="52" y="84"/>
                  </a:lnTo>
                  <a:lnTo>
                    <a:pt x="54" y="85"/>
                  </a:lnTo>
                  <a:lnTo>
                    <a:pt x="58" y="85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18" y="91"/>
                  </a:lnTo>
                  <a:lnTo>
                    <a:pt x="18" y="85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9" y="84"/>
                  </a:lnTo>
                  <a:lnTo>
                    <a:pt x="30" y="83"/>
                  </a:lnTo>
                  <a:lnTo>
                    <a:pt x="31" y="81"/>
                  </a:lnTo>
                  <a:lnTo>
                    <a:pt x="31" y="6"/>
                  </a:lnTo>
                  <a:lnTo>
                    <a:pt x="26" y="6"/>
                  </a:lnTo>
                  <a:lnTo>
                    <a:pt x="20" y="6"/>
                  </a:lnTo>
                  <a:lnTo>
                    <a:pt x="17" y="7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0" y="18"/>
                  </a:lnTo>
                  <a:lnTo>
                    <a:pt x="9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Freeform 28"/>
            <p:cNvSpPr>
              <a:spLocks/>
            </p:cNvSpPr>
            <p:nvPr userDrawn="1"/>
          </p:nvSpPr>
          <p:spPr bwMode="auto">
            <a:xfrm>
              <a:off x="1919365" y="668680"/>
              <a:ext cx="68265" cy="143834"/>
            </a:xfrm>
            <a:custGeom>
              <a:avLst/>
              <a:gdLst>
                <a:gd name="T0" fmla="*/ 0 w 43"/>
                <a:gd name="T1" fmla="*/ 0 h 91"/>
                <a:gd name="T2" fmla="*/ 2147483647 w 43"/>
                <a:gd name="T3" fmla="*/ 0 h 91"/>
                <a:gd name="T4" fmla="*/ 2147483647 w 43"/>
                <a:gd name="T5" fmla="*/ 2147483647 h 91"/>
                <a:gd name="T6" fmla="*/ 2147483647 w 43"/>
                <a:gd name="T7" fmla="*/ 2147483647 h 91"/>
                <a:gd name="T8" fmla="*/ 2147483647 w 43"/>
                <a:gd name="T9" fmla="*/ 2147483647 h 91"/>
                <a:gd name="T10" fmla="*/ 2147483647 w 43"/>
                <a:gd name="T11" fmla="*/ 2147483647 h 91"/>
                <a:gd name="T12" fmla="*/ 2147483647 w 43"/>
                <a:gd name="T13" fmla="*/ 2147483647 h 91"/>
                <a:gd name="T14" fmla="*/ 2147483647 w 43"/>
                <a:gd name="T15" fmla="*/ 2147483647 h 91"/>
                <a:gd name="T16" fmla="*/ 2147483647 w 43"/>
                <a:gd name="T17" fmla="*/ 2147483647 h 91"/>
                <a:gd name="T18" fmla="*/ 2147483647 w 43"/>
                <a:gd name="T19" fmla="*/ 2147483647 h 91"/>
                <a:gd name="T20" fmla="*/ 2147483647 w 43"/>
                <a:gd name="T21" fmla="*/ 2147483647 h 91"/>
                <a:gd name="T22" fmla="*/ 2147483647 w 43"/>
                <a:gd name="T23" fmla="*/ 2147483647 h 91"/>
                <a:gd name="T24" fmla="*/ 2147483647 w 43"/>
                <a:gd name="T25" fmla="*/ 2147483647 h 91"/>
                <a:gd name="T26" fmla="*/ 2147483647 w 43"/>
                <a:gd name="T27" fmla="*/ 2147483647 h 91"/>
                <a:gd name="T28" fmla="*/ 2147483647 w 43"/>
                <a:gd name="T29" fmla="*/ 2147483647 h 91"/>
                <a:gd name="T30" fmla="*/ 0 w 43"/>
                <a:gd name="T31" fmla="*/ 2147483647 h 91"/>
                <a:gd name="T32" fmla="*/ 0 w 43"/>
                <a:gd name="T33" fmla="*/ 2147483647 h 91"/>
                <a:gd name="T34" fmla="*/ 2147483647 w 43"/>
                <a:gd name="T35" fmla="*/ 2147483647 h 91"/>
                <a:gd name="T36" fmla="*/ 2147483647 w 43"/>
                <a:gd name="T37" fmla="*/ 2147483647 h 91"/>
                <a:gd name="T38" fmla="*/ 2147483647 w 43"/>
                <a:gd name="T39" fmla="*/ 2147483647 h 91"/>
                <a:gd name="T40" fmla="*/ 2147483647 w 43"/>
                <a:gd name="T41" fmla="*/ 2147483647 h 91"/>
                <a:gd name="T42" fmla="*/ 2147483647 w 43"/>
                <a:gd name="T43" fmla="*/ 2147483647 h 91"/>
                <a:gd name="T44" fmla="*/ 2147483647 w 43"/>
                <a:gd name="T45" fmla="*/ 2147483647 h 91"/>
                <a:gd name="T46" fmla="*/ 2147483647 w 43"/>
                <a:gd name="T47" fmla="*/ 2147483647 h 91"/>
                <a:gd name="T48" fmla="*/ 2147483647 w 43"/>
                <a:gd name="T49" fmla="*/ 2147483647 h 91"/>
                <a:gd name="T50" fmla="*/ 2147483647 w 43"/>
                <a:gd name="T51" fmla="*/ 2147483647 h 91"/>
                <a:gd name="T52" fmla="*/ 2147483647 w 43"/>
                <a:gd name="T53" fmla="*/ 2147483647 h 91"/>
                <a:gd name="T54" fmla="*/ 0 w 43"/>
                <a:gd name="T55" fmla="*/ 2147483647 h 91"/>
                <a:gd name="T56" fmla="*/ 0 w 43"/>
                <a:gd name="T57" fmla="*/ 0 h 9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3" h="91">
                  <a:moveTo>
                    <a:pt x="0" y="0"/>
                  </a:moveTo>
                  <a:lnTo>
                    <a:pt x="43" y="0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5" y="6"/>
                  </a:lnTo>
                  <a:lnTo>
                    <a:pt x="33" y="7"/>
                  </a:lnTo>
                  <a:lnTo>
                    <a:pt x="32" y="8"/>
                  </a:lnTo>
                  <a:lnTo>
                    <a:pt x="31" y="10"/>
                  </a:lnTo>
                  <a:lnTo>
                    <a:pt x="31" y="81"/>
                  </a:lnTo>
                  <a:lnTo>
                    <a:pt x="32" y="83"/>
                  </a:lnTo>
                  <a:lnTo>
                    <a:pt x="33" y="84"/>
                  </a:lnTo>
                  <a:lnTo>
                    <a:pt x="35" y="85"/>
                  </a:lnTo>
                  <a:lnTo>
                    <a:pt x="38" y="85"/>
                  </a:lnTo>
                  <a:lnTo>
                    <a:pt x="43" y="85"/>
                  </a:lnTo>
                  <a:lnTo>
                    <a:pt x="43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9" y="85"/>
                  </a:lnTo>
                  <a:lnTo>
                    <a:pt x="11" y="84"/>
                  </a:lnTo>
                  <a:lnTo>
                    <a:pt x="12" y="83"/>
                  </a:lnTo>
                  <a:lnTo>
                    <a:pt x="12" y="8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1" y="7"/>
                  </a:lnTo>
                  <a:lnTo>
                    <a:pt x="9" y="6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Freeform 29"/>
            <p:cNvSpPr>
              <a:spLocks noEditPoints="1"/>
            </p:cNvSpPr>
            <p:nvPr userDrawn="1"/>
          </p:nvSpPr>
          <p:spPr bwMode="auto">
            <a:xfrm>
              <a:off x="1320661" y="666836"/>
              <a:ext cx="142988" cy="147522"/>
            </a:xfrm>
            <a:custGeom>
              <a:avLst/>
              <a:gdLst>
                <a:gd name="T0" fmla="*/ 2147483647 w 90"/>
                <a:gd name="T1" fmla="*/ 2147483647 h 93"/>
                <a:gd name="T2" fmla="*/ 2147483647 w 90"/>
                <a:gd name="T3" fmla="*/ 2147483647 h 93"/>
                <a:gd name="T4" fmla="*/ 2147483647 w 90"/>
                <a:gd name="T5" fmla="*/ 2147483647 h 93"/>
                <a:gd name="T6" fmla="*/ 2147483647 w 90"/>
                <a:gd name="T7" fmla="*/ 2147483647 h 93"/>
                <a:gd name="T8" fmla="*/ 2147483647 w 90"/>
                <a:gd name="T9" fmla="*/ 2147483647 h 93"/>
                <a:gd name="T10" fmla="*/ 2147483647 w 90"/>
                <a:gd name="T11" fmla="*/ 2147483647 h 93"/>
                <a:gd name="T12" fmla="*/ 2147483647 w 90"/>
                <a:gd name="T13" fmla="*/ 2147483647 h 93"/>
                <a:gd name="T14" fmla="*/ 2147483647 w 90"/>
                <a:gd name="T15" fmla="*/ 2147483647 h 93"/>
                <a:gd name="T16" fmla="*/ 2147483647 w 90"/>
                <a:gd name="T17" fmla="*/ 2147483647 h 93"/>
                <a:gd name="T18" fmla="*/ 2147483647 w 90"/>
                <a:gd name="T19" fmla="*/ 2147483647 h 93"/>
                <a:gd name="T20" fmla="*/ 2147483647 w 90"/>
                <a:gd name="T21" fmla="*/ 2147483647 h 93"/>
                <a:gd name="T22" fmla="*/ 2147483647 w 90"/>
                <a:gd name="T23" fmla="*/ 2147483647 h 93"/>
                <a:gd name="T24" fmla="*/ 2147483647 w 90"/>
                <a:gd name="T25" fmla="*/ 2147483647 h 93"/>
                <a:gd name="T26" fmla="*/ 2147483647 w 90"/>
                <a:gd name="T27" fmla="*/ 2147483647 h 93"/>
                <a:gd name="T28" fmla="*/ 2147483647 w 90"/>
                <a:gd name="T29" fmla="*/ 2147483647 h 93"/>
                <a:gd name="T30" fmla="*/ 2147483647 w 90"/>
                <a:gd name="T31" fmla="*/ 2147483647 h 93"/>
                <a:gd name="T32" fmla="*/ 2147483647 w 90"/>
                <a:gd name="T33" fmla="*/ 2147483647 h 93"/>
                <a:gd name="T34" fmla="*/ 2147483647 w 90"/>
                <a:gd name="T35" fmla="*/ 0 h 93"/>
                <a:gd name="T36" fmla="*/ 2147483647 w 90"/>
                <a:gd name="T37" fmla="*/ 2147483647 h 93"/>
                <a:gd name="T38" fmla="*/ 2147483647 w 90"/>
                <a:gd name="T39" fmla="*/ 2147483647 h 93"/>
                <a:gd name="T40" fmla="*/ 2147483647 w 90"/>
                <a:gd name="T41" fmla="*/ 2147483647 h 93"/>
                <a:gd name="T42" fmla="*/ 2147483647 w 90"/>
                <a:gd name="T43" fmla="*/ 2147483647 h 93"/>
                <a:gd name="T44" fmla="*/ 2147483647 w 90"/>
                <a:gd name="T45" fmla="*/ 2147483647 h 93"/>
                <a:gd name="T46" fmla="*/ 2147483647 w 90"/>
                <a:gd name="T47" fmla="*/ 2147483647 h 93"/>
                <a:gd name="T48" fmla="*/ 2147483647 w 90"/>
                <a:gd name="T49" fmla="*/ 2147483647 h 93"/>
                <a:gd name="T50" fmla="*/ 2147483647 w 90"/>
                <a:gd name="T51" fmla="*/ 2147483647 h 93"/>
                <a:gd name="T52" fmla="*/ 2147483647 w 90"/>
                <a:gd name="T53" fmla="*/ 2147483647 h 93"/>
                <a:gd name="T54" fmla="*/ 2147483647 w 90"/>
                <a:gd name="T55" fmla="*/ 2147483647 h 93"/>
                <a:gd name="T56" fmla="*/ 2147483647 w 90"/>
                <a:gd name="T57" fmla="*/ 2147483647 h 93"/>
                <a:gd name="T58" fmla="*/ 2147483647 w 90"/>
                <a:gd name="T59" fmla="*/ 2147483647 h 93"/>
                <a:gd name="T60" fmla="*/ 2147483647 w 90"/>
                <a:gd name="T61" fmla="*/ 2147483647 h 93"/>
                <a:gd name="T62" fmla="*/ 2147483647 w 90"/>
                <a:gd name="T63" fmla="*/ 2147483647 h 93"/>
                <a:gd name="T64" fmla="*/ 2147483647 w 90"/>
                <a:gd name="T65" fmla="*/ 2147483647 h 93"/>
                <a:gd name="T66" fmla="*/ 2147483647 w 90"/>
                <a:gd name="T67" fmla="*/ 2147483647 h 93"/>
                <a:gd name="T68" fmla="*/ 2147483647 w 90"/>
                <a:gd name="T69" fmla="*/ 2147483647 h 93"/>
                <a:gd name="T70" fmla="*/ 2147483647 w 90"/>
                <a:gd name="T71" fmla="*/ 0 h 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90" h="93">
                  <a:moveTo>
                    <a:pt x="45" y="5"/>
                  </a:moveTo>
                  <a:lnTo>
                    <a:pt x="39" y="5"/>
                  </a:lnTo>
                  <a:lnTo>
                    <a:pt x="34" y="7"/>
                  </a:lnTo>
                  <a:lnTo>
                    <a:pt x="30" y="10"/>
                  </a:lnTo>
                  <a:lnTo>
                    <a:pt x="27" y="14"/>
                  </a:lnTo>
                  <a:lnTo>
                    <a:pt x="24" y="19"/>
                  </a:lnTo>
                  <a:lnTo>
                    <a:pt x="23" y="25"/>
                  </a:lnTo>
                  <a:lnTo>
                    <a:pt x="22" y="31"/>
                  </a:lnTo>
                  <a:lnTo>
                    <a:pt x="21" y="38"/>
                  </a:lnTo>
                  <a:lnTo>
                    <a:pt x="21" y="54"/>
                  </a:lnTo>
                  <a:lnTo>
                    <a:pt x="22" y="61"/>
                  </a:lnTo>
                  <a:lnTo>
                    <a:pt x="23" y="67"/>
                  </a:lnTo>
                  <a:lnTo>
                    <a:pt x="24" y="73"/>
                  </a:lnTo>
                  <a:lnTo>
                    <a:pt x="27" y="78"/>
                  </a:lnTo>
                  <a:lnTo>
                    <a:pt x="30" y="82"/>
                  </a:lnTo>
                  <a:lnTo>
                    <a:pt x="34" y="85"/>
                  </a:lnTo>
                  <a:lnTo>
                    <a:pt x="39" y="86"/>
                  </a:lnTo>
                  <a:lnTo>
                    <a:pt x="45" y="87"/>
                  </a:lnTo>
                  <a:lnTo>
                    <a:pt x="51" y="86"/>
                  </a:lnTo>
                  <a:lnTo>
                    <a:pt x="56" y="85"/>
                  </a:lnTo>
                  <a:lnTo>
                    <a:pt x="60" y="82"/>
                  </a:lnTo>
                  <a:lnTo>
                    <a:pt x="63" y="78"/>
                  </a:lnTo>
                  <a:lnTo>
                    <a:pt x="66" y="73"/>
                  </a:lnTo>
                  <a:lnTo>
                    <a:pt x="67" y="67"/>
                  </a:lnTo>
                  <a:lnTo>
                    <a:pt x="68" y="61"/>
                  </a:lnTo>
                  <a:lnTo>
                    <a:pt x="69" y="54"/>
                  </a:lnTo>
                  <a:lnTo>
                    <a:pt x="69" y="38"/>
                  </a:lnTo>
                  <a:lnTo>
                    <a:pt x="68" y="31"/>
                  </a:lnTo>
                  <a:lnTo>
                    <a:pt x="67" y="25"/>
                  </a:lnTo>
                  <a:lnTo>
                    <a:pt x="66" y="19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6" y="7"/>
                  </a:lnTo>
                  <a:lnTo>
                    <a:pt x="51" y="5"/>
                  </a:lnTo>
                  <a:lnTo>
                    <a:pt x="45" y="5"/>
                  </a:lnTo>
                  <a:close/>
                  <a:moveTo>
                    <a:pt x="45" y="0"/>
                  </a:moveTo>
                  <a:lnTo>
                    <a:pt x="55" y="0"/>
                  </a:lnTo>
                  <a:lnTo>
                    <a:pt x="63" y="2"/>
                  </a:lnTo>
                  <a:lnTo>
                    <a:pt x="71" y="4"/>
                  </a:lnTo>
                  <a:lnTo>
                    <a:pt x="76" y="8"/>
                  </a:lnTo>
                  <a:lnTo>
                    <a:pt x="81" y="14"/>
                  </a:lnTo>
                  <a:lnTo>
                    <a:pt x="85" y="20"/>
                  </a:lnTo>
                  <a:lnTo>
                    <a:pt x="87" y="27"/>
                  </a:lnTo>
                  <a:lnTo>
                    <a:pt x="89" y="36"/>
                  </a:lnTo>
                  <a:lnTo>
                    <a:pt x="90" y="46"/>
                  </a:lnTo>
                  <a:lnTo>
                    <a:pt x="89" y="56"/>
                  </a:lnTo>
                  <a:lnTo>
                    <a:pt x="87" y="65"/>
                  </a:lnTo>
                  <a:lnTo>
                    <a:pt x="85" y="72"/>
                  </a:lnTo>
                  <a:lnTo>
                    <a:pt x="81" y="78"/>
                  </a:lnTo>
                  <a:lnTo>
                    <a:pt x="77" y="84"/>
                  </a:lnTo>
                  <a:lnTo>
                    <a:pt x="71" y="88"/>
                  </a:lnTo>
                  <a:lnTo>
                    <a:pt x="63" y="90"/>
                  </a:lnTo>
                  <a:lnTo>
                    <a:pt x="55" y="92"/>
                  </a:lnTo>
                  <a:lnTo>
                    <a:pt x="45" y="93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9" y="78"/>
                  </a:lnTo>
                  <a:lnTo>
                    <a:pt x="5" y="72"/>
                  </a:lnTo>
                  <a:lnTo>
                    <a:pt x="3" y="65"/>
                  </a:lnTo>
                  <a:lnTo>
                    <a:pt x="1" y="56"/>
                  </a:lnTo>
                  <a:lnTo>
                    <a:pt x="0" y="46"/>
                  </a:lnTo>
                  <a:lnTo>
                    <a:pt x="1" y="36"/>
                  </a:lnTo>
                  <a:lnTo>
                    <a:pt x="3" y="27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3" name="Rectangle 71"/>
          <p:cNvSpPr>
            <a:spLocks noChangeArrowheads="1"/>
          </p:cNvSpPr>
          <p:nvPr userDrawn="1"/>
        </p:nvSpPr>
        <p:spPr bwMode="auto">
          <a:xfrm>
            <a:off x="5902325" y="957263"/>
            <a:ext cx="3065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i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Local Touch – Global Reach</a:t>
            </a:r>
          </a:p>
        </p:txBody>
      </p:sp>
      <p:sp>
        <p:nvSpPr>
          <p:cNvPr id="44" name="Text Box 9"/>
          <p:cNvSpPr txBox="1">
            <a:spLocks noChangeArrowheads="1"/>
          </p:cNvSpPr>
          <p:nvPr userDrawn="1"/>
        </p:nvSpPr>
        <p:spPr bwMode="gray">
          <a:xfrm>
            <a:off x="7432675" y="6484938"/>
            <a:ext cx="1225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1652E"/>
                </a:solidFill>
                <a:ea typeface="ＭＳ Ｐゴシック" charset="0"/>
                <a:cs typeface="Arial" charset="0"/>
              </a:rPr>
              <a:t>www.us.sogeti.com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3733800"/>
            <a:ext cx="77724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087938"/>
            <a:ext cx="6005512" cy="831850"/>
          </a:xfr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07264387"/>
      </p:ext>
    </p:extLst>
  </p:cSld>
  <p:clrMapOvr>
    <a:masterClrMapping/>
  </p:clrMapOvr>
  <p:transition spd="slow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15097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29582"/>
      </p:ext>
    </p:extLst>
  </p:cSld>
  <p:clrMapOvr>
    <a:masterClrMapping/>
  </p:clrMapOvr>
  <p:transition spd="slow">
    <p:push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1094723"/>
      </p:ext>
    </p:extLst>
  </p:cSld>
  <p:clrMapOvr>
    <a:masterClrMapping/>
  </p:clrMapOvr>
  <p:transition spd="slow">
    <p:push dir="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126426"/>
            <a:ext cx="4260850" cy="150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26426"/>
            <a:ext cx="4262438" cy="150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6272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D826-32FA-6248-865C-B3580E0A2F0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BBC5-C9E5-9E4C-8C70-070FCBD6A6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6815"/>
      </p:ext>
    </p:extLst>
  </p:cSld>
  <p:clrMapOvr>
    <a:masterClrMapping/>
  </p:clrMapOvr>
  <p:transition spd="slow">
    <p:push dir="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11943"/>
      </p:ext>
    </p:extLst>
  </p:cSld>
  <p:clrMapOvr>
    <a:masterClrMapping/>
  </p:clrMapOvr>
  <p:transition spd="slow">
    <p:push dir="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62305"/>
      </p:ext>
    </p:extLst>
  </p:cSld>
  <p:clrMapOvr>
    <a:masterClrMapping/>
  </p:clrMapOvr>
  <p:transition spd="slow">
    <p:push dir="u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910790"/>
      </p:ext>
    </p:extLst>
  </p:cSld>
  <p:clrMapOvr>
    <a:masterClrMapping/>
  </p:clrMapOvr>
  <p:transition spd="slow">
    <p:push dir="u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1504415"/>
      </p:ext>
    </p:extLst>
  </p:cSld>
  <p:clrMapOvr>
    <a:masterClrMapping/>
  </p:clrMapOvr>
  <p:transition spd="slow">
    <p:push dir="u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0902996"/>
      </p:ext>
    </p:extLst>
  </p:cSld>
  <p:clrMapOvr>
    <a:masterClrMapping/>
  </p:clrMapOvr>
  <p:transition spd="slow">
    <p:push dir="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87063"/>
      </p:ext>
    </p:extLst>
  </p:cSld>
  <p:clrMapOvr>
    <a:masterClrMapping/>
  </p:clrMapOvr>
  <p:transition spd="slow"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0"/>
            <a:ext cx="2168525" cy="2560638"/>
          </a:xfrm>
        </p:spPr>
        <p:txBody>
          <a:bodyPr vert="eaVert"/>
          <a:lstStyle>
            <a:lvl1pPr>
              <a:defRPr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354763" cy="2560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82060"/>
      </p:ext>
    </p:extLst>
  </p:cSld>
  <p:clrMapOvr>
    <a:masterClrMapping/>
  </p:clrMapOvr>
  <p:transition spd="slow">
    <p:push dir="u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04800"/>
            <a:ext cx="12763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0" y="3312179"/>
            <a:ext cx="9144000" cy="484094"/>
          </a:xfrm>
        </p:spPr>
        <p:txBody>
          <a:bodyPr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Font typeface="Arial"/>
              <a:buNone/>
              <a:defRPr lang="en-US" sz="32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Light" pitchFamily="34" charset="0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5268"/>
      </p:ext>
    </p:extLst>
  </p:cSld>
  <p:clrMapOvr>
    <a:masterClrMapping/>
  </p:clrMapOvr>
  <p:transition spd="slow">
    <p:push dir="u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0" y="3312179"/>
            <a:ext cx="9144000" cy="484094"/>
          </a:xfrm>
        </p:spPr>
        <p:txBody>
          <a:bodyPr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Font typeface="Arial"/>
              <a:buNone/>
              <a:defRPr lang="en-US" sz="32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Light" pitchFamily="34" charset="0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06255"/>
      </p:ext>
    </p:extLst>
  </p:cSld>
  <p:clrMapOvr>
    <a:masterClrMapping/>
  </p:clrMapOvr>
  <p:transition spd="slow">
    <p:push dir="u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71450"/>
            <a:ext cx="15049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511302"/>
            <a:ext cx="6819900" cy="91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Segoe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201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D826-32FA-6248-865C-B3580E0A2F0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BBC5-C9E5-9E4C-8C70-070FCBD6A6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6201"/>
      </p:ext>
    </p:extLst>
  </p:cSld>
  <p:clrMapOvr>
    <a:masterClrMapping/>
  </p:clrMapOvr>
  <p:transition spd="slow">
    <p:push dir="u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71450"/>
            <a:ext cx="150812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511302"/>
            <a:ext cx="6819900" cy="91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12364"/>
      </p:ext>
    </p:extLst>
  </p:cSld>
  <p:clrMapOvr>
    <a:masterClrMapping/>
  </p:clrMapOvr>
  <p:transition spd="slow">
    <p:push dir="u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71450"/>
            <a:ext cx="150812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511302"/>
            <a:ext cx="6819900" cy="91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87978"/>
      </p:ext>
    </p:extLst>
  </p:cSld>
  <p:clrMapOvr>
    <a:masterClrMapping/>
  </p:clrMapOvr>
  <p:transition spd="slow">
    <p:push dir="u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71450"/>
            <a:ext cx="15049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0100" y="1809750"/>
            <a:ext cx="4133850" cy="4362450"/>
          </a:xfrm>
        </p:spPr>
        <p:txBody>
          <a:bodyPr/>
          <a:lstStyle>
            <a:lvl1pPr marL="342900" indent="-342900">
              <a:buClr>
                <a:srgbClr val="0070C0"/>
              </a:buClr>
              <a:buFont typeface="Wingdings" pitchFamily="2" charset="2"/>
              <a:buChar char="§"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09749"/>
            <a:ext cx="4069080" cy="4367213"/>
          </a:xfrm>
        </p:spPr>
        <p:txBody>
          <a:bodyPr/>
          <a:lstStyle>
            <a:lvl1pPr>
              <a:buClr>
                <a:srgbClr val="0070C0"/>
              </a:buCl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0070C0"/>
              </a:buClr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0070C0"/>
              </a:buClr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0070C0"/>
              </a:buCl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0070C0"/>
              </a:buCl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9750" y="758952"/>
            <a:ext cx="6819900" cy="91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95020"/>
      </p:ext>
    </p:extLst>
  </p:cSld>
  <p:clrMapOvr>
    <a:masterClrMapping/>
  </p:clrMapOvr>
  <p:transition spd="slow">
    <p:push dir="u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71450"/>
            <a:ext cx="150812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0100" y="1809750"/>
            <a:ext cx="4133850" cy="4362450"/>
          </a:xfrm>
        </p:spPr>
        <p:txBody>
          <a:bodyPr/>
          <a:lstStyle>
            <a:lvl1pPr>
              <a:buClr>
                <a:srgbClr val="C00000"/>
              </a:buCl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09749"/>
            <a:ext cx="4069080" cy="4367213"/>
          </a:xfrm>
        </p:spPr>
        <p:txBody>
          <a:bodyPr/>
          <a:lstStyle>
            <a:lvl1pPr>
              <a:buClr>
                <a:srgbClr val="C00000"/>
              </a:buCl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C00000"/>
              </a:buClr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00000"/>
              </a:buClr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C00000"/>
              </a:buCl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C00000"/>
              </a:buCl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809750" y="758952"/>
            <a:ext cx="6819900" cy="91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93051"/>
      </p:ext>
    </p:extLst>
  </p:cSld>
  <p:clrMapOvr>
    <a:masterClrMapping/>
  </p:clrMapOvr>
  <p:transition spd="slow">
    <p:push dir="u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71450"/>
            <a:ext cx="150812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0100" y="1809750"/>
            <a:ext cx="4133850" cy="4362450"/>
          </a:xfrm>
        </p:spPr>
        <p:txBody>
          <a:bodyPr/>
          <a:lstStyle>
            <a:lvl1pPr>
              <a:buClr>
                <a:schemeClr val="accent3">
                  <a:lumMod val="75000"/>
                </a:schemeClr>
              </a:buCl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09749"/>
            <a:ext cx="4069080" cy="4367213"/>
          </a:xfrm>
        </p:spPr>
        <p:txBody>
          <a:bodyPr/>
          <a:lstStyle>
            <a:lvl1pPr>
              <a:buClr>
                <a:schemeClr val="accent3">
                  <a:lumMod val="75000"/>
                </a:schemeClr>
              </a:buCl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chemeClr val="accent3">
                  <a:lumMod val="75000"/>
                </a:schemeClr>
              </a:buClr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chemeClr val="accent3">
                  <a:lumMod val="75000"/>
                </a:schemeClr>
              </a:buClr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chemeClr val="accent3">
                  <a:lumMod val="75000"/>
                </a:schemeClr>
              </a:buCl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chemeClr val="accent3">
                  <a:lumMod val="75000"/>
                </a:schemeClr>
              </a:buCl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809750" y="758952"/>
            <a:ext cx="6819900" cy="91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455"/>
      </p:ext>
    </p:extLst>
  </p:cSld>
  <p:clrMapOvr>
    <a:masterClrMapping/>
  </p:clrMapOvr>
  <p:transition spd="slow">
    <p:push dir="u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71450"/>
            <a:ext cx="150812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0100" y="1809750"/>
            <a:ext cx="4133850" cy="4362450"/>
          </a:xfrm>
        </p:spPr>
        <p:txBody>
          <a:bodyPr/>
          <a:lstStyle>
            <a:lvl1pPr>
              <a:buClr>
                <a:srgbClr val="FFC000"/>
              </a:buCl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09749"/>
            <a:ext cx="4069080" cy="4367213"/>
          </a:xfrm>
        </p:spPr>
        <p:txBody>
          <a:bodyPr/>
          <a:lstStyle>
            <a:lvl1pPr>
              <a:buClr>
                <a:srgbClr val="FFC000"/>
              </a:buCl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FFC000"/>
              </a:buClr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FFC000"/>
              </a:buClr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FFC000"/>
              </a:buCl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FFC000"/>
              </a:buCl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09750" y="758952"/>
            <a:ext cx="6819900" cy="91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40720"/>
      </p:ext>
    </p:extLst>
  </p:cSld>
  <p:clrMapOvr>
    <a:masterClrMapping/>
  </p:clrMapOvr>
  <p:transition spd="slow">
    <p:push dir="u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04800"/>
            <a:ext cx="12763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 userDrawn="1"/>
        </p:nvSpPr>
        <p:spPr>
          <a:xfrm>
            <a:off x="1809750" y="758825"/>
            <a:ext cx="6819900" cy="914400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Light" pitchFamily="34" charset="0"/>
              </a:rPr>
              <a:t>Demo</a:t>
            </a:r>
            <a:b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Light" pitchFamily="34" charset="0"/>
              </a:rPr>
            </a:b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latin typeface="Segoe Light" pitchFamily="34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895600" y="5043050"/>
            <a:ext cx="3361592" cy="838200"/>
          </a:xfrm>
        </p:spPr>
        <p:txBody>
          <a:bodyPr rtlCol="0">
            <a:noAutofit/>
          </a:bodyPr>
          <a:lstStyle>
            <a:lvl1pPr marL="0"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Light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76415"/>
      </p:ext>
    </p:extLst>
  </p:cSld>
  <p:clrMapOvr>
    <a:masterClrMapping/>
  </p:clrMapOvr>
  <p:transition spd="slow">
    <p:push dir="u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7" y="1600200"/>
            <a:ext cx="8229600" cy="4525963"/>
          </a:xfrm>
        </p:spPr>
        <p:txBody>
          <a:bodyPr/>
          <a:lstStyle>
            <a:lvl1pPr>
              <a:buClr>
                <a:schemeClr val="bg1"/>
              </a:buCl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buClr>
                <a:schemeClr val="bg1"/>
              </a:buCl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>
              <a:buClr>
                <a:schemeClr val="bg1"/>
              </a:buCl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>
              <a:buClr>
                <a:schemeClr val="bg1"/>
              </a:buCl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>
              <a:buClr>
                <a:schemeClr val="bg1"/>
              </a:buCl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74321"/>
      </p:ext>
    </p:extLst>
  </p:cSld>
  <p:clrMapOvr>
    <a:masterClrMapping/>
  </p:clrMapOvr>
  <p:transition spd="slow">
    <p:push dir="u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m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4767263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04800"/>
            <a:ext cx="12763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1809750" y="758825"/>
            <a:ext cx="6819900" cy="914400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Demo</a:t>
            </a:r>
            <a:b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-361917" y="6492240"/>
            <a:ext cx="2386584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>
              <a:defRPr/>
            </a:pPr>
            <a:r>
              <a:rPr lang="en-US" sz="9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0"/>
                </a:gradFill>
                <a:latin typeface="Segoe Light"/>
                <a:ea typeface="ＭＳ Ｐゴシック" charset="0"/>
                <a:cs typeface="ＭＳ Ｐゴシック" charset="0"/>
              </a:rPr>
              <a:t>Microsoft Confidential</a:t>
            </a:r>
          </a:p>
        </p:txBody>
      </p: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225" y="6383338"/>
            <a:ext cx="20574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6345238"/>
            <a:ext cx="127635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2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0" y="2278994"/>
            <a:ext cx="9144000" cy="2744268"/>
          </a:xfrm>
        </p:spPr>
        <p:txBody>
          <a:bodyPr rtlCol="0" anchor="ctr">
            <a:noAutofit/>
          </a:bodyPr>
          <a:lstStyle>
            <a:lvl1pPr algn="ctr"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895600" y="5043050"/>
            <a:ext cx="3361592" cy="838200"/>
          </a:xfrm>
        </p:spPr>
        <p:txBody>
          <a:bodyPr rtlCol="0">
            <a:noAutofit/>
          </a:bodyPr>
          <a:lstStyle>
            <a:lvl1pPr marL="0"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4230"/>
      </p:ext>
    </p:extLst>
  </p:cSld>
  <p:clrMapOvr>
    <a:masterClrMapping/>
  </p:clrMapOvr>
  <p:transition spd="slow">
    <p:push dir="u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35D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 userDrawn="1"/>
        </p:nvSpPr>
        <p:spPr bwMode="auto">
          <a:xfrm>
            <a:off x="0" y="0"/>
            <a:ext cx="9144000" cy="6553200"/>
          </a:xfrm>
          <a:prstGeom prst="rect">
            <a:avLst/>
          </a:prstGeom>
          <a:gradFill rotWithShape="0">
            <a:gsLst>
              <a:gs pos="0">
                <a:srgbClr val="F1652E"/>
              </a:gs>
              <a:gs pos="999">
                <a:srgbClr val="F1652E"/>
              </a:gs>
              <a:gs pos="100000">
                <a:srgbClr val="A32319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0" y="6386513"/>
            <a:ext cx="9144000" cy="4714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AutoShape 89"/>
          <p:cNvSpPr>
            <a:spLocks noChangeAspect="1" noChangeArrowheads="1" noTextEdit="1"/>
          </p:cNvSpPr>
          <p:nvPr userDrawn="1"/>
        </p:nvSpPr>
        <p:spPr bwMode="auto">
          <a:xfrm>
            <a:off x="5791200" y="457200"/>
            <a:ext cx="3033713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Freeform 92"/>
          <p:cNvSpPr>
            <a:spLocks/>
          </p:cNvSpPr>
          <p:nvPr userDrawn="1"/>
        </p:nvSpPr>
        <p:spPr bwMode="auto">
          <a:xfrm>
            <a:off x="3432175" y="0"/>
            <a:ext cx="5711825" cy="2743200"/>
          </a:xfrm>
          <a:custGeom>
            <a:avLst/>
            <a:gdLst>
              <a:gd name="T0" fmla="*/ 0 w 1909"/>
              <a:gd name="T1" fmla="*/ 0 h 978"/>
              <a:gd name="T2" fmla="*/ 2147483647 w 1909"/>
              <a:gd name="T3" fmla="*/ 2147483647 h 978"/>
              <a:gd name="T4" fmla="*/ 2147483647 w 1909"/>
              <a:gd name="T5" fmla="*/ 2147483647 h 978"/>
              <a:gd name="T6" fmla="*/ 2147483647 w 1909"/>
              <a:gd name="T7" fmla="*/ 2147483647 h 978"/>
              <a:gd name="T8" fmla="*/ 2147483647 w 1909"/>
              <a:gd name="T9" fmla="*/ 2147483647 h 978"/>
              <a:gd name="T10" fmla="*/ 2147483647 w 1909"/>
              <a:gd name="T11" fmla="*/ 2147483647 h 978"/>
              <a:gd name="T12" fmla="*/ 2147483647 w 1909"/>
              <a:gd name="T13" fmla="*/ 2147483647 h 978"/>
              <a:gd name="T14" fmla="*/ 2147483647 w 1909"/>
              <a:gd name="T15" fmla="*/ 2147483647 h 978"/>
              <a:gd name="T16" fmla="*/ 2147483647 w 1909"/>
              <a:gd name="T17" fmla="*/ 2147483647 h 978"/>
              <a:gd name="T18" fmla="*/ 2147483647 w 1909"/>
              <a:gd name="T19" fmla="*/ 2147483647 h 978"/>
              <a:gd name="T20" fmla="*/ 2147483647 w 1909"/>
              <a:gd name="T21" fmla="*/ 2147483647 h 978"/>
              <a:gd name="T22" fmla="*/ 2147483647 w 1909"/>
              <a:gd name="T23" fmla="*/ 2147483647 h 978"/>
              <a:gd name="T24" fmla="*/ 2147483647 w 1909"/>
              <a:gd name="T25" fmla="*/ 2147483647 h 978"/>
              <a:gd name="T26" fmla="*/ 2147483647 w 1909"/>
              <a:gd name="T27" fmla="*/ 2147483647 h 978"/>
              <a:gd name="T28" fmla="*/ 2147483647 w 1909"/>
              <a:gd name="T29" fmla="*/ 2147483647 h 978"/>
              <a:gd name="T30" fmla="*/ 2147483647 w 1909"/>
              <a:gd name="T31" fmla="*/ 2147483647 h 978"/>
              <a:gd name="T32" fmla="*/ 2147483647 w 1909"/>
              <a:gd name="T33" fmla="*/ 2147483647 h 978"/>
              <a:gd name="T34" fmla="*/ 2147483647 w 1909"/>
              <a:gd name="T35" fmla="*/ 2147483647 h 978"/>
              <a:gd name="T36" fmla="*/ 2147483647 w 1909"/>
              <a:gd name="T37" fmla="*/ 2147483647 h 978"/>
              <a:gd name="T38" fmla="*/ 2147483647 w 1909"/>
              <a:gd name="T39" fmla="*/ 2147483647 h 978"/>
              <a:gd name="T40" fmla="*/ 2147483647 w 1909"/>
              <a:gd name="T41" fmla="*/ 2147483647 h 978"/>
              <a:gd name="T42" fmla="*/ 2147483647 w 1909"/>
              <a:gd name="T43" fmla="*/ 2147483647 h 978"/>
              <a:gd name="T44" fmla="*/ 2147483647 w 1909"/>
              <a:gd name="T45" fmla="*/ 2147483647 h 978"/>
              <a:gd name="T46" fmla="*/ 2147483647 w 1909"/>
              <a:gd name="T47" fmla="*/ 2147483647 h 978"/>
              <a:gd name="T48" fmla="*/ 2147483647 w 1909"/>
              <a:gd name="T49" fmla="*/ 2147483647 h 978"/>
              <a:gd name="T50" fmla="*/ 2147483647 w 1909"/>
              <a:gd name="T51" fmla="*/ 2147483647 h 978"/>
              <a:gd name="T52" fmla="*/ 2147483647 w 1909"/>
              <a:gd name="T53" fmla="*/ 2147483647 h 978"/>
              <a:gd name="T54" fmla="*/ 2147483647 w 1909"/>
              <a:gd name="T55" fmla="*/ 2147483647 h 978"/>
              <a:gd name="T56" fmla="*/ 2147483647 w 1909"/>
              <a:gd name="T57" fmla="*/ 2147483647 h 978"/>
              <a:gd name="T58" fmla="*/ 2147483647 w 1909"/>
              <a:gd name="T59" fmla="*/ 2147483647 h 978"/>
              <a:gd name="T60" fmla="*/ 2147483647 w 1909"/>
              <a:gd name="T61" fmla="*/ 2147483647 h 978"/>
              <a:gd name="T62" fmla="*/ 2147483647 w 1909"/>
              <a:gd name="T63" fmla="*/ 2147483647 h 978"/>
              <a:gd name="T64" fmla="*/ 2147483647 w 1909"/>
              <a:gd name="T65" fmla="*/ 2147483647 h 978"/>
              <a:gd name="T66" fmla="*/ 2147483647 w 1909"/>
              <a:gd name="T67" fmla="*/ 2147483647 h 978"/>
              <a:gd name="T68" fmla="*/ 2147483647 w 1909"/>
              <a:gd name="T69" fmla="*/ 2147483647 h 978"/>
              <a:gd name="T70" fmla="*/ 2147483647 w 1909"/>
              <a:gd name="T71" fmla="*/ 2147483647 h 978"/>
              <a:gd name="T72" fmla="*/ 2147483647 w 1909"/>
              <a:gd name="T73" fmla="*/ 2147483647 h 978"/>
              <a:gd name="T74" fmla="*/ 2147483647 w 1909"/>
              <a:gd name="T75" fmla="*/ 2147483647 h 978"/>
              <a:gd name="T76" fmla="*/ 2147483647 w 1909"/>
              <a:gd name="T77" fmla="*/ 2147483647 h 978"/>
              <a:gd name="T78" fmla="*/ 2147483647 w 1909"/>
              <a:gd name="T79" fmla="*/ 2147483647 h 978"/>
              <a:gd name="T80" fmla="*/ 2147483647 w 1909"/>
              <a:gd name="T81" fmla="*/ 2147483647 h 978"/>
              <a:gd name="T82" fmla="*/ 2147483647 w 1909"/>
              <a:gd name="T83" fmla="*/ 2147483647 h 978"/>
              <a:gd name="T84" fmla="*/ 2147483647 w 1909"/>
              <a:gd name="T85" fmla="*/ 2147483647 h 978"/>
              <a:gd name="T86" fmla="*/ 2147483647 w 1909"/>
              <a:gd name="T87" fmla="*/ 2147483647 h 978"/>
              <a:gd name="T88" fmla="*/ 2147483647 w 1909"/>
              <a:gd name="T89" fmla="*/ 2147483647 h 978"/>
              <a:gd name="T90" fmla="*/ 2147483647 w 1909"/>
              <a:gd name="T91" fmla="*/ 2147483647 h 978"/>
              <a:gd name="T92" fmla="*/ 2147483647 w 1909"/>
              <a:gd name="T93" fmla="*/ 2147483647 h 978"/>
              <a:gd name="T94" fmla="*/ 2147483647 w 1909"/>
              <a:gd name="T95" fmla="*/ 2147483647 h 978"/>
              <a:gd name="T96" fmla="*/ 2147483647 w 1909"/>
              <a:gd name="T97" fmla="*/ 2147483647 h 978"/>
              <a:gd name="T98" fmla="*/ 2147483647 w 1909"/>
              <a:gd name="T99" fmla="*/ 2147483647 h 978"/>
              <a:gd name="T100" fmla="*/ 2147483647 w 1909"/>
              <a:gd name="T101" fmla="*/ 2147483647 h 978"/>
              <a:gd name="T102" fmla="*/ 2147483647 w 1909"/>
              <a:gd name="T103" fmla="*/ 2147483647 h 978"/>
              <a:gd name="T104" fmla="*/ 2147483647 w 1909"/>
              <a:gd name="T105" fmla="*/ 2147483647 h 978"/>
              <a:gd name="T106" fmla="*/ 2147483647 w 1909"/>
              <a:gd name="T107" fmla="*/ 2147483647 h 978"/>
              <a:gd name="T108" fmla="*/ 2147483647 w 1909"/>
              <a:gd name="T109" fmla="*/ 2147483647 h 978"/>
              <a:gd name="T110" fmla="*/ 2147483647 w 1909"/>
              <a:gd name="T111" fmla="*/ 2147483647 h 978"/>
              <a:gd name="T112" fmla="*/ 2147483647 w 1909"/>
              <a:gd name="T113" fmla="*/ 2147483647 h 978"/>
              <a:gd name="T114" fmla="*/ 2147483647 w 1909"/>
              <a:gd name="T115" fmla="*/ 2147483647 h 978"/>
              <a:gd name="T116" fmla="*/ 2147483647 w 1909"/>
              <a:gd name="T117" fmla="*/ 2147483647 h 978"/>
              <a:gd name="T118" fmla="*/ 2147483647 w 1909"/>
              <a:gd name="T119" fmla="*/ 2147483647 h 978"/>
              <a:gd name="T120" fmla="*/ 2147483647 w 1909"/>
              <a:gd name="T121" fmla="*/ 2147483647 h 978"/>
              <a:gd name="T122" fmla="*/ 2147483647 w 1909"/>
              <a:gd name="T123" fmla="*/ 2147483647 h 978"/>
              <a:gd name="T124" fmla="*/ 0 w 1909"/>
              <a:gd name="T125" fmla="*/ 0 h 97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09" h="978">
                <a:moveTo>
                  <a:pt x="0" y="0"/>
                </a:moveTo>
                <a:lnTo>
                  <a:pt x="1909" y="1"/>
                </a:lnTo>
                <a:lnTo>
                  <a:pt x="1909" y="978"/>
                </a:lnTo>
                <a:lnTo>
                  <a:pt x="1889" y="946"/>
                </a:lnTo>
                <a:lnTo>
                  <a:pt x="1866" y="916"/>
                </a:lnTo>
                <a:lnTo>
                  <a:pt x="1840" y="887"/>
                </a:lnTo>
                <a:lnTo>
                  <a:pt x="1812" y="858"/>
                </a:lnTo>
                <a:lnTo>
                  <a:pt x="1781" y="832"/>
                </a:lnTo>
                <a:lnTo>
                  <a:pt x="1747" y="807"/>
                </a:lnTo>
                <a:lnTo>
                  <a:pt x="1712" y="782"/>
                </a:lnTo>
                <a:lnTo>
                  <a:pt x="1674" y="760"/>
                </a:lnTo>
                <a:lnTo>
                  <a:pt x="1635" y="738"/>
                </a:lnTo>
                <a:lnTo>
                  <a:pt x="1593" y="717"/>
                </a:lnTo>
                <a:lnTo>
                  <a:pt x="1550" y="696"/>
                </a:lnTo>
                <a:lnTo>
                  <a:pt x="1505" y="678"/>
                </a:lnTo>
                <a:lnTo>
                  <a:pt x="1458" y="659"/>
                </a:lnTo>
                <a:lnTo>
                  <a:pt x="1410" y="642"/>
                </a:lnTo>
                <a:lnTo>
                  <a:pt x="1361" y="626"/>
                </a:lnTo>
                <a:lnTo>
                  <a:pt x="1310" y="610"/>
                </a:lnTo>
                <a:lnTo>
                  <a:pt x="1258" y="594"/>
                </a:lnTo>
                <a:lnTo>
                  <a:pt x="1206" y="580"/>
                </a:lnTo>
                <a:lnTo>
                  <a:pt x="1152" y="565"/>
                </a:lnTo>
                <a:lnTo>
                  <a:pt x="1097" y="552"/>
                </a:lnTo>
                <a:lnTo>
                  <a:pt x="1042" y="539"/>
                </a:lnTo>
                <a:lnTo>
                  <a:pt x="987" y="526"/>
                </a:lnTo>
                <a:lnTo>
                  <a:pt x="930" y="513"/>
                </a:lnTo>
                <a:lnTo>
                  <a:pt x="874" y="501"/>
                </a:lnTo>
                <a:lnTo>
                  <a:pt x="817" y="489"/>
                </a:lnTo>
                <a:lnTo>
                  <a:pt x="761" y="477"/>
                </a:lnTo>
                <a:lnTo>
                  <a:pt x="704" y="465"/>
                </a:lnTo>
                <a:lnTo>
                  <a:pt x="647" y="454"/>
                </a:lnTo>
                <a:lnTo>
                  <a:pt x="591" y="442"/>
                </a:lnTo>
                <a:lnTo>
                  <a:pt x="538" y="430"/>
                </a:lnTo>
                <a:lnTo>
                  <a:pt x="489" y="418"/>
                </a:lnTo>
                <a:lnTo>
                  <a:pt x="443" y="404"/>
                </a:lnTo>
                <a:lnTo>
                  <a:pt x="400" y="389"/>
                </a:lnTo>
                <a:lnTo>
                  <a:pt x="359" y="374"/>
                </a:lnTo>
                <a:lnTo>
                  <a:pt x="322" y="358"/>
                </a:lnTo>
                <a:lnTo>
                  <a:pt x="287" y="342"/>
                </a:lnTo>
                <a:lnTo>
                  <a:pt x="256" y="325"/>
                </a:lnTo>
                <a:lnTo>
                  <a:pt x="226" y="309"/>
                </a:lnTo>
                <a:lnTo>
                  <a:pt x="199" y="292"/>
                </a:lnTo>
                <a:lnTo>
                  <a:pt x="174" y="274"/>
                </a:lnTo>
                <a:lnTo>
                  <a:pt x="152" y="258"/>
                </a:lnTo>
                <a:lnTo>
                  <a:pt x="132" y="240"/>
                </a:lnTo>
                <a:lnTo>
                  <a:pt x="114" y="223"/>
                </a:lnTo>
                <a:lnTo>
                  <a:pt x="97" y="207"/>
                </a:lnTo>
                <a:lnTo>
                  <a:pt x="83" y="190"/>
                </a:lnTo>
                <a:lnTo>
                  <a:pt x="70" y="175"/>
                </a:lnTo>
                <a:lnTo>
                  <a:pt x="59" y="160"/>
                </a:lnTo>
                <a:lnTo>
                  <a:pt x="49" y="145"/>
                </a:lnTo>
                <a:lnTo>
                  <a:pt x="41" y="131"/>
                </a:lnTo>
                <a:lnTo>
                  <a:pt x="34" y="118"/>
                </a:lnTo>
                <a:lnTo>
                  <a:pt x="28" y="106"/>
                </a:lnTo>
                <a:lnTo>
                  <a:pt x="23" y="95"/>
                </a:lnTo>
                <a:lnTo>
                  <a:pt x="20" y="85"/>
                </a:lnTo>
                <a:lnTo>
                  <a:pt x="17" y="77"/>
                </a:lnTo>
                <a:lnTo>
                  <a:pt x="15" y="70"/>
                </a:lnTo>
                <a:lnTo>
                  <a:pt x="13" y="64"/>
                </a:lnTo>
                <a:lnTo>
                  <a:pt x="12" y="60"/>
                </a:lnTo>
                <a:lnTo>
                  <a:pt x="12" y="58"/>
                </a:lnTo>
                <a:lnTo>
                  <a:pt x="12" y="5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49001">
                <a:srgbClr val="FF9966"/>
              </a:gs>
              <a:gs pos="100000">
                <a:srgbClr val="DA0000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Freeform 92"/>
          <p:cNvSpPr>
            <a:spLocks/>
          </p:cNvSpPr>
          <p:nvPr userDrawn="1"/>
        </p:nvSpPr>
        <p:spPr bwMode="auto">
          <a:xfrm>
            <a:off x="3840163" y="0"/>
            <a:ext cx="5303837" cy="2717800"/>
          </a:xfrm>
          <a:custGeom>
            <a:avLst/>
            <a:gdLst>
              <a:gd name="T0" fmla="*/ 0 w 1909"/>
              <a:gd name="T1" fmla="*/ 0 h 978"/>
              <a:gd name="T2" fmla="*/ 2147483647 w 1909"/>
              <a:gd name="T3" fmla="*/ 2147483647 h 978"/>
              <a:gd name="T4" fmla="*/ 2147483647 w 1909"/>
              <a:gd name="T5" fmla="*/ 2147483647 h 978"/>
              <a:gd name="T6" fmla="*/ 2147483647 w 1909"/>
              <a:gd name="T7" fmla="*/ 2147483647 h 978"/>
              <a:gd name="T8" fmla="*/ 2147483647 w 1909"/>
              <a:gd name="T9" fmla="*/ 2147483647 h 978"/>
              <a:gd name="T10" fmla="*/ 2147483647 w 1909"/>
              <a:gd name="T11" fmla="*/ 2147483647 h 978"/>
              <a:gd name="T12" fmla="*/ 2147483647 w 1909"/>
              <a:gd name="T13" fmla="*/ 2147483647 h 978"/>
              <a:gd name="T14" fmla="*/ 2147483647 w 1909"/>
              <a:gd name="T15" fmla="*/ 2147483647 h 978"/>
              <a:gd name="T16" fmla="*/ 2147483647 w 1909"/>
              <a:gd name="T17" fmla="*/ 2147483647 h 978"/>
              <a:gd name="T18" fmla="*/ 2147483647 w 1909"/>
              <a:gd name="T19" fmla="*/ 2147483647 h 978"/>
              <a:gd name="T20" fmla="*/ 2147483647 w 1909"/>
              <a:gd name="T21" fmla="*/ 2147483647 h 978"/>
              <a:gd name="T22" fmla="*/ 2147483647 w 1909"/>
              <a:gd name="T23" fmla="*/ 2147483647 h 978"/>
              <a:gd name="T24" fmla="*/ 2147483647 w 1909"/>
              <a:gd name="T25" fmla="*/ 2147483647 h 978"/>
              <a:gd name="T26" fmla="*/ 2147483647 w 1909"/>
              <a:gd name="T27" fmla="*/ 2147483647 h 978"/>
              <a:gd name="T28" fmla="*/ 2147483647 w 1909"/>
              <a:gd name="T29" fmla="*/ 2147483647 h 978"/>
              <a:gd name="T30" fmla="*/ 2147483647 w 1909"/>
              <a:gd name="T31" fmla="*/ 2147483647 h 978"/>
              <a:gd name="T32" fmla="*/ 2147483647 w 1909"/>
              <a:gd name="T33" fmla="*/ 2147483647 h 978"/>
              <a:gd name="T34" fmla="*/ 2147483647 w 1909"/>
              <a:gd name="T35" fmla="*/ 2147483647 h 978"/>
              <a:gd name="T36" fmla="*/ 2147483647 w 1909"/>
              <a:gd name="T37" fmla="*/ 2147483647 h 978"/>
              <a:gd name="T38" fmla="*/ 2147483647 w 1909"/>
              <a:gd name="T39" fmla="*/ 2147483647 h 978"/>
              <a:gd name="T40" fmla="*/ 2147483647 w 1909"/>
              <a:gd name="T41" fmla="*/ 2147483647 h 978"/>
              <a:gd name="T42" fmla="*/ 2147483647 w 1909"/>
              <a:gd name="T43" fmla="*/ 2147483647 h 978"/>
              <a:gd name="T44" fmla="*/ 2147483647 w 1909"/>
              <a:gd name="T45" fmla="*/ 2147483647 h 978"/>
              <a:gd name="T46" fmla="*/ 2147483647 w 1909"/>
              <a:gd name="T47" fmla="*/ 2147483647 h 978"/>
              <a:gd name="T48" fmla="*/ 2147483647 w 1909"/>
              <a:gd name="T49" fmla="*/ 2147483647 h 978"/>
              <a:gd name="T50" fmla="*/ 2147483647 w 1909"/>
              <a:gd name="T51" fmla="*/ 2147483647 h 978"/>
              <a:gd name="T52" fmla="*/ 2147483647 w 1909"/>
              <a:gd name="T53" fmla="*/ 2147483647 h 978"/>
              <a:gd name="T54" fmla="*/ 2147483647 w 1909"/>
              <a:gd name="T55" fmla="*/ 2147483647 h 978"/>
              <a:gd name="T56" fmla="*/ 2147483647 w 1909"/>
              <a:gd name="T57" fmla="*/ 2147483647 h 978"/>
              <a:gd name="T58" fmla="*/ 2147483647 w 1909"/>
              <a:gd name="T59" fmla="*/ 2147483647 h 978"/>
              <a:gd name="T60" fmla="*/ 2147483647 w 1909"/>
              <a:gd name="T61" fmla="*/ 2147483647 h 978"/>
              <a:gd name="T62" fmla="*/ 2147483647 w 1909"/>
              <a:gd name="T63" fmla="*/ 2147483647 h 978"/>
              <a:gd name="T64" fmla="*/ 2147483647 w 1909"/>
              <a:gd name="T65" fmla="*/ 2147483647 h 978"/>
              <a:gd name="T66" fmla="*/ 2147483647 w 1909"/>
              <a:gd name="T67" fmla="*/ 2147483647 h 978"/>
              <a:gd name="T68" fmla="*/ 2147483647 w 1909"/>
              <a:gd name="T69" fmla="*/ 2147483647 h 978"/>
              <a:gd name="T70" fmla="*/ 2147483647 w 1909"/>
              <a:gd name="T71" fmla="*/ 2147483647 h 978"/>
              <a:gd name="T72" fmla="*/ 2147483647 w 1909"/>
              <a:gd name="T73" fmla="*/ 2147483647 h 978"/>
              <a:gd name="T74" fmla="*/ 2147483647 w 1909"/>
              <a:gd name="T75" fmla="*/ 2147483647 h 978"/>
              <a:gd name="T76" fmla="*/ 2147483647 w 1909"/>
              <a:gd name="T77" fmla="*/ 2147483647 h 978"/>
              <a:gd name="T78" fmla="*/ 2147483647 w 1909"/>
              <a:gd name="T79" fmla="*/ 2147483647 h 978"/>
              <a:gd name="T80" fmla="*/ 2147483647 w 1909"/>
              <a:gd name="T81" fmla="*/ 2147483647 h 978"/>
              <a:gd name="T82" fmla="*/ 2147483647 w 1909"/>
              <a:gd name="T83" fmla="*/ 2147483647 h 978"/>
              <a:gd name="T84" fmla="*/ 2147483647 w 1909"/>
              <a:gd name="T85" fmla="*/ 2147483647 h 978"/>
              <a:gd name="T86" fmla="*/ 2147483647 w 1909"/>
              <a:gd name="T87" fmla="*/ 2147483647 h 978"/>
              <a:gd name="T88" fmla="*/ 2147483647 w 1909"/>
              <a:gd name="T89" fmla="*/ 2147483647 h 978"/>
              <a:gd name="T90" fmla="*/ 2147483647 w 1909"/>
              <a:gd name="T91" fmla="*/ 2147483647 h 978"/>
              <a:gd name="T92" fmla="*/ 2147483647 w 1909"/>
              <a:gd name="T93" fmla="*/ 2147483647 h 978"/>
              <a:gd name="T94" fmla="*/ 2147483647 w 1909"/>
              <a:gd name="T95" fmla="*/ 2147483647 h 978"/>
              <a:gd name="T96" fmla="*/ 2147483647 w 1909"/>
              <a:gd name="T97" fmla="*/ 2147483647 h 978"/>
              <a:gd name="T98" fmla="*/ 2147483647 w 1909"/>
              <a:gd name="T99" fmla="*/ 2147483647 h 978"/>
              <a:gd name="T100" fmla="*/ 2147483647 w 1909"/>
              <a:gd name="T101" fmla="*/ 2147483647 h 978"/>
              <a:gd name="T102" fmla="*/ 2147483647 w 1909"/>
              <a:gd name="T103" fmla="*/ 2147483647 h 978"/>
              <a:gd name="T104" fmla="*/ 2147483647 w 1909"/>
              <a:gd name="T105" fmla="*/ 2147483647 h 978"/>
              <a:gd name="T106" fmla="*/ 2147483647 w 1909"/>
              <a:gd name="T107" fmla="*/ 2147483647 h 978"/>
              <a:gd name="T108" fmla="*/ 2147483647 w 1909"/>
              <a:gd name="T109" fmla="*/ 2147483647 h 978"/>
              <a:gd name="T110" fmla="*/ 2147483647 w 1909"/>
              <a:gd name="T111" fmla="*/ 2147483647 h 978"/>
              <a:gd name="T112" fmla="*/ 2147483647 w 1909"/>
              <a:gd name="T113" fmla="*/ 2147483647 h 978"/>
              <a:gd name="T114" fmla="*/ 2147483647 w 1909"/>
              <a:gd name="T115" fmla="*/ 2147483647 h 978"/>
              <a:gd name="T116" fmla="*/ 2147483647 w 1909"/>
              <a:gd name="T117" fmla="*/ 2147483647 h 978"/>
              <a:gd name="T118" fmla="*/ 2147483647 w 1909"/>
              <a:gd name="T119" fmla="*/ 2147483647 h 978"/>
              <a:gd name="T120" fmla="*/ 2147483647 w 1909"/>
              <a:gd name="T121" fmla="*/ 2147483647 h 978"/>
              <a:gd name="T122" fmla="*/ 2147483647 w 1909"/>
              <a:gd name="T123" fmla="*/ 2147483647 h 978"/>
              <a:gd name="T124" fmla="*/ 0 w 1909"/>
              <a:gd name="T125" fmla="*/ 0 h 97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09" h="978">
                <a:moveTo>
                  <a:pt x="0" y="0"/>
                </a:moveTo>
                <a:lnTo>
                  <a:pt x="1909" y="1"/>
                </a:lnTo>
                <a:lnTo>
                  <a:pt x="1909" y="978"/>
                </a:lnTo>
                <a:lnTo>
                  <a:pt x="1889" y="946"/>
                </a:lnTo>
                <a:lnTo>
                  <a:pt x="1866" y="916"/>
                </a:lnTo>
                <a:lnTo>
                  <a:pt x="1840" y="887"/>
                </a:lnTo>
                <a:lnTo>
                  <a:pt x="1812" y="858"/>
                </a:lnTo>
                <a:lnTo>
                  <a:pt x="1781" y="832"/>
                </a:lnTo>
                <a:lnTo>
                  <a:pt x="1747" y="807"/>
                </a:lnTo>
                <a:lnTo>
                  <a:pt x="1712" y="782"/>
                </a:lnTo>
                <a:lnTo>
                  <a:pt x="1674" y="760"/>
                </a:lnTo>
                <a:lnTo>
                  <a:pt x="1635" y="738"/>
                </a:lnTo>
                <a:lnTo>
                  <a:pt x="1593" y="717"/>
                </a:lnTo>
                <a:lnTo>
                  <a:pt x="1550" y="696"/>
                </a:lnTo>
                <a:lnTo>
                  <a:pt x="1505" y="678"/>
                </a:lnTo>
                <a:lnTo>
                  <a:pt x="1458" y="659"/>
                </a:lnTo>
                <a:lnTo>
                  <a:pt x="1410" y="642"/>
                </a:lnTo>
                <a:lnTo>
                  <a:pt x="1361" y="626"/>
                </a:lnTo>
                <a:lnTo>
                  <a:pt x="1310" y="610"/>
                </a:lnTo>
                <a:lnTo>
                  <a:pt x="1258" y="594"/>
                </a:lnTo>
                <a:lnTo>
                  <a:pt x="1206" y="580"/>
                </a:lnTo>
                <a:lnTo>
                  <a:pt x="1152" y="565"/>
                </a:lnTo>
                <a:lnTo>
                  <a:pt x="1097" y="552"/>
                </a:lnTo>
                <a:lnTo>
                  <a:pt x="1042" y="539"/>
                </a:lnTo>
                <a:lnTo>
                  <a:pt x="987" y="526"/>
                </a:lnTo>
                <a:lnTo>
                  <a:pt x="930" y="513"/>
                </a:lnTo>
                <a:lnTo>
                  <a:pt x="874" y="501"/>
                </a:lnTo>
                <a:lnTo>
                  <a:pt x="817" y="489"/>
                </a:lnTo>
                <a:lnTo>
                  <a:pt x="761" y="477"/>
                </a:lnTo>
                <a:lnTo>
                  <a:pt x="704" y="465"/>
                </a:lnTo>
                <a:lnTo>
                  <a:pt x="647" y="454"/>
                </a:lnTo>
                <a:lnTo>
                  <a:pt x="591" y="442"/>
                </a:lnTo>
                <a:lnTo>
                  <a:pt x="538" y="430"/>
                </a:lnTo>
                <a:lnTo>
                  <a:pt x="489" y="418"/>
                </a:lnTo>
                <a:lnTo>
                  <a:pt x="443" y="404"/>
                </a:lnTo>
                <a:lnTo>
                  <a:pt x="400" y="389"/>
                </a:lnTo>
                <a:lnTo>
                  <a:pt x="359" y="374"/>
                </a:lnTo>
                <a:lnTo>
                  <a:pt x="322" y="358"/>
                </a:lnTo>
                <a:lnTo>
                  <a:pt x="287" y="342"/>
                </a:lnTo>
                <a:lnTo>
                  <a:pt x="256" y="325"/>
                </a:lnTo>
                <a:lnTo>
                  <a:pt x="226" y="309"/>
                </a:lnTo>
                <a:lnTo>
                  <a:pt x="199" y="292"/>
                </a:lnTo>
                <a:lnTo>
                  <a:pt x="174" y="274"/>
                </a:lnTo>
                <a:lnTo>
                  <a:pt x="152" y="258"/>
                </a:lnTo>
                <a:lnTo>
                  <a:pt x="132" y="240"/>
                </a:lnTo>
                <a:lnTo>
                  <a:pt x="114" y="223"/>
                </a:lnTo>
                <a:lnTo>
                  <a:pt x="97" y="207"/>
                </a:lnTo>
                <a:lnTo>
                  <a:pt x="83" y="190"/>
                </a:lnTo>
                <a:lnTo>
                  <a:pt x="70" y="175"/>
                </a:lnTo>
                <a:lnTo>
                  <a:pt x="59" y="160"/>
                </a:lnTo>
                <a:lnTo>
                  <a:pt x="49" y="145"/>
                </a:lnTo>
                <a:lnTo>
                  <a:pt x="41" y="131"/>
                </a:lnTo>
                <a:lnTo>
                  <a:pt x="34" y="118"/>
                </a:lnTo>
                <a:lnTo>
                  <a:pt x="28" y="106"/>
                </a:lnTo>
                <a:lnTo>
                  <a:pt x="23" y="95"/>
                </a:lnTo>
                <a:lnTo>
                  <a:pt x="20" y="85"/>
                </a:lnTo>
                <a:lnTo>
                  <a:pt x="17" y="77"/>
                </a:lnTo>
                <a:lnTo>
                  <a:pt x="15" y="70"/>
                </a:lnTo>
                <a:lnTo>
                  <a:pt x="13" y="64"/>
                </a:lnTo>
                <a:lnTo>
                  <a:pt x="12" y="60"/>
                </a:lnTo>
                <a:lnTo>
                  <a:pt x="12" y="58"/>
                </a:lnTo>
                <a:lnTo>
                  <a:pt x="12" y="5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" name="Group 2153"/>
          <p:cNvGrpSpPr/>
          <p:nvPr userDrawn="1"/>
        </p:nvGrpSpPr>
        <p:grpSpPr>
          <a:xfrm>
            <a:off x="3932808" y="2213191"/>
            <a:ext cx="5211192" cy="4167647"/>
            <a:chOff x="2668588" y="1911351"/>
            <a:chExt cx="3797300" cy="3036888"/>
          </a:xfrm>
          <a:noFill/>
        </p:grpSpPr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2668588" y="1911351"/>
              <a:ext cx="3797300" cy="3036888"/>
            </a:xfrm>
            <a:custGeom>
              <a:avLst/>
              <a:gdLst/>
              <a:ahLst/>
              <a:cxnLst>
                <a:cxn ang="0">
                  <a:pos x="2219" y="1835"/>
                </a:cxn>
                <a:cxn ang="0">
                  <a:pos x="2327" y="1891"/>
                </a:cxn>
                <a:cxn ang="0">
                  <a:pos x="931" y="1856"/>
                </a:cxn>
                <a:cxn ang="0">
                  <a:pos x="797" y="1908"/>
                </a:cxn>
                <a:cxn ang="0">
                  <a:pos x="2057" y="1719"/>
                </a:cxn>
                <a:cxn ang="0">
                  <a:pos x="1131" y="1719"/>
                </a:cxn>
                <a:cxn ang="0">
                  <a:pos x="2392" y="1680"/>
                </a:cxn>
                <a:cxn ang="0">
                  <a:pos x="2354" y="1676"/>
                </a:cxn>
                <a:cxn ang="0">
                  <a:pos x="816" y="1674"/>
                </a:cxn>
                <a:cxn ang="0">
                  <a:pos x="1183" y="1668"/>
                </a:cxn>
                <a:cxn ang="0">
                  <a:pos x="1189" y="1660"/>
                </a:cxn>
                <a:cxn ang="0">
                  <a:pos x="1992" y="1656"/>
                </a:cxn>
                <a:cxn ang="0">
                  <a:pos x="2228" y="1649"/>
                </a:cxn>
                <a:cxn ang="0">
                  <a:pos x="2227" y="1650"/>
                </a:cxn>
                <a:cxn ang="0">
                  <a:pos x="823" y="1673"/>
                </a:cxn>
                <a:cxn ang="0">
                  <a:pos x="2226" y="1648"/>
                </a:cxn>
                <a:cxn ang="0">
                  <a:pos x="1109" y="1575"/>
                </a:cxn>
                <a:cxn ang="0">
                  <a:pos x="990" y="1633"/>
                </a:cxn>
                <a:cxn ang="0">
                  <a:pos x="1943" y="1599"/>
                </a:cxn>
                <a:cxn ang="0">
                  <a:pos x="1900" y="1545"/>
                </a:cxn>
                <a:cxn ang="0">
                  <a:pos x="1190" y="1658"/>
                </a:cxn>
                <a:cxn ang="0">
                  <a:pos x="1851" y="1453"/>
                </a:cxn>
                <a:cxn ang="0">
                  <a:pos x="1849" y="1453"/>
                </a:cxn>
                <a:cxn ang="0">
                  <a:pos x="1298" y="1517"/>
                </a:cxn>
                <a:cxn ang="0">
                  <a:pos x="1337" y="1427"/>
                </a:cxn>
                <a:cxn ang="0">
                  <a:pos x="1336" y="1437"/>
                </a:cxn>
                <a:cxn ang="0">
                  <a:pos x="1300" y="1452"/>
                </a:cxn>
                <a:cxn ang="0">
                  <a:pos x="1327" y="1432"/>
                </a:cxn>
                <a:cxn ang="0">
                  <a:pos x="1863" y="1437"/>
                </a:cxn>
                <a:cxn ang="0">
                  <a:pos x="2033" y="1554"/>
                </a:cxn>
                <a:cxn ang="0">
                  <a:pos x="1936" y="1491"/>
                </a:cxn>
                <a:cxn ang="0">
                  <a:pos x="1847" y="1429"/>
                </a:cxn>
                <a:cxn ang="0">
                  <a:pos x="1846" y="1427"/>
                </a:cxn>
                <a:cxn ang="0">
                  <a:pos x="68" y="1345"/>
                </a:cxn>
                <a:cxn ang="0">
                  <a:pos x="306" y="1581"/>
                </a:cxn>
                <a:cxn ang="0">
                  <a:pos x="738" y="1680"/>
                </a:cxn>
                <a:cxn ang="0">
                  <a:pos x="543" y="1668"/>
                </a:cxn>
                <a:cxn ang="0">
                  <a:pos x="150" y="1461"/>
                </a:cxn>
                <a:cxn ang="0">
                  <a:pos x="0" y="1103"/>
                </a:cxn>
                <a:cxn ang="0">
                  <a:pos x="2" y="1101"/>
                </a:cxn>
                <a:cxn ang="0">
                  <a:pos x="336" y="602"/>
                </a:cxn>
                <a:cxn ang="0">
                  <a:pos x="98" y="790"/>
                </a:cxn>
                <a:cxn ang="0">
                  <a:pos x="229" y="660"/>
                </a:cxn>
                <a:cxn ang="0">
                  <a:pos x="557" y="526"/>
                </a:cxn>
                <a:cxn ang="0">
                  <a:pos x="554" y="525"/>
                </a:cxn>
                <a:cxn ang="0">
                  <a:pos x="2321" y="450"/>
                </a:cxn>
                <a:cxn ang="0">
                  <a:pos x="2019" y="381"/>
                </a:cxn>
                <a:cxn ang="0">
                  <a:pos x="1890" y="332"/>
                </a:cxn>
                <a:cxn ang="0">
                  <a:pos x="1820" y="293"/>
                </a:cxn>
                <a:cxn ang="0">
                  <a:pos x="1685" y="146"/>
                </a:cxn>
                <a:cxn ang="0">
                  <a:pos x="1622" y="53"/>
                </a:cxn>
                <a:cxn ang="0">
                  <a:pos x="1566" y="42"/>
                </a:cxn>
                <a:cxn ang="0">
                  <a:pos x="1476" y="178"/>
                </a:cxn>
                <a:cxn ang="0">
                  <a:pos x="1284" y="340"/>
                </a:cxn>
                <a:cxn ang="0">
                  <a:pos x="738" y="480"/>
                </a:cxn>
                <a:cxn ang="0">
                  <a:pos x="1316" y="321"/>
                </a:cxn>
                <a:cxn ang="0">
                  <a:pos x="1526" y="104"/>
                </a:cxn>
              </a:cxnLst>
              <a:rect l="0" t="0" r="r" b="b"/>
              <a:pathLst>
                <a:path w="2392" h="1913">
                  <a:moveTo>
                    <a:pt x="794" y="1912"/>
                  </a:moveTo>
                  <a:lnTo>
                    <a:pt x="796" y="1912"/>
                  </a:lnTo>
                  <a:lnTo>
                    <a:pt x="796" y="1913"/>
                  </a:lnTo>
                  <a:lnTo>
                    <a:pt x="794" y="1913"/>
                  </a:lnTo>
                  <a:lnTo>
                    <a:pt x="794" y="1912"/>
                  </a:lnTo>
                  <a:close/>
                  <a:moveTo>
                    <a:pt x="2141" y="1788"/>
                  </a:moveTo>
                  <a:lnTo>
                    <a:pt x="2144" y="1788"/>
                  </a:lnTo>
                  <a:lnTo>
                    <a:pt x="2180" y="1812"/>
                  </a:lnTo>
                  <a:lnTo>
                    <a:pt x="2219" y="1835"/>
                  </a:lnTo>
                  <a:lnTo>
                    <a:pt x="2259" y="1858"/>
                  </a:lnTo>
                  <a:lnTo>
                    <a:pt x="2302" y="1878"/>
                  </a:lnTo>
                  <a:lnTo>
                    <a:pt x="2346" y="1896"/>
                  </a:lnTo>
                  <a:lnTo>
                    <a:pt x="2392" y="1913"/>
                  </a:lnTo>
                  <a:lnTo>
                    <a:pt x="2387" y="1913"/>
                  </a:lnTo>
                  <a:lnTo>
                    <a:pt x="2383" y="1912"/>
                  </a:lnTo>
                  <a:lnTo>
                    <a:pt x="2383" y="1911"/>
                  </a:lnTo>
                  <a:lnTo>
                    <a:pt x="2379" y="1911"/>
                  </a:lnTo>
                  <a:lnTo>
                    <a:pt x="2327" y="1891"/>
                  </a:lnTo>
                  <a:lnTo>
                    <a:pt x="2277" y="1868"/>
                  </a:lnTo>
                  <a:lnTo>
                    <a:pt x="2229" y="1843"/>
                  </a:lnTo>
                  <a:lnTo>
                    <a:pt x="2184" y="1816"/>
                  </a:lnTo>
                  <a:lnTo>
                    <a:pt x="2141" y="1788"/>
                  </a:lnTo>
                  <a:close/>
                  <a:moveTo>
                    <a:pt x="1043" y="1788"/>
                  </a:moveTo>
                  <a:lnTo>
                    <a:pt x="1045" y="1788"/>
                  </a:lnTo>
                  <a:lnTo>
                    <a:pt x="1009" y="1811"/>
                  </a:lnTo>
                  <a:lnTo>
                    <a:pt x="971" y="1835"/>
                  </a:lnTo>
                  <a:lnTo>
                    <a:pt x="931" y="1856"/>
                  </a:lnTo>
                  <a:lnTo>
                    <a:pt x="889" y="1876"/>
                  </a:lnTo>
                  <a:lnTo>
                    <a:pt x="844" y="1894"/>
                  </a:lnTo>
                  <a:lnTo>
                    <a:pt x="798" y="1909"/>
                  </a:lnTo>
                  <a:lnTo>
                    <a:pt x="798" y="1910"/>
                  </a:lnTo>
                  <a:lnTo>
                    <a:pt x="797" y="1910"/>
                  </a:lnTo>
                  <a:lnTo>
                    <a:pt x="797" y="1911"/>
                  </a:lnTo>
                  <a:lnTo>
                    <a:pt x="795" y="1911"/>
                  </a:lnTo>
                  <a:lnTo>
                    <a:pt x="796" y="1909"/>
                  </a:lnTo>
                  <a:lnTo>
                    <a:pt x="797" y="1908"/>
                  </a:lnTo>
                  <a:lnTo>
                    <a:pt x="844" y="1893"/>
                  </a:lnTo>
                  <a:lnTo>
                    <a:pt x="887" y="1875"/>
                  </a:lnTo>
                  <a:lnTo>
                    <a:pt x="929" y="1856"/>
                  </a:lnTo>
                  <a:lnTo>
                    <a:pt x="969" y="1834"/>
                  </a:lnTo>
                  <a:lnTo>
                    <a:pt x="1007" y="1811"/>
                  </a:lnTo>
                  <a:lnTo>
                    <a:pt x="1043" y="1788"/>
                  </a:lnTo>
                  <a:close/>
                  <a:moveTo>
                    <a:pt x="2017" y="1684"/>
                  </a:moveTo>
                  <a:lnTo>
                    <a:pt x="2020" y="1684"/>
                  </a:lnTo>
                  <a:lnTo>
                    <a:pt x="2057" y="1719"/>
                  </a:lnTo>
                  <a:lnTo>
                    <a:pt x="2097" y="1752"/>
                  </a:lnTo>
                  <a:lnTo>
                    <a:pt x="2142" y="1785"/>
                  </a:lnTo>
                  <a:lnTo>
                    <a:pt x="2139" y="1785"/>
                  </a:lnTo>
                  <a:lnTo>
                    <a:pt x="2095" y="1752"/>
                  </a:lnTo>
                  <a:lnTo>
                    <a:pt x="2054" y="1719"/>
                  </a:lnTo>
                  <a:lnTo>
                    <a:pt x="2017" y="1684"/>
                  </a:lnTo>
                  <a:close/>
                  <a:moveTo>
                    <a:pt x="1165" y="1684"/>
                  </a:moveTo>
                  <a:lnTo>
                    <a:pt x="1168" y="1684"/>
                  </a:lnTo>
                  <a:lnTo>
                    <a:pt x="1131" y="1719"/>
                  </a:lnTo>
                  <a:lnTo>
                    <a:pt x="1091" y="1753"/>
                  </a:lnTo>
                  <a:lnTo>
                    <a:pt x="1048" y="1785"/>
                  </a:lnTo>
                  <a:lnTo>
                    <a:pt x="1045" y="1785"/>
                  </a:lnTo>
                  <a:lnTo>
                    <a:pt x="1088" y="1753"/>
                  </a:lnTo>
                  <a:lnTo>
                    <a:pt x="1128" y="1719"/>
                  </a:lnTo>
                  <a:lnTo>
                    <a:pt x="1165" y="1684"/>
                  </a:lnTo>
                  <a:close/>
                  <a:moveTo>
                    <a:pt x="2370" y="1679"/>
                  </a:moveTo>
                  <a:lnTo>
                    <a:pt x="2390" y="1679"/>
                  </a:lnTo>
                  <a:lnTo>
                    <a:pt x="2392" y="1680"/>
                  </a:lnTo>
                  <a:lnTo>
                    <a:pt x="2392" y="1681"/>
                  </a:lnTo>
                  <a:lnTo>
                    <a:pt x="2370" y="1679"/>
                  </a:lnTo>
                  <a:close/>
                  <a:moveTo>
                    <a:pt x="2356" y="1676"/>
                  </a:moveTo>
                  <a:lnTo>
                    <a:pt x="2370" y="1678"/>
                  </a:lnTo>
                  <a:lnTo>
                    <a:pt x="2362" y="1678"/>
                  </a:lnTo>
                  <a:lnTo>
                    <a:pt x="2354" y="1677"/>
                  </a:lnTo>
                  <a:lnTo>
                    <a:pt x="2350" y="1677"/>
                  </a:lnTo>
                  <a:lnTo>
                    <a:pt x="2352" y="1676"/>
                  </a:lnTo>
                  <a:lnTo>
                    <a:pt x="2354" y="1676"/>
                  </a:lnTo>
                  <a:lnTo>
                    <a:pt x="2356" y="1676"/>
                  </a:lnTo>
                  <a:close/>
                  <a:moveTo>
                    <a:pt x="816" y="1674"/>
                  </a:moveTo>
                  <a:lnTo>
                    <a:pt x="818" y="1674"/>
                  </a:lnTo>
                  <a:lnTo>
                    <a:pt x="820" y="1675"/>
                  </a:lnTo>
                  <a:lnTo>
                    <a:pt x="822" y="1675"/>
                  </a:lnTo>
                  <a:lnTo>
                    <a:pt x="800" y="1678"/>
                  </a:lnTo>
                  <a:lnTo>
                    <a:pt x="785" y="1677"/>
                  </a:lnTo>
                  <a:lnTo>
                    <a:pt x="800" y="1676"/>
                  </a:lnTo>
                  <a:lnTo>
                    <a:pt x="816" y="1674"/>
                  </a:lnTo>
                  <a:close/>
                  <a:moveTo>
                    <a:pt x="2005" y="1671"/>
                  </a:moveTo>
                  <a:lnTo>
                    <a:pt x="2006" y="1672"/>
                  </a:lnTo>
                  <a:lnTo>
                    <a:pt x="2008" y="1672"/>
                  </a:lnTo>
                  <a:lnTo>
                    <a:pt x="2012" y="1676"/>
                  </a:lnTo>
                  <a:lnTo>
                    <a:pt x="2015" y="1679"/>
                  </a:lnTo>
                  <a:lnTo>
                    <a:pt x="2018" y="1682"/>
                  </a:lnTo>
                  <a:lnTo>
                    <a:pt x="2016" y="1682"/>
                  </a:lnTo>
                  <a:lnTo>
                    <a:pt x="2005" y="1671"/>
                  </a:lnTo>
                  <a:close/>
                  <a:moveTo>
                    <a:pt x="1183" y="1668"/>
                  </a:moveTo>
                  <a:lnTo>
                    <a:pt x="1176" y="1675"/>
                  </a:lnTo>
                  <a:lnTo>
                    <a:pt x="1169" y="1682"/>
                  </a:lnTo>
                  <a:lnTo>
                    <a:pt x="1167" y="1682"/>
                  </a:lnTo>
                  <a:lnTo>
                    <a:pt x="1179" y="1669"/>
                  </a:lnTo>
                  <a:lnTo>
                    <a:pt x="1181" y="1668"/>
                  </a:lnTo>
                  <a:lnTo>
                    <a:pt x="1181" y="1668"/>
                  </a:lnTo>
                  <a:lnTo>
                    <a:pt x="1183" y="1668"/>
                  </a:lnTo>
                  <a:close/>
                  <a:moveTo>
                    <a:pt x="1189" y="1659"/>
                  </a:moveTo>
                  <a:lnTo>
                    <a:pt x="1189" y="1660"/>
                  </a:lnTo>
                  <a:lnTo>
                    <a:pt x="1190" y="1660"/>
                  </a:lnTo>
                  <a:lnTo>
                    <a:pt x="1188" y="1663"/>
                  </a:lnTo>
                  <a:lnTo>
                    <a:pt x="1185" y="1665"/>
                  </a:lnTo>
                  <a:lnTo>
                    <a:pt x="1184" y="1666"/>
                  </a:lnTo>
                  <a:lnTo>
                    <a:pt x="1183" y="1666"/>
                  </a:lnTo>
                  <a:lnTo>
                    <a:pt x="1182" y="1666"/>
                  </a:lnTo>
                  <a:lnTo>
                    <a:pt x="1185" y="1663"/>
                  </a:lnTo>
                  <a:lnTo>
                    <a:pt x="1189" y="1659"/>
                  </a:lnTo>
                  <a:close/>
                  <a:moveTo>
                    <a:pt x="1992" y="1656"/>
                  </a:moveTo>
                  <a:lnTo>
                    <a:pt x="1993" y="1656"/>
                  </a:lnTo>
                  <a:lnTo>
                    <a:pt x="1999" y="1663"/>
                  </a:lnTo>
                  <a:lnTo>
                    <a:pt x="2006" y="1670"/>
                  </a:lnTo>
                  <a:lnTo>
                    <a:pt x="2004" y="1669"/>
                  </a:lnTo>
                  <a:lnTo>
                    <a:pt x="2003" y="1668"/>
                  </a:lnTo>
                  <a:lnTo>
                    <a:pt x="1991" y="1657"/>
                  </a:lnTo>
                  <a:lnTo>
                    <a:pt x="1992" y="1657"/>
                  </a:lnTo>
                  <a:lnTo>
                    <a:pt x="1992" y="1656"/>
                  </a:lnTo>
                  <a:close/>
                  <a:moveTo>
                    <a:pt x="2228" y="1649"/>
                  </a:moveTo>
                  <a:lnTo>
                    <a:pt x="2268" y="1660"/>
                  </a:lnTo>
                  <a:lnTo>
                    <a:pt x="2309" y="1668"/>
                  </a:lnTo>
                  <a:lnTo>
                    <a:pt x="2350" y="1675"/>
                  </a:lnTo>
                  <a:lnTo>
                    <a:pt x="2348" y="1676"/>
                  </a:lnTo>
                  <a:lnTo>
                    <a:pt x="2344" y="1676"/>
                  </a:lnTo>
                  <a:lnTo>
                    <a:pt x="2304" y="1669"/>
                  </a:lnTo>
                  <a:lnTo>
                    <a:pt x="2264" y="1661"/>
                  </a:lnTo>
                  <a:lnTo>
                    <a:pt x="2226" y="1650"/>
                  </a:lnTo>
                  <a:lnTo>
                    <a:pt x="2227" y="1650"/>
                  </a:lnTo>
                  <a:lnTo>
                    <a:pt x="2228" y="1649"/>
                  </a:lnTo>
                  <a:close/>
                  <a:moveTo>
                    <a:pt x="946" y="1648"/>
                  </a:moveTo>
                  <a:lnTo>
                    <a:pt x="947" y="1649"/>
                  </a:lnTo>
                  <a:lnTo>
                    <a:pt x="948" y="1649"/>
                  </a:lnTo>
                  <a:lnTo>
                    <a:pt x="913" y="1659"/>
                  </a:lnTo>
                  <a:lnTo>
                    <a:pt x="877" y="1667"/>
                  </a:lnTo>
                  <a:lnTo>
                    <a:pt x="828" y="1674"/>
                  </a:lnTo>
                  <a:lnTo>
                    <a:pt x="825" y="1674"/>
                  </a:lnTo>
                  <a:lnTo>
                    <a:pt x="823" y="1673"/>
                  </a:lnTo>
                  <a:lnTo>
                    <a:pt x="822" y="1673"/>
                  </a:lnTo>
                  <a:lnTo>
                    <a:pt x="876" y="1665"/>
                  </a:lnTo>
                  <a:lnTo>
                    <a:pt x="912" y="1658"/>
                  </a:lnTo>
                  <a:lnTo>
                    <a:pt x="946" y="1648"/>
                  </a:lnTo>
                  <a:close/>
                  <a:moveTo>
                    <a:pt x="2067" y="1576"/>
                  </a:moveTo>
                  <a:lnTo>
                    <a:pt x="2104" y="1598"/>
                  </a:lnTo>
                  <a:lnTo>
                    <a:pt x="2143" y="1618"/>
                  </a:lnTo>
                  <a:lnTo>
                    <a:pt x="2184" y="1634"/>
                  </a:lnTo>
                  <a:lnTo>
                    <a:pt x="2226" y="1648"/>
                  </a:lnTo>
                  <a:lnTo>
                    <a:pt x="2225" y="1649"/>
                  </a:lnTo>
                  <a:lnTo>
                    <a:pt x="2224" y="1650"/>
                  </a:lnTo>
                  <a:lnTo>
                    <a:pt x="2182" y="1635"/>
                  </a:lnTo>
                  <a:lnTo>
                    <a:pt x="2142" y="1618"/>
                  </a:lnTo>
                  <a:lnTo>
                    <a:pt x="2102" y="1599"/>
                  </a:lnTo>
                  <a:lnTo>
                    <a:pt x="2066" y="1578"/>
                  </a:lnTo>
                  <a:lnTo>
                    <a:pt x="2066" y="1577"/>
                  </a:lnTo>
                  <a:lnTo>
                    <a:pt x="2067" y="1576"/>
                  </a:lnTo>
                  <a:close/>
                  <a:moveTo>
                    <a:pt x="1109" y="1575"/>
                  </a:moveTo>
                  <a:lnTo>
                    <a:pt x="1109" y="1575"/>
                  </a:lnTo>
                  <a:lnTo>
                    <a:pt x="1110" y="1576"/>
                  </a:lnTo>
                  <a:lnTo>
                    <a:pt x="1071" y="1597"/>
                  </a:lnTo>
                  <a:lnTo>
                    <a:pt x="1032" y="1617"/>
                  </a:lnTo>
                  <a:lnTo>
                    <a:pt x="992" y="1634"/>
                  </a:lnTo>
                  <a:lnTo>
                    <a:pt x="950" y="1648"/>
                  </a:lnTo>
                  <a:lnTo>
                    <a:pt x="949" y="1648"/>
                  </a:lnTo>
                  <a:lnTo>
                    <a:pt x="948" y="1647"/>
                  </a:lnTo>
                  <a:lnTo>
                    <a:pt x="990" y="1633"/>
                  </a:lnTo>
                  <a:lnTo>
                    <a:pt x="1030" y="1615"/>
                  </a:lnTo>
                  <a:lnTo>
                    <a:pt x="1070" y="1597"/>
                  </a:lnTo>
                  <a:lnTo>
                    <a:pt x="1109" y="1575"/>
                  </a:lnTo>
                  <a:close/>
                  <a:moveTo>
                    <a:pt x="1884" y="1520"/>
                  </a:moveTo>
                  <a:lnTo>
                    <a:pt x="1886" y="1522"/>
                  </a:lnTo>
                  <a:lnTo>
                    <a:pt x="1888" y="1524"/>
                  </a:lnTo>
                  <a:lnTo>
                    <a:pt x="1904" y="1548"/>
                  </a:lnTo>
                  <a:lnTo>
                    <a:pt x="1922" y="1573"/>
                  </a:lnTo>
                  <a:lnTo>
                    <a:pt x="1943" y="1599"/>
                  </a:lnTo>
                  <a:lnTo>
                    <a:pt x="1967" y="1627"/>
                  </a:lnTo>
                  <a:lnTo>
                    <a:pt x="1992" y="1655"/>
                  </a:lnTo>
                  <a:lnTo>
                    <a:pt x="1991" y="1655"/>
                  </a:lnTo>
                  <a:lnTo>
                    <a:pt x="1990" y="1655"/>
                  </a:lnTo>
                  <a:lnTo>
                    <a:pt x="1990" y="1656"/>
                  </a:lnTo>
                  <a:lnTo>
                    <a:pt x="1964" y="1627"/>
                  </a:lnTo>
                  <a:lnTo>
                    <a:pt x="1940" y="1598"/>
                  </a:lnTo>
                  <a:lnTo>
                    <a:pt x="1919" y="1571"/>
                  </a:lnTo>
                  <a:lnTo>
                    <a:pt x="1900" y="1545"/>
                  </a:lnTo>
                  <a:lnTo>
                    <a:pt x="1884" y="1520"/>
                  </a:lnTo>
                  <a:close/>
                  <a:moveTo>
                    <a:pt x="1298" y="1519"/>
                  </a:moveTo>
                  <a:lnTo>
                    <a:pt x="1282" y="1544"/>
                  </a:lnTo>
                  <a:lnTo>
                    <a:pt x="1263" y="1571"/>
                  </a:lnTo>
                  <a:lnTo>
                    <a:pt x="1242" y="1599"/>
                  </a:lnTo>
                  <a:lnTo>
                    <a:pt x="1218" y="1628"/>
                  </a:lnTo>
                  <a:lnTo>
                    <a:pt x="1191" y="1659"/>
                  </a:lnTo>
                  <a:lnTo>
                    <a:pt x="1191" y="1658"/>
                  </a:lnTo>
                  <a:lnTo>
                    <a:pt x="1190" y="1658"/>
                  </a:lnTo>
                  <a:lnTo>
                    <a:pt x="1216" y="1629"/>
                  </a:lnTo>
                  <a:lnTo>
                    <a:pt x="1239" y="1600"/>
                  </a:lnTo>
                  <a:lnTo>
                    <a:pt x="1260" y="1573"/>
                  </a:lnTo>
                  <a:lnTo>
                    <a:pt x="1278" y="1547"/>
                  </a:lnTo>
                  <a:lnTo>
                    <a:pt x="1294" y="1523"/>
                  </a:lnTo>
                  <a:lnTo>
                    <a:pt x="1298" y="1519"/>
                  </a:lnTo>
                  <a:close/>
                  <a:moveTo>
                    <a:pt x="1847" y="1445"/>
                  </a:moveTo>
                  <a:lnTo>
                    <a:pt x="1849" y="1448"/>
                  </a:lnTo>
                  <a:lnTo>
                    <a:pt x="1851" y="1453"/>
                  </a:lnTo>
                  <a:lnTo>
                    <a:pt x="1853" y="1459"/>
                  </a:lnTo>
                  <a:lnTo>
                    <a:pt x="1861" y="1477"/>
                  </a:lnTo>
                  <a:lnTo>
                    <a:pt x="1871" y="1496"/>
                  </a:lnTo>
                  <a:lnTo>
                    <a:pt x="1884" y="1519"/>
                  </a:lnTo>
                  <a:lnTo>
                    <a:pt x="1880" y="1514"/>
                  </a:lnTo>
                  <a:lnTo>
                    <a:pt x="1868" y="1494"/>
                  </a:lnTo>
                  <a:lnTo>
                    <a:pt x="1859" y="1476"/>
                  </a:lnTo>
                  <a:lnTo>
                    <a:pt x="1852" y="1459"/>
                  </a:lnTo>
                  <a:lnTo>
                    <a:pt x="1849" y="1453"/>
                  </a:lnTo>
                  <a:lnTo>
                    <a:pt x="1847" y="1445"/>
                  </a:lnTo>
                  <a:close/>
                  <a:moveTo>
                    <a:pt x="1337" y="1442"/>
                  </a:moveTo>
                  <a:lnTo>
                    <a:pt x="1334" y="1451"/>
                  </a:lnTo>
                  <a:lnTo>
                    <a:pt x="1328" y="1464"/>
                  </a:lnTo>
                  <a:lnTo>
                    <a:pt x="1322" y="1479"/>
                  </a:lnTo>
                  <a:lnTo>
                    <a:pt x="1312" y="1496"/>
                  </a:lnTo>
                  <a:lnTo>
                    <a:pt x="1302" y="1514"/>
                  </a:lnTo>
                  <a:lnTo>
                    <a:pt x="1300" y="1516"/>
                  </a:lnTo>
                  <a:lnTo>
                    <a:pt x="1298" y="1517"/>
                  </a:lnTo>
                  <a:lnTo>
                    <a:pt x="1308" y="1498"/>
                  </a:lnTo>
                  <a:lnTo>
                    <a:pt x="1318" y="1482"/>
                  </a:lnTo>
                  <a:lnTo>
                    <a:pt x="1325" y="1467"/>
                  </a:lnTo>
                  <a:lnTo>
                    <a:pt x="1331" y="1453"/>
                  </a:lnTo>
                  <a:lnTo>
                    <a:pt x="1335" y="1443"/>
                  </a:lnTo>
                  <a:lnTo>
                    <a:pt x="1336" y="1443"/>
                  </a:lnTo>
                  <a:lnTo>
                    <a:pt x="1337" y="1442"/>
                  </a:lnTo>
                  <a:close/>
                  <a:moveTo>
                    <a:pt x="1334" y="1427"/>
                  </a:moveTo>
                  <a:lnTo>
                    <a:pt x="1337" y="1427"/>
                  </a:lnTo>
                  <a:lnTo>
                    <a:pt x="1338" y="1429"/>
                  </a:lnTo>
                  <a:lnTo>
                    <a:pt x="1339" y="1430"/>
                  </a:lnTo>
                  <a:lnTo>
                    <a:pt x="1339" y="1432"/>
                  </a:lnTo>
                  <a:lnTo>
                    <a:pt x="1338" y="1434"/>
                  </a:lnTo>
                  <a:lnTo>
                    <a:pt x="1338" y="1437"/>
                  </a:lnTo>
                  <a:lnTo>
                    <a:pt x="1337" y="1439"/>
                  </a:lnTo>
                  <a:lnTo>
                    <a:pt x="1337" y="1440"/>
                  </a:lnTo>
                  <a:lnTo>
                    <a:pt x="1335" y="1440"/>
                  </a:lnTo>
                  <a:lnTo>
                    <a:pt x="1336" y="1437"/>
                  </a:lnTo>
                  <a:lnTo>
                    <a:pt x="1337" y="1435"/>
                  </a:lnTo>
                  <a:lnTo>
                    <a:pt x="1337" y="1430"/>
                  </a:lnTo>
                  <a:lnTo>
                    <a:pt x="1336" y="1429"/>
                  </a:lnTo>
                  <a:lnTo>
                    <a:pt x="1335" y="1429"/>
                  </a:lnTo>
                  <a:lnTo>
                    <a:pt x="1333" y="1430"/>
                  </a:lnTo>
                  <a:lnTo>
                    <a:pt x="1332" y="1430"/>
                  </a:lnTo>
                  <a:lnTo>
                    <a:pt x="1330" y="1431"/>
                  </a:lnTo>
                  <a:lnTo>
                    <a:pt x="1328" y="1433"/>
                  </a:lnTo>
                  <a:lnTo>
                    <a:pt x="1300" y="1452"/>
                  </a:lnTo>
                  <a:lnTo>
                    <a:pt x="1237" y="1496"/>
                  </a:lnTo>
                  <a:lnTo>
                    <a:pt x="1174" y="1538"/>
                  </a:lnTo>
                  <a:lnTo>
                    <a:pt x="1112" y="1575"/>
                  </a:lnTo>
                  <a:lnTo>
                    <a:pt x="1111" y="1575"/>
                  </a:lnTo>
                  <a:lnTo>
                    <a:pt x="1111" y="1574"/>
                  </a:lnTo>
                  <a:lnTo>
                    <a:pt x="1173" y="1536"/>
                  </a:lnTo>
                  <a:lnTo>
                    <a:pt x="1235" y="1495"/>
                  </a:lnTo>
                  <a:lnTo>
                    <a:pt x="1300" y="1451"/>
                  </a:lnTo>
                  <a:lnTo>
                    <a:pt x="1327" y="1432"/>
                  </a:lnTo>
                  <a:lnTo>
                    <a:pt x="1329" y="1430"/>
                  </a:lnTo>
                  <a:lnTo>
                    <a:pt x="1332" y="1429"/>
                  </a:lnTo>
                  <a:lnTo>
                    <a:pt x="1334" y="1427"/>
                  </a:lnTo>
                  <a:close/>
                  <a:moveTo>
                    <a:pt x="1846" y="1427"/>
                  </a:moveTo>
                  <a:lnTo>
                    <a:pt x="1847" y="1427"/>
                  </a:lnTo>
                  <a:lnTo>
                    <a:pt x="1849" y="1427"/>
                  </a:lnTo>
                  <a:lnTo>
                    <a:pt x="1852" y="1429"/>
                  </a:lnTo>
                  <a:lnTo>
                    <a:pt x="1857" y="1432"/>
                  </a:lnTo>
                  <a:lnTo>
                    <a:pt x="1863" y="1437"/>
                  </a:lnTo>
                  <a:lnTo>
                    <a:pt x="1881" y="1450"/>
                  </a:lnTo>
                  <a:lnTo>
                    <a:pt x="1892" y="1458"/>
                  </a:lnTo>
                  <a:lnTo>
                    <a:pt x="1904" y="1467"/>
                  </a:lnTo>
                  <a:lnTo>
                    <a:pt x="1919" y="1477"/>
                  </a:lnTo>
                  <a:lnTo>
                    <a:pt x="1937" y="1490"/>
                  </a:lnTo>
                  <a:lnTo>
                    <a:pt x="1957" y="1504"/>
                  </a:lnTo>
                  <a:lnTo>
                    <a:pt x="1980" y="1519"/>
                  </a:lnTo>
                  <a:lnTo>
                    <a:pt x="2005" y="1536"/>
                  </a:lnTo>
                  <a:lnTo>
                    <a:pt x="2033" y="1554"/>
                  </a:lnTo>
                  <a:lnTo>
                    <a:pt x="2065" y="1575"/>
                  </a:lnTo>
                  <a:lnTo>
                    <a:pt x="2065" y="1576"/>
                  </a:lnTo>
                  <a:lnTo>
                    <a:pt x="2065" y="1576"/>
                  </a:lnTo>
                  <a:lnTo>
                    <a:pt x="2065" y="1577"/>
                  </a:lnTo>
                  <a:lnTo>
                    <a:pt x="2033" y="1556"/>
                  </a:lnTo>
                  <a:lnTo>
                    <a:pt x="2004" y="1537"/>
                  </a:lnTo>
                  <a:lnTo>
                    <a:pt x="1978" y="1520"/>
                  </a:lnTo>
                  <a:lnTo>
                    <a:pt x="1956" y="1505"/>
                  </a:lnTo>
                  <a:lnTo>
                    <a:pt x="1936" y="1491"/>
                  </a:lnTo>
                  <a:lnTo>
                    <a:pt x="1919" y="1479"/>
                  </a:lnTo>
                  <a:lnTo>
                    <a:pt x="1903" y="1468"/>
                  </a:lnTo>
                  <a:lnTo>
                    <a:pt x="1891" y="1459"/>
                  </a:lnTo>
                  <a:lnTo>
                    <a:pt x="1880" y="1451"/>
                  </a:lnTo>
                  <a:lnTo>
                    <a:pt x="1871" y="1445"/>
                  </a:lnTo>
                  <a:lnTo>
                    <a:pt x="1862" y="1437"/>
                  </a:lnTo>
                  <a:lnTo>
                    <a:pt x="1855" y="1432"/>
                  </a:lnTo>
                  <a:lnTo>
                    <a:pt x="1850" y="1430"/>
                  </a:lnTo>
                  <a:lnTo>
                    <a:pt x="1847" y="1429"/>
                  </a:lnTo>
                  <a:lnTo>
                    <a:pt x="1847" y="1430"/>
                  </a:lnTo>
                  <a:lnTo>
                    <a:pt x="1846" y="1431"/>
                  </a:lnTo>
                  <a:lnTo>
                    <a:pt x="1846" y="1432"/>
                  </a:lnTo>
                  <a:lnTo>
                    <a:pt x="1847" y="1438"/>
                  </a:lnTo>
                  <a:lnTo>
                    <a:pt x="1848" y="1445"/>
                  </a:lnTo>
                  <a:lnTo>
                    <a:pt x="1846" y="1443"/>
                  </a:lnTo>
                  <a:lnTo>
                    <a:pt x="1844" y="1435"/>
                  </a:lnTo>
                  <a:lnTo>
                    <a:pt x="1844" y="1430"/>
                  </a:lnTo>
                  <a:lnTo>
                    <a:pt x="1846" y="1427"/>
                  </a:lnTo>
                  <a:lnTo>
                    <a:pt x="1846" y="1427"/>
                  </a:lnTo>
                  <a:close/>
                  <a:moveTo>
                    <a:pt x="0" y="1103"/>
                  </a:moveTo>
                  <a:lnTo>
                    <a:pt x="2" y="1103"/>
                  </a:lnTo>
                  <a:lnTo>
                    <a:pt x="4" y="1145"/>
                  </a:lnTo>
                  <a:lnTo>
                    <a:pt x="10" y="1186"/>
                  </a:lnTo>
                  <a:lnTo>
                    <a:pt x="18" y="1227"/>
                  </a:lnTo>
                  <a:lnTo>
                    <a:pt x="31" y="1267"/>
                  </a:lnTo>
                  <a:lnTo>
                    <a:pt x="47" y="1307"/>
                  </a:lnTo>
                  <a:lnTo>
                    <a:pt x="68" y="1345"/>
                  </a:lnTo>
                  <a:lnTo>
                    <a:pt x="91" y="1384"/>
                  </a:lnTo>
                  <a:lnTo>
                    <a:pt x="121" y="1424"/>
                  </a:lnTo>
                  <a:lnTo>
                    <a:pt x="121" y="1426"/>
                  </a:lnTo>
                  <a:lnTo>
                    <a:pt x="122" y="1426"/>
                  </a:lnTo>
                  <a:lnTo>
                    <a:pt x="154" y="1462"/>
                  </a:lnTo>
                  <a:lnTo>
                    <a:pt x="188" y="1496"/>
                  </a:lnTo>
                  <a:lnTo>
                    <a:pt x="225" y="1527"/>
                  </a:lnTo>
                  <a:lnTo>
                    <a:pt x="264" y="1555"/>
                  </a:lnTo>
                  <a:lnTo>
                    <a:pt x="306" y="1581"/>
                  </a:lnTo>
                  <a:lnTo>
                    <a:pt x="350" y="1604"/>
                  </a:lnTo>
                  <a:lnTo>
                    <a:pt x="396" y="1624"/>
                  </a:lnTo>
                  <a:lnTo>
                    <a:pt x="444" y="1641"/>
                  </a:lnTo>
                  <a:lnTo>
                    <a:pt x="493" y="1655"/>
                  </a:lnTo>
                  <a:lnTo>
                    <a:pt x="544" y="1666"/>
                  </a:lnTo>
                  <a:lnTo>
                    <a:pt x="597" y="1674"/>
                  </a:lnTo>
                  <a:lnTo>
                    <a:pt x="650" y="1679"/>
                  </a:lnTo>
                  <a:lnTo>
                    <a:pt x="705" y="1681"/>
                  </a:lnTo>
                  <a:lnTo>
                    <a:pt x="738" y="1680"/>
                  </a:lnTo>
                  <a:lnTo>
                    <a:pt x="771" y="1679"/>
                  </a:lnTo>
                  <a:lnTo>
                    <a:pt x="780" y="1679"/>
                  </a:lnTo>
                  <a:lnTo>
                    <a:pt x="783" y="1679"/>
                  </a:lnTo>
                  <a:lnTo>
                    <a:pt x="785" y="1679"/>
                  </a:lnTo>
                  <a:lnTo>
                    <a:pt x="737" y="1682"/>
                  </a:lnTo>
                  <a:lnTo>
                    <a:pt x="705" y="1682"/>
                  </a:lnTo>
                  <a:lnTo>
                    <a:pt x="650" y="1681"/>
                  </a:lnTo>
                  <a:lnTo>
                    <a:pt x="596" y="1676"/>
                  </a:lnTo>
                  <a:lnTo>
                    <a:pt x="543" y="1668"/>
                  </a:lnTo>
                  <a:lnTo>
                    <a:pt x="492" y="1656"/>
                  </a:lnTo>
                  <a:lnTo>
                    <a:pt x="442" y="1642"/>
                  </a:lnTo>
                  <a:lnTo>
                    <a:pt x="394" y="1625"/>
                  </a:lnTo>
                  <a:lnTo>
                    <a:pt x="347" y="1605"/>
                  </a:lnTo>
                  <a:lnTo>
                    <a:pt x="303" y="1581"/>
                  </a:lnTo>
                  <a:lnTo>
                    <a:pt x="261" y="1555"/>
                  </a:lnTo>
                  <a:lnTo>
                    <a:pt x="221" y="1526"/>
                  </a:lnTo>
                  <a:lnTo>
                    <a:pt x="184" y="1495"/>
                  </a:lnTo>
                  <a:lnTo>
                    <a:pt x="150" y="1461"/>
                  </a:lnTo>
                  <a:lnTo>
                    <a:pt x="118" y="1424"/>
                  </a:lnTo>
                  <a:lnTo>
                    <a:pt x="90" y="1384"/>
                  </a:lnTo>
                  <a:lnTo>
                    <a:pt x="64" y="1342"/>
                  </a:lnTo>
                  <a:lnTo>
                    <a:pt x="43" y="1300"/>
                  </a:lnTo>
                  <a:lnTo>
                    <a:pt x="26" y="1256"/>
                  </a:lnTo>
                  <a:lnTo>
                    <a:pt x="13" y="1212"/>
                  </a:lnTo>
                  <a:lnTo>
                    <a:pt x="5" y="1167"/>
                  </a:lnTo>
                  <a:lnTo>
                    <a:pt x="0" y="1121"/>
                  </a:lnTo>
                  <a:lnTo>
                    <a:pt x="0" y="1103"/>
                  </a:lnTo>
                  <a:close/>
                  <a:moveTo>
                    <a:pt x="78" y="819"/>
                  </a:moveTo>
                  <a:lnTo>
                    <a:pt x="80" y="819"/>
                  </a:lnTo>
                  <a:lnTo>
                    <a:pt x="56" y="865"/>
                  </a:lnTo>
                  <a:lnTo>
                    <a:pt x="37" y="910"/>
                  </a:lnTo>
                  <a:lnTo>
                    <a:pt x="21" y="957"/>
                  </a:lnTo>
                  <a:lnTo>
                    <a:pt x="10" y="1004"/>
                  </a:lnTo>
                  <a:lnTo>
                    <a:pt x="4" y="1050"/>
                  </a:lnTo>
                  <a:lnTo>
                    <a:pt x="2" y="1097"/>
                  </a:lnTo>
                  <a:lnTo>
                    <a:pt x="2" y="1101"/>
                  </a:lnTo>
                  <a:lnTo>
                    <a:pt x="0" y="1101"/>
                  </a:lnTo>
                  <a:lnTo>
                    <a:pt x="0" y="1072"/>
                  </a:lnTo>
                  <a:lnTo>
                    <a:pt x="5" y="1021"/>
                  </a:lnTo>
                  <a:lnTo>
                    <a:pt x="16" y="970"/>
                  </a:lnTo>
                  <a:lnTo>
                    <a:pt x="31" y="919"/>
                  </a:lnTo>
                  <a:lnTo>
                    <a:pt x="52" y="869"/>
                  </a:lnTo>
                  <a:lnTo>
                    <a:pt x="78" y="819"/>
                  </a:lnTo>
                  <a:close/>
                  <a:moveTo>
                    <a:pt x="336" y="602"/>
                  </a:moveTo>
                  <a:lnTo>
                    <a:pt x="336" y="602"/>
                  </a:lnTo>
                  <a:lnTo>
                    <a:pt x="338" y="602"/>
                  </a:lnTo>
                  <a:lnTo>
                    <a:pt x="300" y="621"/>
                  </a:lnTo>
                  <a:lnTo>
                    <a:pt x="265" y="639"/>
                  </a:lnTo>
                  <a:lnTo>
                    <a:pt x="231" y="661"/>
                  </a:lnTo>
                  <a:lnTo>
                    <a:pt x="199" y="682"/>
                  </a:lnTo>
                  <a:lnTo>
                    <a:pt x="170" y="706"/>
                  </a:lnTo>
                  <a:lnTo>
                    <a:pt x="143" y="732"/>
                  </a:lnTo>
                  <a:lnTo>
                    <a:pt x="119" y="760"/>
                  </a:lnTo>
                  <a:lnTo>
                    <a:pt x="98" y="790"/>
                  </a:lnTo>
                  <a:lnTo>
                    <a:pt x="81" y="817"/>
                  </a:lnTo>
                  <a:lnTo>
                    <a:pt x="79" y="817"/>
                  </a:lnTo>
                  <a:lnTo>
                    <a:pt x="88" y="803"/>
                  </a:lnTo>
                  <a:lnTo>
                    <a:pt x="97" y="789"/>
                  </a:lnTo>
                  <a:lnTo>
                    <a:pt x="118" y="759"/>
                  </a:lnTo>
                  <a:lnTo>
                    <a:pt x="142" y="732"/>
                  </a:lnTo>
                  <a:lnTo>
                    <a:pt x="169" y="706"/>
                  </a:lnTo>
                  <a:lnTo>
                    <a:pt x="198" y="682"/>
                  </a:lnTo>
                  <a:lnTo>
                    <a:pt x="229" y="660"/>
                  </a:lnTo>
                  <a:lnTo>
                    <a:pt x="262" y="639"/>
                  </a:lnTo>
                  <a:lnTo>
                    <a:pt x="298" y="620"/>
                  </a:lnTo>
                  <a:lnTo>
                    <a:pt x="336" y="602"/>
                  </a:lnTo>
                  <a:close/>
                  <a:moveTo>
                    <a:pt x="736" y="480"/>
                  </a:moveTo>
                  <a:lnTo>
                    <a:pt x="736" y="482"/>
                  </a:lnTo>
                  <a:lnTo>
                    <a:pt x="738" y="482"/>
                  </a:lnTo>
                  <a:lnTo>
                    <a:pt x="676" y="496"/>
                  </a:lnTo>
                  <a:lnTo>
                    <a:pt x="615" y="511"/>
                  </a:lnTo>
                  <a:lnTo>
                    <a:pt x="557" y="526"/>
                  </a:lnTo>
                  <a:lnTo>
                    <a:pt x="500" y="543"/>
                  </a:lnTo>
                  <a:lnTo>
                    <a:pt x="445" y="560"/>
                  </a:lnTo>
                  <a:lnTo>
                    <a:pt x="392" y="579"/>
                  </a:lnTo>
                  <a:lnTo>
                    <a:pt x="342" y="600"/>
                  </a:lnTo>
                  <a:lnTo>
                    <a:pt x="337" y="600"/>
                  </a:lnTo>
                  <a:lnTo>
                    <a:pt x="388" y="579"/>
                  </a:lnTo>
                  <a:lnTo>
                    <a:pt x="441" y="560"/>
                  </a:lnTo>
                  <a:lnTo>
                    <a:pt x="496" y="542"/>
                  </a:lnTo>
                  <a:lnTo>
                    <a:pt x="554" y="525"/>
                  </a:lnTo>
                  <a:lnTo>
                    <a:pt x="613" y="509"/>
                  </a:lnTo>
                  <a:lnTo>
                    <a:pt x="674" y="495"/>
                  </a:lnTo>
                  <a:lnTo>
                    <a:pt x="736" y="480"/>
                  </a:lnTo>
                  <a:close/>
                  <a:moveTo>
                    <a:pt x="2019" y="379"/>
                  </a:moveTo>
                  <a:lnTo>
                    <a:pt x="2075" y="395"/>
                  </a:lnTo>
                  <a:lnTo>
                    <a:pt x="2134" y="409"/>
                  </a:lnTo>
                  <a:lnTo>
                    <a:pt x="2195" y="423"/>
                  </a:lnTo>
                  <a:lnTo>
                    <a:pt x="2257" y="437"/>
                  </a:lnTo>
                  <a:lnTo>
                    <a:pt x="2321" y="450"/>
                  </a:lnTo>
                  <a:lnTo>
                    <a:pt x="2392" y="464"/>
                  </a:lnTo>
                  <a:lnTo>
                    <a:pt x="2392" y="467"/>
                  </a:lnTo>
                  <a:lnTo>
                    <a:pt x="2320" y="451"/>
                  </a:lnTo>
                  <a:lnTo>
                    <a:pt x="2256" y="438"/>
                  </a:lnTo>
                  <a:lnTo>
                    <a:pt x="2194" y="425"/>
                  </a:lnTo>
                  <a:lnTo>
                    <a:pt x="2133" y="411"/>
                  </a:lnTo>
                  <a:lnTo>
                    <a:pt x="2074" y="396"/>
                  </a:lnTo>
                  <a:lnTo>
                    <a:pt x="2017" y="381"/>
                  </a:lnTo>
                  <a:lnTo>
                    <a:pt x="2019" y="381"/>
                  </a:lnTo>
                  <a:lnTo>
                    <a:pt x="2019" y="379"/>
                  </a:lnTo>
                  <a:close/>
                  <a:moveTo>
                    <a:pt x="1685" y="146"/>
                  </a:moveTo>
                  <a:lnTo>
                    <a:pt x="1707" y="176"/>
                  </a:lnTo>
                  <a:lnTo>
                    <a:pt x="1731" y="206"/>
                  </a:lnTo>
                  <a:lnTo>
                    <a:pt x="1757" y="235"/>
                  </a:lnTo>
                  <a:lnTo>
                    <a:pt x="1786" y="263"/>
                  </a:lnTo>
                  <a:lnTo>
                    <a:pt x="1818" y="289"/>
                  </a:lnTo>
                  <a:lnTo>
                    <a:pt x="1852" y="314"/>
                  </a:lnTo>
                  <a:lnTo>
                    <a:pt x="1890" y="332"/>
                  </a:lnTo>
                  <a:lnTo>
                    <a:pt x="1929" y="349"/>
                  </a:lnTo>
                  <a:lnTo>
                    <a:pt x="1973" y="364"/>
                  </a:lnTo>
                  <a:lnTo>
                    <a:pt x="2018" y="379"/>
                  </a:lnTo>
                  <a:lnTo>
                    <a:pt x="2012" y="379"/>
                  </a:lnTo>
                  <a:lnTo>
                    <a:pt x="1968" y="365"/>
                  </a:lnTo>
                  <a:lnTo>
                    <a:pt x="1927" y="350"/>
                  </a:lnTo>
                  <a:lnTo>
                    <a:pt x="1887" y="333"/>
                  </a:lnTo>
                  <a:lnTo>
                    <a:pt x="1851" y="316"/>
                  </a:lnTo>
                  <a:lnTo>
                    <a:pt x="1820" y="293"/>
                  </a:lnTo>
                  <a:lnTo>
                    <a:pt x="1791" y="270"/>
                  </a:lnTo>
                  <a:lnTo>
                    <a:pt x="1791" y="268"/>
                  </a:lnTo>
                  <a:lnTo>
                    <a:pt x="1789" y="268"/>
                  </a:lnTo>
                  <a:lnTo>
                    <a:pt x="1760" y="239"/>
                  </a:lnTo>
                  <a:lnTo>
                    <a:pt x="1732" y="209"/>
                  </a:lnTo>
                  <a:lnTo>
                    <a:pt x="1706" y="178"/>
                  </a:lnTo>
                  <a:lnTo>
                    <a:pt x="1684" y="147"/>
                  </a:lnTo>
                  <a:lnTo>
                    <a:pt x="1685" y="147"/>
                  </a:lnTo>
                  <a:lnTo>
                    <a:pt x="1685" y="146"/>
                  </a:lnTo>
                  <a:close/>
                  <a:moveTo>
                    <a:pt x="1591" y="0"/>
                  </a:moveTo>
                  <a:lnTo>
                    <a:pt x="1627" y="58"/>
                  </a:lnTo>
                  <a:lnTo>
                    <a:pt x="1655" y="101"/>
                  </a:lnTo>
                  <a:lnTo>
                    <a:pt x="1685" y="145"/>
                  </a:lnTo>
                  <a:lnTo>
                    <a:pt x="1683" y="145"/>
                  </a:lnTo>
                  <a:lnTo>
                    <a:pt x="1653" y="101"/>
                  </a:lnTo>
                  <a:lnTo>
                    <a:pt x="1626" y="59"/>
                  </a:lnTo>
                  <a:lnTo>
                    <a:pt x="1625" y="57"/>
                  </a:lnTo>
                  <a:lnTo>
                    <a:pt x="1622" y="53"/>
                  </a:lnTo>
                  <a:lnTo>
                    <a:pt x="1619" y="47"/>
                  </a:lnTo>
                  <a:lnTo>
                    <a:pt x="1614" y="40"/>
                  </a:lnTo>
                  <a:lnTo>
                    <a:pt x="1598" y="16"/>
                  </a:lnTo>
                  <a:lnTo>
                    <a:pt x="1595" y="10"/>
                  </a:lnTo>
                  <a:lnTo>
                    <a:pt x="1590" y="3"/>
                  </a:lnTo>
                  <a:lnTo>
                    <a:pt x="1586" y="8"/>
                  </a:lnTo>
                  <a:lnTo>
                    <a:pt x="1580" y="17"/>
                  </a:lnTo>
                  <a:lnTo>
                    <a:pt x="1574" y="28"/>
                  </a:lnTo>
                  <a:lnTo>
                    <a:pt x="1566" y="42"/>
                  </a:lnTo>
                  <a:lnTo>
                    <a:pt x="1555" y="59"/>
                  </a:lnTo>
                  <a:lnTo>
                    <a:pt x="1544" y="78"/>
                  </a:lnTo>
                  <a:lnTo>
                    <a:pt x="1531" y="99"/>
                  </a:lnTo>
                  <a:lnTo>
                    <a:pt x="1516" y="122"/>
                  </a:lnTo>
                  <a:lnTo>
                    <a:pt x="1500" y="145"/>
                  </a:lnTo>
                  <a:lnTo>
                    <a:pt x="1498" y="145"/>
                  </a:lnTo>
                  <a:lnTo>
                    <a:pt x="1498" y="147"/>
                  </a:lnTo>
                  <a:lnTo>
                    <a:pt x="1499" y="147"/>
                  </a:lnTo>
                  <a:lnTo>
                    <a:pt x="1476" y="178"/>
                  </a:lnTo>
                  <a:lnTo>
                    <a:pt x="1451" y="209"/>
                  </a:lnTo>
                  <a:lnTo>
                    <a:pt x="1422" y="239"/>
                  </a:lnTo>
                  <a:lnTo>
                    <a:pt x="1392" y="268"/>
                  </a:lnTo>
                  <a:lnTo>
                    <a:pt x="1390" y="268"/>
                  </a:lnTo>
                  <a:lnTo>
                    <a:pt x="1390" y="270"/>
                  </a:lnTo>
                  <a:lnTo>
                    <a:pt x="1366" y="290"/>
                  </a:lnTo>
                  <a:lnTo>
                    <a:pt x="1340" y="308"/>
                  </a:lnTo>
                  <a:lnTo>
                    <a:pt x="1313" y="325"/>
                  </a:lnTo>
                  <a:lnTo>
                    <a:pt x="1284" y="340"/>
                  </a:lnTo>
                  <a:lnTo>
                    <a:pt x="1226" y="360"/>
                  </a:lnTo>
                  <a:lnTo>
                    <a:pt x="1165" y="379"/>
                  </a:lnTo>
                  <a:lnTo>
                    <a:pt x="1163" y="379"/>
                  </a:lnTo>
                  <a:lnTo>
                    <a:pt x="1163" y="379"/>
                  </a:lnTo>
                  <a:lnTo>
                    <a:pt x="1083" y="402"/>
                  </a:lnTo>
                  <a:lnTo>
                    <a:pt x="1000" y="422"/>
                  </a:lnTo>
                  <a:lnTo>
                    <a:pt x="835" y="460"/>
                  </a:lnTo>
                  <a:lnTo>
                    <a:pt x="745" y="480"/>
                  </a:lnTo>
                  <a:lnTo>
                    <a:pt x="738" y="480"/>
                  </a:lnTo>
                  <a:lnTo>
                    <a:pt x="835" y="459"/>
                  </a:lnTo>
                  <a:lnTo>
                    <a:pt x="900" y="444"/>
                  </a:lnTo>
                  <a:lnTo>
                    <a:pt x="966" y="429"/>
                  </a:lnTo>
                  <a:lnTo>
                    <a:pt x="1032" y="413"/>
                  </a:lnTo>
                  <a:lnTo>
                    <a:pt x="1097" y="396"/>
                  </a:lnTo>
                  <a:lnTo>
                    <a:pt x="1161" y="379"/>
                  </a:lnTo>
                  <a:lnTo>
                    <a:pt x="1223" y="359"/>
                  </a:lnTo>
                  <a:lnTo>
                    <a:pt x="1284" y="338"/>
                  </a:lnTo>
                  <a:lnTo>
                    <a:pt x="1316" y="321"/>
                  </a:lnTo>
                  <a:lnTo>
                    <a:pt x="1347" y="301"/>
                  </a:lnTo>
                  <a:lnTo>
                    <a:pt x="1376" y="279"/>
                  </a:lnTo>
                  <a:lnTo>
                    <a:pt x="1403" y="255"/>
                  </a:lnTo>
                  <a:lnTo>
                    <a:pt x="1428" y="231"/>
                  </a:lnTo>
                  <a:lnTo>
                    <a:pt x="1452" y="204"/>
                  </a:lnTo>
                  <a:lnTo>
                    <a:pt x="1473" y="179"/>
                  </a:lnTo>
                  <a:lnTo>
                    <a:pt x="1492" y="153"/>
                  </a:lnTo>
                  <a:lnTo>
                    <a:pt x="1510" y="128"/>
                  </a:lnTo>
                  <a:lnTo>
                    <a:pt x="1526" y="104"/>
                  </a:lnTo>
                  <a:lnTo>
                    <a:pt x="1541" y="80"/>
                  </a:lnTo>
                  <a:lnTo>
                    <a:pt x="1553" y="59"/>
                  </a:lnTo>
                  <a:lnTo>
                    <a:pt x="1564" y="41"/>
                  </a:lnTo>
                  <a:lnTo>
                    <a:pt x="1573" y="27"/>
                  </a:lnTo>
                  <a:lnTo>
                    <a:pt x="1580" y="16"/>
                  </a:lnTo>
                  <a:lnTo>
                    <a:pt x="1586" y="7"/>
                  </a:lnTo>
                  <a:lnTo>
                    <a:pt x="1590" y="1"/>
                  </a:lnTo>
                  <a:lnTo>
                    <a:pt x="1591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3257550" y="1944688"/>
              <a:ext cx="1930400" cy="3003550"/>
            </a:xfrm>
            <a:custGeom>
              <a:avLst/>
              <a:gdLst/>
              <a:ahLst/>
              <a:cxnLst>
                <a:cxn ang="0">
                  <a:pos x="604" y="1891"/>
                </a:cxn>
                <a:cxn ang="0">
                  <a:pos x="715" y="1835"/>
                </a:cxn>
                <a:cxn ang="0">
                  <a:pos x="605" y="1890"/>
                </a:cxn>
                <a:cxn ang="0">
                  <a:pos x="741" y="1816"/>
                </a:cxn>
                <a:cxn ang="0">
                  <a:pos x="867" y="1700"/>
                </a:cxn>
                <a:cxn ang="0">
                  <a:pos x="865" y="1700"/>
                </a:cxn>
                <a:cxn ang="0">
                  <a:pos x="536" y="1663"/>
                </a:cxn>
                <a:cxn ang="0">
                  <a:pos x="502" y="1661"/>
                </a:cxn>
                <a:cxn ang="0">
                  <a:pos x="643" y="1652"/>
                </a:cxn>
                <a:cxn ang="0">
                  <a:pos x="571" y="1661"/>
                </a:cxn>
                <a:cxn ang="0">
                  <a:pos x="778" y="1605"/>
                </a:cxn>
                <a:cxn ang="0">
                  <a:pos x="648" y="1652"/>
                </a:cxn>
                <a:cxn ang="0">
                  <a:pos x="777" y="1604"/>
                </a:cxn>
                <a:cxn ang="0">
                  <a:pos x="899" y="1661"/>
                </a:cxn>
                <a:cxn ang="0">
                  <a:pos x="982" y="1521"/>
                </a:cxn>
                <a:cxn ang="0">
                  <a:pos x="982" y="1444"/>
                </a:cxn>
                <a:cxn ang="0">
                  <a:pos x="927" y="1498"/>
                </a:cxn>
                <a:cxn ang="0">
                  <a:pos x="812" y="1586"/>
                </a:cxn>
                <a:cxn ang="0">
                  <a:pos x="845" y="1562"/>
                </a:cxn>
                <a:cxn ang="0">
                  <a:pos x="931" y="1493"/>
                </a:cxn>
                <a:cxn ang="0">
                  <a:pos x="1019" y="1431"/>
                </a:cxn>
                <a:cxn ang="0">
                  <a:pos x="1018" y="1427"/>
                </a:cxn>
                <a:cxn ang="0">
                  <a:pos x="982" y="1444"/>
                </a:cxn>
                <a:cxn ang="0">
                  <a:pos x="1022" y="1408"/>
                </a:cxn>
                <a:cxn ang="0">
                  <a:pos x="1020" y="1427"/>
                </a:cxn>
                <a:cxn ang="0">
                  <a:pos x="1020" y="1410"/>
                </a:cxn>
                <a:cxn ang="0">
                  <a:pos x="1022" y="1408"/>
                </a:cxn>
                <a:cxn ang="0">
                  <a:pos x="155" y="1488"/>
                </a:cxn>
                <a:cxn ang="0">
                  <a:pos x="296" y="1600"/>
                </a:cxn>
                <a:cxn ang="0">
                  <a:pos x="452" y="1652"/>
                </a:cxn>
                <a:cxn ang="0">
                  <a:pos x="465" y="1656"/>
                </a:cxn>
                <a:cxn ang="0">
                  <a:pos x="445" y="1653"/>
                </a:cxn>
                <a:cxn ang="0">
                  <a:pos x="260" y="1581"/>
                </a:cxn>
                <a:cxn ang="0">
                  <a:pos x="131" y="1460"/>
                </a:cxn>
                <a:cxn ang="0">
                  <a:pos x="4" y="1115"/>
                </a:cxn>
                <a:cxn ang="0">
                  <a:pos x="40" y="1289"/>
                </a:cxn>
                <a:cxn ang="0">
                  <a:pos x="72" y="1366"/>
                </a:cxn>
                <a:cxn ang="0">
                  <a:pos x="10" y="1181"/>
                </a:cxn>
                <a:cxn ang="0">
                  <a:pos x="55" y="798"/>
                </a:cxn>
                <a:cxn ang="0">
                  <a:pos x="3" y="992"/>
                </a:cxn>
                <a:cxn ang="0">
                  <a:pos x="2" y="992"/>
                </a:cxn>
                <a:cxn ang="0">
                  <a:pos x="53" y="798"/>
                </a:cxn>
                <a:cxn ang="0">
                  <a:pos x="152" y="663"/>
                </a:cxn>
                <a:cxn ang="0">
                  <a:pos x="54" y="796"/>
                </a:cxn>
                <a:cxn ang="0">
                  <a:pos x="182" y="634"/>
                </a:cxn>
                <a:cxn ang="0">
                  <a:pos x="519" y="470"/>
                </a:cxn>
                <a:cxn ang="0">
                  <a:pos x="303" y="554"/>
                </a:cxn>
                <a:cxn ang="0">
                  <a:pos x="362" y="523"/>
                </a:cxn>
                <a:cxn ang="0">
                  <a:pos x="549" y="461"/>
                </a:cxn>
                <a:cxn ang="0">
                  <a:pos x="780" y="403"/>
                </a:cxn>
                <a:cxn ang="0">
                  <a:pos x="614" y="446"/>
                </a:cxn>
                <a:cxn ang="0">
                  <a:pos x="643" y="438"/>
                </a:cxn>
                <a:cxn ang="0">
                  <a:pos x="815" y="390"/>
                </a:cxn>
                <a:cxn ang="0">
                  <a:pos x="1046" y="270"/>
                </a:cxn>
                <a:cxn ang="0">
                  <a:pos x="909" y="357"/>
                </a:cxn>
                <a:cxn ang="0">
                  <a:pos x="908" y="356"/>
                </a:cxn>
                <a:cxn ang="0">
                  <a:pos x="1044" y="270"/>
                </a:cxn>
                <a:cxn ang="0">
                  <a:pos x="1113" y="189"/>
                </a:cxn>
                <a:cxn ang="0">
                  <a:pos x="1111" y="189"/>
                </a:cxn>
                <a:cxn ang="0">
                  <a:pos x="1191" y="50"/>
                </a:cxn>
                <a:cxn ang="0">
                  <a:pos x="1189" y="49"/>
                </a:cxn>
                <a:cxn ang="0">
                  <a:pos x="1216" y="0"/>
                </a:cxn>
              </a:cxnLst>
              <a:rect l="0" t="0" r="r" b="b"/>
              <a:pathLst>
                <a:path w="1216" h="1892">
                  <a:moveTo>
                    <a:pt x="604" y="1891"/>
                  </a:moveTo>
                  <a:lnTo>
                    <a:pt x="605" y="1891"/>
                  </a:lnTo>
                  <a:lnTo>
                    <a:pt x="605" y="1892"/>
                  </a:lnTo>
                  <a:lnTo>
                    <a:pt x="604" y="1892"/>
                  </a:lnTo>
                  <a:lnTo>
                    <a:pt x="604" y="1891"/>
                  </a:lnTo>
                  <a:close/>
                  <a:moveTo>
                    <a:pt x="800" y="1767"/>
                  </a:moveTo>
                  <a:lnTo>
                    <a:pt x="803" y="1767"/>
                  </a:lnTo>
                  <a:lnTo>
                    <a:pt x="774" y="1792"/>
                  </a:lnTo>
                  <a:lnTo>
                    <a:pt x="744" y="1815"/>
                  </a:lnTo>
                  <a:lnTo>
                    <a:pt x="715" y="1835"/>
                  </a:lnTo>
                  <a:lnTo>
                    <a:pt x="688" y="1854"/>
                  </a:lnTo>
                  <a:lnTo>
                    <a:pt x="660" y="1868"/>
                  </a:lnTo>
                  <a:lnTo>
                    <a:pt x="634" y="1881"/>
                  </a:lnTo>
                  <a:lnTo>
                    <a:pt x="610" y="1890"/>
                  </a:lnTo>
                  <a:lnTo>
                    <a:pt x="605" y="1890"/>
                  </a:lnTo>
                  <a:lnTo>
                    <a:pt x="629" y="1881"/>
                  </a:lnTo>
                  <a:lnTo>
                    <a:pt x="655" y="1870"/>
                  </a:lnTo>
                  <a:lnTo>
                    <a:pt x="682" y="1854"/>
                  </a:lnTo>
                  <a:lnTo>
                    <a:pt x="711" y="1837"/>
                  </a:lnTo>
                  <a:lnTo>
                    <a:pt x="741" y="1816"/>
                  </a:lnTo>
                  <a:lnTo>
                    <a:pt x="770" y="1793"/>
                  </a:lnTo>
                  <a:lnTo>
                    <a:pt x="800" y="1767"/>
                  </a:lnTo>
                  <a:close/>
                  <a:moveTo>
                    <a:pt x="895" y="1663"/>
                  </a:moveTo>
                  <a:lnTo>
                    <a:pt x="897" y="1663"/>
                  </a:lnTo>
                  <a:lnTo>
                    <a:pt x="867" y="1700"/>
                  </a:lnTo>
                  <a:lnTo>
                    <a:pt x="836" y="1734"/>
                  </a:lnTo>
                  <a:lnTo>
                    <a:pt x="805" y="1764"/>
                  </a:lnTo>
                  <a:lnTo>
                    <a:pt x="802" y="1764"/>
                  </a:lnTo>
                  <a:lnTo>
                    <a:pt x="834" y="1734"/>
                  </a:lnTo>
                  <a:lnTo>
                    <a:pt x="865" y="1700"/>
                  </a:lnTo>
                  <a:lnTo>
                    <a:pt x="895" y="1663"/>
                  </a:lnTo>
                  <a:close/>
                  <a:moveTo>
                    <a:pt x="525" y="1663"/>
                  </a:moveTo>
                  <a:lnTo>
                    <a:pt x="571" y="1663"/>
                  </a:lnTo>
                  <a:lnTo>
                    <a:pt x="560" y="1663"/>
                  </a:lnTo>
                  <a:lnTo>
                    <a:pt x="536" y="1663"/>
                  </a:lnTo>
                  <a:lnTo>
                    <a:pt x="525" y="1663"/>
                  </a:lnTo>
                  <a:close/>
                  <a:moveTo>
                    <a:pt x="474" y="1657"/>
                  </a:moveTo>
                  <a:lnTo>
                    <a:pt x="478" y="1657"/>
                  </a:lnTo>
                  <a:lnTo>
                    <a:pt x="525" y="1661"/>
                  </a:lnTo>
                  <a:lnTo>
                    <a:pt x="502" y="1661"/>
                  </a:lnTo>
                  <a:lnTo>
                    <a:pt x="486" y="1660"/>
                  </a:lnTo>
                  <a:lnTo>
                    <a:pt x="470" y="1658"/>
                  </a:lnTo>
                  <a:lnTo>
                    <a:pt x="474" y="1657"/>
                  </a:lnTo>
                  <a:close/>
                  <a:moveTo>
                    <a:pt x="642" y="1652"/>
                  </a:moveTo>
                  <a:lnTo>
                    <a:pt x="643" y="1652"/>
                  </a:lnTo>
                  <a:lnTo>
                    <a:pt x="645" y="1653"/>
                  </a:lnTo>
                  <a:lnTo>
                    <a:pt x="645" y="1653"/>
                  </a:lnTo>
                  <a:lnTo>
                    <a:pt x="621" y="1658"/>
                  </a:lnTo>
                  <a:lnTo>
                    <a:pt x="595" y="1661"/>
                  </a:lnTo>
                  <a:lnTo>
                    <a:pt x="571" y="1661"/>
                  </a:lnTo>
                  <a:lnTo>
                    <a:pt x="608" y="1658"/>
                  </a:lnTo>
                  <a:lnTo>
                    <a:pt x="642" y="1652"/>
                  </a:lnTo>
                  <a:close/>
                  <a:moveTo>
                    <a:pt x="777" y="1604"/>
                  </a:moveTo>
                  <a:lnTo>
                    <a:pt x="777" y="1605"/>
                  </a:lnTo>
                  <a:lnTo>
                    <a:pt x="778" y="1605"/>
                  </a:lnTo>
                  <a:lnTo>
                    <a:pt x="748" y="1620"/>
                  </a:lnTo>
                  <a:lnTo>
                    <a:pt x="717" y="1633"/>
                  </a:lnTo>
                  <a:lnTo>
                    <a:pt x="684" y="1644"/>
                  </a:lnTo>
                  <a:lnTo>
                    <a:pt x="650" y="1652"/>
                  </a:lnTo>
                  <a:lnTo>
                    <a:pt x="648" y="1652"/>
                  </a:lnTo>
                  <a:lnTo>
                    <a:pt x="645" y="1652"/>
                  </a:lnTo>
                  <a:lnTo>
                    <a:pt x="681" y="1643"/>
                  </a:lnTo>
                  <a:lnTo>
                    <a:pt x="714" y="1631"/>
                  </a:lnTo>
                  <a:lnTo>
                    <a:pt x="746" y="1618"/>
                  </a:lnTo>
                  <a:lnTo>
                    <a:pt x="777" y="1604"/>
                  </a:lnTo>
                  <a:close/>
                  <a:moveTo>
                    <a:pt x="985" y="1517"/>
                  </a:moveTo>
                  <a:lnTo>
                    <a:pt x="966" y="1555"/>
                  </a:lnTo>
                  <a:lnTo>
                    <a:pt x="945" y="1592"/>
                  </a:lnTo>
                  <a:lnTo>
                    <a:pt x="923" y="1628"/>
                  </a:lnTo>
                  <a:lnTo>
                    <a:pt x="899" y="1661"/>
                  </a:lnTo>
                  <a:lnTo>
                    <a:pt x="897" y="1661"/>
                  </a:lnTo>
                  <a:lnTo>
                    <a:pt x="920" y="1629"/>
                  </a:lnTo>
                  <a:lnTo>
                    <a:pt x="943" y="1594"/>
                  </a:lnTo>
                  <a:lnTo>
                    <a:pt x="963" y="1559"/>
                  </a:lnTo>
                  <a:lnTo>
                    <a:pt x="982" y="1521"/>
                  </a:lnTo>
                  <a:lnTo>
                    <a:pt x="984" y="1519"/>
                  </a:lnTo>
                  <a:lnTo>
                    <a:pt x="985" y="1517"/>
                  </a:lnTo>
                  <a:close/>
                  <a:moveTo>
                    <a:pt x="982" y="1444"/>
                  </a:moveTo>
                  <a:lnTo>
                    <a:pt x="982" y="1445"/>
                  </a:lnTo>
                  <a:lnTo>
                    <a:pt x="982" y="1444"/>
                  </a:lnTo>
                  <a:close/>
                  <a:moveTo>
                    <a:pt x="981" y="1443"/>
                  </a:moveTo>
                  <a:lnTo>
                    <a:pt x="980" y="1448"/>
                  </a:lnTo>
                  <a:lnTo>
                    <a:pt x="964" y="1463"/>
                  </a:lnTo>
                  <a:lnTo>
                    <a:pt x="947" y="1480"/>
                  </a:lnTo>
                  <a:lnTo>
                    <a:pt x="927" y="1498"/>
                  </a:lnTo>
                  <a:lnTo>
                    <a:pt x="923" y="1502"/>
                  </a:lnTo>
                  <a:lnTo>
                    <a:pt x="899" y="1523"/>
                  </a:lnTo>
                  <a:lnTo>
                    <a:pt x="873" y="1544"/>
                  </a:lnTo>
                  <a:lnTo>
                    <a:pt x="844" y="1565"/>
                  </a:lnTo>
                  <a:lnTo>
                    <a:pt x="812" y="1586"/>
                  </a:lnTo>
                  <a:lnTo>
                    <a:pt x="779" y="1605"/>
                  </a:lnTo>
                  <a:lnTo>
                    <a:pt x="778" y="1604"/>
                  </a:lnTo>
                  <a:lnTo>
                    <a:pt x="778" y="1603"/>
                  </a:lnTo>
                  <a:lnTo>
                    <a:pt x="813" y="1584"/>
                  </a:lnTo>
                  <a:lnTo>
                    <a:pt x="845" y="1562"/>
                  </a:lnTo>
                  <a:lnTo>
                    <a:pt x="874" y="1541"/>
                  </a:lnTo>
                  <a:lnTo>
                    <a:pt x="902" y="1518"/>
                  </a:lnTo>
                  <a:lnTo>
                    <a:pt x="927" y="1496"/>
                  </a:lnTo>
                  <a:lnTo>
                    <a:pt x="929" y="1495"/>
                  </a:lnTo>
                  <a:lnTo>
                    <a:pt x="931" y="1493"/>
                  </a:lnTo>
                  <a:lnTo>
                    <a:pt x="949" y="1475"/>
                  </a:lnTo>
                  <a:lnTo>
                    <a:pt x="981" y="1443"/>
                  </a:lnTo>
                  <a:close/>
                  <a:moveTo>
                    <a:pt x="1018" y="1427"/>
                  </a:moveTo>
                  <a:lnTo>
                    <a:pt x="1019" y="1429"/>
                  </a:lnTo>
                  <a:lnTo>
                    <a:pt x="1019" y="1431"/>
                  </a:lnTo>
                  <a:lnTo>
                    <a:pt x="1005" y="1472"/>
                  </a:lnTo>
                  <a:lnTo>
                    <a:pt x="988" y="1512"/>
                  </a:lnTo>
                  <a:lnTo>
                    <a:pt x="984" y="1516"/>
                  </a:lnTo>
                  <a:lnTo>
                    <a:pt x="1002" y="1472"/>
                  </a:lnTo>
                  <a:lnTo>
                    <a:pt x="1018" y="1427"/>
                  </a:lnTo>
                  <a:close/>
                  <a:moveTo>
                    <a:pt x="1017" y="1410"/>
                  </a:moveTo>
                  <a:lnTo>
                    <a:pt x="1017" y="1412"/>
                  </a:lnTo>
                  <a:lnTo>
                    <a:pt x="1010" y="1417"/>
                  </a:lnTo>
                  <a:lnTo>
                    <a:pt x="1002" y="1424"/>
                  </a:lnTo>
                  <a:lnTo>
                    <a:pt x="982" y="1444"/>
                  </a:lnTo>
                  <a:lnTo>
                    <a:pt x="984" y="1440"/>
                  </a:lnTo>
                  <a:lnTo>
                    <a:pt x="1003" y="1422"/>
                  </a:lnTo>
                  <a:lnTo>
                    <a:pt x="1011" y="1415"/>
                  </a:lnTo>
                  <a:lnTo>
                    <a:pt x="1017" y="1410"/>
                  </a:lnTo>
                  <a:close/>
                  <a:moveTo>
                    <a:pt x="1022" y="1408"/>
                  </a:moveTo>
                  <a:lnTo>
                    <a:pt x="1025" y="1408"/>
                  </a:lnTo>
                  <a:lnTo>
                    <a:pt x="1025" y="1409"/>
                  </a:lnTo>
                  <a:lnTo>
                    <a:pt x="1025" y="1409"/>
                  </a:lnTo>
                  <a:lnTo>
                    <a:pt x="1022" y="1419"/>
                  </a:lnTo>
                  <a:lnTo>
                    <a:pt x="1020" y="1427"/>
                  </a:lnTo>
                  <a:lnTo>
                    <a:pt x="1020" y="1423"/>
                  </a:lnTo>
                  <a:lnTo>
                    <a:pt x="1022" y="1416"/>
                  </a:lnTo>
                  <a:lnTo>
                    <a:pt x="1023" y="1409"/>
                  </a:lnTo>
                  <a:lnTo>
                    <a:pt x="1022" y="1409"/>
                  </a:lnTo>
                  <a:lnTo>
                    <a:pt x="1020" y="1410"/>
                  </a:lnTo>
                  <a:lnTo>
                    <a:pt x="1018" y="1411"/>
                  </a:lnTo>
                  <a:lnTo>
                    <a:pt x="1018" y="1409"/>
                  </a:lnTo>
                  <a:lnTo>
                    <a:pt x="1020" y="1409"/>
                  </a:lnTo>
                  <a:lnTo>
                    <a:pt x="1020" y="1409"/>
                  </a:lnTo>
                  <a:lnTo>
                    <a:pt x="1022" y="1408"/>
                  </a:lnTo>
                  <a:close/>
                  <a:moveTo>
                    <a:pt x="93" y="1405"/>
                  </a:moveTo>
                  <a:lnTo>
                    <a:pt x="96" y="1405"/>
                  </a:lnTo>
                  <a:lnTo>
                    <a:pt x="114" y="1433"/>
                  </a:lnTo>
                  <a:lnTo>
                    <a:pt x="133" y="1461"/>
                  </a:lnTo>
                  <a:lnTo>
                    <a:pt x="155" y="1488"/>
                  </a:lnTo>
                  <a:lnTo>
                    <a:pt x="179" y="1513"/>
                  </a:lnTo>
                  <a:lnTo>
                    <a:pt x="205" y="1537"/>
                  </a:lnTo>
                  <a:lnTo>
                    <a:pt x="234" y="1560"/>
                  </a:lnTo>
                  <a:lnTo>
                    <a:pt x="264" y="1581"/>
                  </a:lnTo>
                  <a:lnTo>
                    <a:pt x="296" y="1600"/>
                  </a:lnTo>
                  <a:lnTo>
                    <a:pt x="332" y="1617"/>
                  </a:lnTo>
                  <a:lnTo>
                    <a:pt x="369" y="1631"/>
                  </a:lnTo>
                  <a:lnTo>
                    <a:pt x="409" y="1643"/>
                  </a:lnTo>
                  <a:lnTo>
                    <a:pt x="451" y="1652"/>
                  </a:lnTo>
                  <a:lnTo>
                    <a:pt x="452" y="1652"/>
                  </a:lnTo>
                  <a:lnTo>
                    <a:pt x="454" y="1653"/>
                  </a:lnTo>
                  <a:lnTo>
                    <a:pt x="457" y="1653"/>
                  </a:lnTo>
                  <a:lnTo>
                    <a:pt x="470" y="1655"/>
                  </a:lnTo>
                  <a:lnTo>
                    <a:pt x="467" y="1655"/>
                  </a:lnTo>
                  <a:lnTo>
                    <a:pt x="465" y="1656"/>
                  </a:lnTo>
                  <a:lnTo>
                    <a:pt x="462" y="1656"/>
                  </a:lnTo>
                  <a:lnTo>
                    <a:pt x="451" y="1654"/>
                  </a:lnTo>
                  <a:lnTo>
                    <a:pt x="449" y="1654"/>
                  </a:lnTo>
                  <a:lnTo>
                    <a:pt x="447" y="1653"/>
                  </a:lnTo>
                  <a:lnTo>
                    <a:pt x="445" y="1653"/>
                  </a:lnTo>
                  <a:lnTo>
                    <a:pt x="403" y="1644"/>
                  </a:lnTo>
                  <a:lnTo>
                    <a:pt x="364" y="1631"/>
                  </a:lnTo>
                  <a:lnTo>
                    <a:pt x="327" y="1617"/>
                  </a:lnTo>
                  <a:lnTo>
                    <a:pt x="292" y="1599"/>
                  </a:lnTo>
                  <a:lnTo>
                    <a:pt x="260" y="1581"/>
                  </a:lnTo>
                  <a:lnTo>
                    <a:pt x="230" y="1560"/>
                  </a:lnTo>
                  <a:lnTo>
                    <a:pt x="202" y="1537"/>
                  </a:lnTo>
                  <a:lnTo>
                    <a:pt x="177" y="1512"/>
                  </a:lnTo>
                  <a:lnTo>
                    <a:pt x="153" y="1487"/>
                  </a:lnTo>
                  <a:lnTo>
                    <a:pt x="131" y="1460"/>
                  </a:lnTo>
                  <a:lnTo>
                    <a:pt x="112" y="1433"/>
                  </a:lnTo>
                  <a:lnTo>
                    <a:pt x="93" y="1405"/>
                  </a:lnTo>
                  <a:close/>
                  <a:moveTo>
                    <a:pt x="0" y="1082"/>
                  </a:moveTo>
                  <a:lnTo>
                    <a:pt x="2" y="1082"/>
                  </a:lnTo>
                  <a:lnTo>
                    <a:pt x="4" y="1115"/>
                  </a:lnTo>
                  <a:lnTo>
                    <a:pt x="7" y="1149"/>
                  </a:lnTo>
                  <a:lnTo>
                    <a:pt x="12" y="1181"/>
                  </a:lnTo>
                  <a:lnTo>
                    <a:pt x="19" y="1216"/>
                  </a:lnTo>
                  <a:lnTo>
                    <a:pt x="29" y="1252"/>
                  </a:lnTo>
                  <a:lnTo>
                    <a:pt x="40" y="1289"/>
                  </a:lnTo>
                  <a:lnTo>
                    <a:pt x="56" y="1327"/>
                  </a:lnTo>
                  <a:lnTo>
                    <a:pt x="73" y="1366"/>
                  </a:lnTo>
                  <a:lnTo>
                    <a:pt x="94" y="1403"/>
                  </a:lnTo>
                  <a:lnTo>
                    <a:pt x="93" y="1403"/>
                  </a:lnTo>
                  <a:lnTo>
                    <a:pt x="72" y="1366"/>
                  </a:lnTo>
                  <a:lnTo>
                    <a:pt x="54" y="1327"/>
                  </a:lnTo>
                  <a:lnTo>
                    <a:pt x="39" y="1289"/>
                  </a:lnTo>
                  <a:lnTo>
                    <a:pt x="27" y="1252"/>
                  </a:lnTo>
                  <a:lnTo>
                    <a:pt x="17" y="1216"/>
                  </a:lnTo>
                  <a:lnTo>
                    <a:pt x="10" y="1181"/>
                  </a:lnTo>
                  <a:lnTo>
                    <a:pt x="6" y="1149"/>
                  </a:lnTo>
                  <a:lnTo>
                    <a:pt x="2" y="1115"/>
                  </a:lnTo>
                  <a:lnTo>
                    <a:pt x="0" y="1082"/>
                  </a:lnTo>
                  <a:close/>
                  <a:moveTo>
                    <a:pt x="53" y="798"/>
                  </a:moveTo>
                  <a:lnTo>
                    <a:pt x="55" y="798"/>
                  </a:lnTo>
                  <a:lnTo>
                    <a:pt x="40" y="833"/>
                  </a:lnTo>
                  <a:lnTo>
                    <a:pt x="27" y="870"/>
                  </a:lnTo>
                  <a:lnTo>
                    <a:pt x="16" y="910"/>
                  </a:lnTo>
                  <a:lnTo>
                    <a:pt x="8" y="950"/>
                  </a:lnTo>
                  <a:lnTo>
                    <a:pt x="3" y="992"/>
                  </a:lnTo>
                  <a:lnTo>
                    <a:pt x="1" y="1035"/>
                  </a:lnTo>
                  <a:lnTo>
                    <a:pt x="2" y="1080"/>
                  </a:lnTo>
                  <a:lnTo>
                    <a:pt x="0" y="1080"/>
                  </a:lnTo>
                  <a:lnTo>
                    <a:pt x="0" y="1035"/>
                  </a:lnTo>
                  <a:lnTo>
                    <a:pt x="2" y="992"/>
                  </a:lnTo>
                  <a:lnTo>
                    <a:pt x="7" y="950"/>
                  </a:lnTo>
                  <a:lnTo>
                    <a:pt x="14" y="910"/>
                  </a:lnTo>
                  <a:lnTo>
                    <a:pt x="24" y="870"/>
                  </a:lnTo>
                  <a:lnTo>
                    <a:pt x="37" y="833"/>
                  </a:lnTo>
                  <a:lnTo>
                    <a:pt x="53" y="798"/>
                  </a:lnTo>
                  <a:close/>
                  <a:moveTo>
                    <a:pt x="254" y="581"/>
                  </a:moveTo>
                  <a:lnTo>
                    <a:pt x="257" y="581"/>
                  </a:lnTo>
                  <a:lnTo>
                    <a:pt x="219" y="607"/>
                  </a:lnTo>
                  <a:lnTo>
                    <a:pt x="184" y="634"/>
                  </a:lnTo>
                  <a:lnTo>
                    <a:pt x="152" y="663"/>
                  </a:lnTo>
                  <a:lnTo>
                    <a:pt x="124" y="694"/>
                  </a:lnTo>
                  <a:lnTo>
                    <a:pt x="98" y="727"/>
                  </a:lnTo>
                  <a:lnTo>
                    <a:pt x="75" y="761"/>
                  </a:lnTo>
                  <a:lnTo>
                    <a:pt x="56" y="796"/>
                  </a:lnTo>
                  <a:lnTo>
                    <a:pt x="54" y="796"/>
                  </a:lnTo>
                  <a:lnTo>
                    <a:pt x="74" y="761"/>
                  </a:lnTo>
                  <a:lnTo>
                    <a:pt x="96" y="727"/>
                  </a:lnTo>
                  <a:lnTo>
                    <a:pt x="122" y="694"/>
                  </a:lnTo>
                  <a:lnTo>
                    <a:pt x="150" y="663"/>
                  </a:lnTo>
                  <a:lnTo>
                    <a:pt x="182" y="634"/>
                  </a:lnTo>
                  <a:lnTo>
                    <a:pt x="216" y="607"/>
                  </a:lnTo>
                  <a:lnTo>
                    <a:pt x="254" y="581"/>
                  </a:lnTo>
                  <a:close/>
                  <a:moveTo>
                    <a:pt x="549" y="461"/>
                  </a:moveTo>
                  <a:lnTo>
                    <a:pt x="556" y="461"/>
                  </a:lnTo>
                  <a:lnTo>
                    <a:pt x="519" y="470"/>
                  </a:lnTo>
                  <a:lnTo>
                    <a:pt x="481" y="481"/>
                  </a:lnTo>
                  <a:lnTo>
                    <a:pt x="443" y="494"/>
                  </a:lnTo>
                  <a:lnTo>
                    <a:pt x="402" y="509"/>
                  </a:lnTo>
                  <a:lnTo>
                    <a:pt x="351" y="531"/>
                  </a:lnTo>
                  <a:lnTo>
                    <a:pt x="303" y="554"/>
                  </a:lnTo>
                  <a:lnTo>
                    <a:pt x="260" y="579"/>
                  </a:lnTo>
                  <a:lnTo>
                    <a:pt x="256" y="579"/>
                  </a:lnTo>
                  <a:lnTo>
                    <a:pt x="290" y="560"/>
                  </a:lnTo>
                  <a:lnTo>
                    <a:pt x="325" y="541"/>
                  </a:lnTo>
                  <a:lnTo>
                    <a:pt x="362" y="523"/>
                  </a:lnTo>
                  <a:lnTo>
                    <a:pt x="401" y="507"/>
                  </a:lnTo>
                  <a:lnTo>
                    <a:pt x="440" y="493"/>
                  </a:lnTo>
                  <a:lnTo>
                    <a:pt x="477" y="480"/>
                  </a:lnTo>
                  <a:lnTo>
                    <a:pt x="513" y="470"/>
                  </a:lnTo>
                  <a:lnTo>
                    <a:pt x="549" y="461"/>
                  </a:lnTo>
                  <a:close/>
                  <a:moveTo>
                    <a:pt x="898" y="360"/>
                  </a:moveTo>
                  <a:lnTo>
                    <a:pt x="903" y="360"/>
                  </a:lnTo>
                  <a:lnTo>
                    <a:pt x="859" y="376"/>
                  </a:lnTo>
                  <a:lnTo>
                    <a:pt x="818" y="390"/>
                  </a:lnTo>
                  <a:lnTo>
                    <a:pt x="780" y="403"/>
                  </a:lnTo>
                  <a:lnTo>
                    <a:pt x="743" y="414"/>
                  </a:lnTo>
                  <a:lnTo>
                    <a:pt x="709" y="423"/>
                  </a:lnTo>
                  <a:lnTo>
                    <a:pt x="676" y="431"/>
                  </a:lnTo>
                  <a:lnTo>
                    <a:pt x="645" y="439"/>
                  </a:lnTo>
                  <a:lnTo>
                    <a:pt x="614" y="446"/>
                  </a:lnTo>
                  <a:lnTo>
                    <a:pt x="563" y="459"/>
                  </a:lnTo>
                  <a:lnTo>
                    <a:pt x="556" y="459"/>
                  </a:lnTo>
                  <a:lnTo>
                    <a:pt x="584" y="452"/>
                  </a:lnTo>
                  <a:lnTo>
                    <a:pt x="613" y="445"/>
                  </a:lnTo>
                  <a:lnTo>
                    <a:pt x="643" y="438"/>
                  </a:lnTo>
                  <a:lnTo>
                    <a:pt x="674" y="430"/>
                  </a:lnTo>
                  <a:lnTo>
                    <a:pt x="707" y="422"/>
                  </a:lnTo>
                  <a:lnTo>
                    <a:pt x="741" y="412"/>
                  </a:lnTo>
                  <a:lnTo>
                    <a:pt x="777" y="401"/>
                  </a:lnTo>
                  <a:lnTo>
                    <a:pt x="815" y="390"/>
                  </a:lnTo>
                  <a:lnTo>
                    <a:pt x="855" y="376"/>
                  </a:lnTo>
                  <a:lnTo>
                    <a:pt x="898" y="360"/>
                  </a:lnTo>
                  <a:close/>
                  <a:moveTo>
                    <a:pt x="1065" y="249"/>
                  </a:moveTo>
                  <a:lnTo>
                    <a:pt x="1067" y="249"/>
                  </a:lnTo>
                  <a:lnTo>
                    <a:pt x="1046" y="270"/>
                  </a:lnTo>
                  <a:lnTo>
                    <a:pt x="1024" y="290"/>
                  </a:lnTo>
                  <a:lnTo>
                    <a:pt x="999" y="309"/>
                  </a:lnTo>
                  <a:lnTo>
                    <a:pt x="972" y="327"/>
                  </a:lnTo>
                  <a:lnTo>
                    <a:pt x="942" y="343"/>
                  </a:lnTo>
                  <a:lnTo>
                    <a:pt x="909" y="357"/>
                  </a:lnTo>
                  <a:lnTo>
                    <a:pt x="908" y="357"/>
                  </a:lnTo>
                  <a:lnTo>
                    <a:pt x="907" y="358"/>
                  </a:lnTo>
                  <a:lnTo>
                    <a:pt x="903" y="358"/>
                  </a:lnTo>
                  <a:lnTo>
                    <a:pt x="905" y="356"/>
                  </a:lnTo>
                  <a:lnTo>
                    <a:pt x="908" y="356"/>
                  </a:lnTo>
                  <a:lnTo>
                    <a:pt x="940" y="341"/>
                  </a:lnTo>
                  <a:lnTo>
                    <a:pt x="970" y="326"/>
                  </a:lnTo>
                  <a:lnTo>
                    <a:pt x="997" y="308"/>
                  </a:lnTo>
                  <a:lnTo>
                    <a:pt x="1022" y="290"/>
                  </a:lnTo>
                  <a:lnTo>
                    <a:pt x="1044" y="270"/>
                  </a:lnTo>
                  <a:lnTo>
                    <a:pt x="1065" y="249"/>
                  </a:lnTo>
                  <a:close/>
                  <a:moveTo>
                    <a:pt x="1150" y="126"/>
                  </a:moveTo>
                  <a:lnTo>
                    <a:pt x="1152" y="126"/>
                  </a:lnTo>
                  <a:lnTo>
                    <a:pt x="1134" y="158"/>
                  </a:lnTo>
                  <a:lnTo>
                    <a:pt x="1113" y="189"/>
                  </a:lnTo>
                  <a:lnTo>
                    <a:pt x="1092" y="219"/>
                  </a:lnTo>
                  <a:lnTo>
                    <a:pt x="1068" y="247"/>
                  </a:lnTo>
                  <a:lnTo>
                    <a:pt x="1066" y="247"/>
                  </a:lnTo>
                  <a:lnTo>
                    <a:pt x="1090" y="219"/>
                  </a:lnTo>
                  <a:lnTo>
                    <a:pt x="1111" y="189"/>
                  </a:lnTo>
                  <a:lnTo>
                    <a:pt x="1131" y="158"/>
                  </a:lnTo>
                  <a:lnTo>
                    <a:pt x="1150" y="126"/>
                  </a:lnTo>
                  <a:close/>
                  <a:moveTo>
                    <a:pt x="1213" y="3"/>
                  </a:moveTo>
                  <a:lnTo>
                    <a:pt x="1209" y="14"/>
                  </a:lnTo>
                  <a:lnTo>
                    <a:pt x="1191" y="50"/>
                  </a:lnTo>
                  <a:lnTo>
                    <a:pt x="1172" y="88"/>
                  </a:lnTo>
                  <a:lnTo>
                    <a:pt x="1152" y="124"/>
                  </a:lnTo>
                  <a:lnTo>
                    <a:pt x="1151" y="124"/>
                  </a:lnTo>
                  <a:lnTo>
                    <a:pt x="1171" y="87"/>
                  </a:lnTo>
                  <a:lnTo>
                    <a:pt x="1189" y="49"/>
                  </a:lnTo>
                  <a:lnTo>
                    <a:pt x="1213" y="3"/>
                  </a:lnTo>
                  <a:close/>
                  <a:moveTo>
                    <a:pt x="1216" y="0"/>
                  </a:moveTo>
                  <a:lnTo>
                    <a:pt x="1216" y="1"/>
                  </a:lnTo>
                  <a:lnTo>
                    <a:pt x="1215" y="3"/>
                  </a:lnTo>
                  <a:lnTo>
                    <a:pt x="1216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3746500" y="1936751"/>
              <a:ext cx="1446213" cy="3011488"/>
            </a:xfrm>
            <a:custGeom>
              <a:avLst/>
              <a:gdLst/>
              <a:ahLst/>
              <a:cxnLst>
                <a:cxn ang="0">
                  <a:pos x="450" y="1896"/>
                </a:cxn>
                <a:cxn ang="0">
                  <a:pos x="515" y="1856"/>
                </a:cxn>
                <a:cxn ang="0">
                  <a:pos x="512" y="1856"/>
                </a:cxn>
                <a:cxn ang="0">
                  <a:pos x="669" y="1668"/>
                </a:cxn>
                <a:cxn ang="0">
                  <a:pos x="622" y="1737"/>
                </a:cxn>
                <a:cxn ang="0">
                  <a:pos x="422" y="1668"/>
                </a:cxn>
                <a:cxn ang="0">
                  <a:pos x="516" y="1647"/>
                </a:cxn>
                <a:cxn ang="0">
                  <a:pos x="474" y="1661"/>
                </a:cxn>
                <a:cxn ang="0">
                  <a:pos x="503" y="1650"/>
                </a:cxn>
                <a:cxn ang="0">
                  <a:pos x="512" y="1647"/>
                </a:cxn>
                <a:cxn ang="0">
                  <a:pos x="337" y="1657"/>
                </a:cxn>
                <a:cxn ang="0">
                  <a:pos x="380" y="1666"/>
                </a:cxn>
                <a:cxn ang="0">
                  <a:pos x="334" y="1657"/>
                </a:cxn>
                <a:cxn ang="0">
                  <a:pos x="685" y="1639"/>
                </a:cxn>
                <a:cxn ang="0">
                  <a:pos x="699" y="1612"/>
                </a:cxn>
                <a:cxn ang="0">
                  <a:pos x="517" y="1646"/>
                </a:cxn>
                <a:cxn ang="0">
                  <a:pos x="728" y="1543"/>
                </a:cxn>
                <a:cxn ang="0">
                  <a:pos x="701" y="1607"/>
                </a:cxn>
                <a:cxn ang="0">
                  <a:pos x="716" y="1475"/>
                </a:cxn>
                <a:cxn ang="0">
                  <a:pos x="653" y="1549"/>
                </a:cxn>
                <a:cxn ang="0">
                  <a:pos x="581" y="1609"/>
                </a:cxn>
                <a:cxn ang="0">
                  <a:pos x="680" y="1517"/>
                </a:cxn>
                <a:cxn ang="0">
                  <a:pos x="770" y="1414"/>
                </a:cxn>
                <a:cxn ang="0">
                  <a:pos x="741" y="1514"/>
                </a:cxn>
                <a:cxn ang="0">
                  <a:pos x="741" y="1513"/>
                </a:cxn>
                <a:cxn ang="0">
                  <a:pos x="767" y="1414"/>
                </a:cxn>
                <a:cxn ang="0">
                  <a:pos x="734" y="1452"/>
                </a:cxn>
                <a:cxn ang="0">
                  <a:pos x="743" y="1438"/>
                </a:cxn>
                <a:cxn ang="0">
                  <a:pos x="71" y="1410"/>
                </a:cxn>
                <a:cxn ang="0">
                  <a:pos x="142" y="1525"/>
                </a:cxn>
                <a:cxn ang="0">
                  <a:pos x="269" y="1631"/>
                </a:cxn>
                <a:cxn ang="0">
                  <a:pos x="286" y="1641"/>
                </a:cxn>
                <a:cxn ang="0">
                  <a:pos x="210" y="1596"/>
                </a:cxn>
                <a:cxn ang="0">
                  <a:pos x="102" y="1469"/>
                </a:cxn>
                <a:cxn ang="0">
                  <a:pos x="3" y="1121"/>
                </a:cxn>
                <a:cxn ang="0">
                  <a:pos x="39" y="1320"/>
                </a:cxn>
                <a:cxn ang="0">
                  <a:pos x="37" y="1320"/>
                </a:cxn>
                <a:cxn ang="0">
                  <a:pos x="1" y="1121"/>
                </a:cxn>
                <a:cxn ang="0">
                  <a:pos x="16" y="896"/>
                </a:cxn>
                <a:cxn ang="0">
                  <a:pos x="0" y="1085"/>
                </a:cxn>
                <a:cxn ang="0">
                  <a:pos x="25" y="849"/>
                </a:cxn>
                <a:cxn ang="0">
                  <a:pos x="135" y="642"/>
                </a:cxn>
                <a:cxn ang="0">
                  <a:pos x="42" y="801"/>
                </a:cxn>
                <a:cxn ang="0">
                  <a:pos x="109" y="671"/>
                </a:cxn>
                <a:cxn ang="0">
                  <a:pos x="422" y="466"/>
                </a:cxn>
                <a:cxn ang="0">
                  <a:pos x="275" y="530"/>
                </a:cxn>
                <a:cxn ang="0">
                  <a:pos x="216" y="565"/>
                </a:cxn>
                <a:cxn ang="0">
                  <a:pos x="364" y="487"/>
                </a:cxn>
                <a:cxn ang="0">
                  <a:pos x="633" y="382"/>
                </a:cxn>
                <a:cxn ang="0">
                  <a:pos x="481" y="444"/>
                </a:cxn>
                <a:cxn ang="0">
                  <a:pos x="481" y="442"/>
                </a:cxn>
                <a:cxn ang="0">
                  <a:pos x="630" y="382"/>
                </a:cxn>
                <a:cxn ang="0">
                  <a:pos x="762" y="302"/>
                </a:cxn>
                <a:cxn ang="0">
                  <a:pos x="670" y="363"/>
                </a:cxn>
                <a:cxn ang="0">
                  <a:pos x="781" y="279"/>
                </a:cxn>
                <a:cxn ang="0">
                  <a:pos x="835" y="195"/>
                </a:cxn>
                <a:cxn ang="0">
                  <a:pos x="833" y="195"/>
                </a:cxn>
                <a:cxn ang="0">
                  <a:pos x="908" y="2"/>
                </a:cxn>
                <a:cxn ang="0">
                  <a:pos x="863" y="129"/>
                </a:cxn>
                <a:cxn ang="0">
                  <a:pos x="905" y="8"/>
                </a:cxn>
                <a:cxn ang="0">
                  <a:pos x="910" y="0"/>
                </a:cxn>
              </a:cxnLst>
              <a:rect l="0" t="0" r="r" b="b"/>
              <a:pathLst>
                <a:path w="911" h="1897">
                  <a:moveTo>
                    <a:pt x="450" y="1896"/>
                  </a:moveTo>
                  <a:lnTo>
                    <a:pt x="451" y="1896"/>
                  </a:lnTo>
                  <a:lnTo>
                    <a:pt x="451" y="1897"/>
                  </a:lnTo>
                  <a:lnTo>
                    <a:pt x="450" y="1897"/>
                  </a:lnTo>
                  <a:lnTo>
                    <a:pt x="450" y="1896"/>
                  </a:lnTo>
                  <a:close/>
                  <a:moveTo>
                    <a:pt x="596" y="1772"/>
                  </a:moveTo>
                  <a:lnTo>
                    <a:pt x="598" y="1772"/>
                  </a:lnTo>
                  <a:lnTo>
                    <a:pt x="572" y="1802"/>
                  </a:lnTo>
                  <a:lnTo>
                    <a:pt x="544" y="1830"/>
                  </a:lnTo>
                  <a:lnTo>
                    <a:pt x="515" y="1856"/>
                  </a:lnTo>
                  <a:lnTo>
                    <a:pt x="486" y="1878"/>
                  </a:lnTo>
                  <a:lnTo>
                    <a:pt x="454" y="1895"/>
                  </a:lnTo>
                  <a:lnTo>
                    <a:pt x="451" y="1895"/>
                  </a:lnTo>
                  <a:lnTo>
                    <a:pt x="482" y="1878"/>
                  </a:lnTo>
                  <a:lnTo>
                    <a:pt x="512" y="1856"/>
                  </a:lnTo>
                  <a:lnTo>
                    <a:pt x="542" y="1830"/>
                  </a:lnTo>
                  <a:lnTo>
                    <a:pt x="570" y="1802"/>
                  </a:lnTo>
                  <a:lnTo>
                    <a:pt x="596" y="1772"/>
                  </a:lnTo>
                  <a:close/>
                  <a:moveTo>
                    <a:pt x="666" y="1668"/>
                  </a:moveTo>
                  <a:lnTo>
                    <a:pt x="669" y="1668"/>
                  </a:lnTo>
                  <a:lnTo>
                    <a:pt x="648" y="1703"/>
                  </a:lnTo>
                  <a:lnTo>
                    <a:pt x="624" y="1737"/>
                  </a:lnTo>
                  <a:lnTo>
                    <a:pt x="600" y="1769"/>
                  </a:lnTo>
                  <a:lnTo>
                    <a:pt x="597" y="1769"/>
                  </a:lnTo>
                  <a:lnTo>
                    <a:pt x="622" y="1737"/>
                  </a:lnTo>
                  <a:lnTo>
                    <a:pt x="645" y="1703"/>
                  </a:lnTo>
                  <a:lnTo>
                    <a:pt x="666" y="1668"/>
                  </a:lnTo>
                  <a:close/>
                  <a:moveTo>
                    <a:pt x="398" y="1668"/>
                  </a:moveTo>
                  <a:lnTo>
                    <a:pt x="430" y="1668"/>
                  </a:lnTo>
                  <a:lnTo>
                    <a:pt x="422" y="1668"/>
                  </a:lnTo>
                  <a:lnTo>
                    <a:pt x="406" y="1668"/>
                  </a:lnTo>
                  <a:lnTo>
                    <a:pt x="398" y="1668"/>
                  </a:lnTo>
                  <a:close/>
                  <a:moveTo>
                    <a:pt x="514" y="1646"/>
                  </a:moveTo>
                  <a:lnTo>
                    <a:pt x="515" y="1647"/>
                  </a:lnTo>
                  <a:lnTo>
                    <a:pt x="516" y="1647"/>
                  </a:lnTo>
                  <a:lnTo>
                    <a:pt x="504" y="1652"/>
                  </a:lnTo>
                  <a:lnTo>
                    <a:pt x="502" y="1652"/>
                  </a:lnTo>
                  <a:lnTo>
                    <a:pt x="502" y="1652"/>
                  </a:lnTo>
                  <a:lnTo>
                    <a:pt x="500" y="1653"/>
                  </a:lnTo>
                  <a:lnTo>
                    <a:pt x="474" y="1661"/>
                  </a:lnTo>
                  <a:lnTo>
                    <a:pt x="447" y="1666"/>
                  </a:lnTo>
                  <a:lnTo>
                    <a:pt x="430" y="1666"/>
                  </a:lnTo>
                  <a:lnTo>
                    <a:pt x="455" y="1663"/>
                  </a:lnTo>
                  <a:lnTo>
                    <a:pt x="480" y="1657"/>
                  </a:lnTo>
                  <a:lnTo>
                    <a:pt x="503" y="1650"/>
                  </a:lnTo>
                  <a:lnTo>
                    <a:pt x="504" y="1650"/>
                  </a:lnTo>
                  <a:lnTo>
                    <a:pt x="505" y="1650"/>
                  </a:lnTo>
                  <a:lnTo>
                    <a:pt x="506" y="1649"/>
                  </a:lnTo>
                  <a:lnTo>
                    <a:pt x="509" y="1648"/>
                  </a:lnTo>
                  <a:lnTo>
                    <a:pt x="512" y="1647"/>
                  </a:lnTo>
                  <a:lnTo>
                    <a:pt x="514" y="1646"/>
                  </a:lnTo>
                  <a:close/>
                  <a:moveTo>
                    <a:pt x="290" y="1642"/>
                  </a:moveTo>
                  <a:lnTo>
                    <a:pt x="292" y="1642"/>
                  </a:lnTo>
                  <a:lnTo>
                    <a:pt x="314" y="1650"/>
                  </a:lnTo>
                  <a:lnTo>
                    <a:pt x="337" y="1657"/>
                  </a:lnTo>
                  <a:lnTo>
                    <a:pt x="340" y="1657"/>
                  </a:lnTo>
                  <a:lnTo>
                    <a:pt x="342" y="1657"/>
                  </a:lnTo>
                  <a:lnTo>
                    <a:pt x="369" y="1663"/>
                  </a:lnTo>
                  <a:lnTo>
                    <a:pt x="398" y="1666"/>
                  </a:lnTo>
                  <a:lnTo>
                    <a:pt x="380" y="1666"/>
                  </a:lnTo>
                  <a:lnTo>
                    <a:pt x="358" y="1663"/>
                  </a:lnTo>
                  <a:lnTo>
                    <a:pt x="337" y="1658"/>
                  </a:lnTo>
                  <a:lnTo>
                    <a:pt x="337" y="1658"/>
                  </a:lnTo>
                  <a:lnTo>
                    <a:pt x="335" y="1657"/>
                  </a:lnTo>
                  <a:lnTo>
                    <a:pt x="334" y="1657"/>
                  </a:lnTo>
                  <a:lnTo>
                    <a:pt x="311" y="1650"/>
                  </a:lnTo>
                  <a:lnTo>
                    <a:pt x="289" y="1642"/>
                  </a:lnTo>
                  <a:lnTo>
                    <a:pt x="290" y="1642"/>
                  </a:lnTo>
                  <a:close/>
                  <a:moveTo>
                    <a:pt x="699" y="1612"/>
                  </a:moveTo>
                  <a:lnTo>
                    <a:pt x="685" y="1639"/>
                  </a:lnTo>
                  <a:lnTo>
                    <a:pt x="669" y="1666"/>
                  </a:lnTo>
                  <a:lnTo>
                    <a:pt x="668" y="1666"/>
                  </a:lnTo>
                  <a:lnTo>
                    <a:pt x="682" y="1642"/>
                  </a:lnTo>
                  <a:lnTo>
                    <a:pt x="695" y="1616"/>
                  </a:lnTo>
                  <a:lnTo>
                    <a:pt x="699" y="1612"/>
                  </a:lnTo>
                  <a:close/>
                  <a:moveTo>
                    <a:pt x="576" y="1612"/>
                  </a:moveTo>
                  <a:lnTo>
                    <a:pt x="573" y="1616"/>
                  </a:lnTo>
                  <a:lnTo>
                    <a:pt x="546" y="1632"/>
                  </a:lnTo>
                  <a:lnTo>
                    <a:pt x="518" y="1646"/>
                  </a:lnTo>
                  <a:lnTo>
                    <a:pt x="517" y="1646"/>
                  </a:lnTo>
                  <a:lnTo>
                    <a:pt x="517" y="1645"/>
                  </a:lnTo>
                  <a:lnTo>
                    <a:pt x="516" y="1645"/>
                  </a:lnTo>
                  <a:lnTo>
                    <a:pt x="547" y="1630"/>
                  </a:lnTo>
                  <a:lnTo>
                    <a:pt x="576" y="1612"/>
                  </a:lnTo>
                  <a:close/>
                  <a:moveTo>
                    <a:pt x="728" y="1543"/>
                  </a:moveTo>
                  <a:lnTo>
                    <a:pt x="728" y="1545"/>
                  </a:lnTo>
                  <a:lnTo>
                    <a:pt x="729" y="1546"/>
                  </a:lnTo>
                  <a:lnTo>
                    <a:pt x="716" y="1576"/>
                  </a:lnTo>
                  <a:lnTo>
                    <a:pt x="701" y="1606"/>
                  </a:lnTo>
                  <a:lnTo>
                    <a:pt x="701" y="1607"/>
                  </a:lnTo>
                  <a:lnTo>
                    <a:pt x="698" y="1610"/>
                  </a:lnTo>
                  <a:lnTo>
                    <a:pt x="714" y="1577"/>
                  </a:lnTo>
                  <a:lnTo>
                    <a:pt x="728" y="1543"/>
                  </a:lnTo>
                  <a:close/>
                  <a:moveTo>
                    <a:pt x="716" y="1473"/>
                  </a:moveTo>
                  <a:lnTo>
                    <a:pt x="716" y="1475"/>
                  </a:lnTo>
                  <a:lnTo>
                    <a:pt x="698" y="1498"/>
                  </a:lnTo>
                  <a:lnTo>
                    <a:pt x="677" y="1522"/>
                  </a:lnTo>
                  <a:lnTo>
                    <a:pt x="676" y="1524"/>
                  </a:lnTo>
                  <a:lnTo>
                    <a:pt x="674" y="1526"/>
                  </a:lnTo>
                  <a:lnTo>
                    <a:pt x="653" y="1549"/>
                  </a:lnTo>
                  <a:lnTo>
                    <a:pt x="629" y="1572"/>
                  </a:lnTo>
                  <a:lnTo>
                    <a:pt x="604" y="1593"/>
                  </a:lnTo>
                  <a:lnTo>
                    <a:pt x="577" y="1613"/>
                  </a:lnTo>
                  <a:lnTo>
                    <a:pt x="579" y="1611"/>
                  </a:lnTo>
                  <a:lnTo>
                    <a:pt x="581" y="1609"/>
                  </a:lnTo>
                  <a:lnTo>
                    <a:pt x="608" y="1589"/>
                  </a:lnTo>
                  <a:lnTo>
                    <a:pt x="632" y="1567"/>
                  </a:lnTo>
                  <a:lnTo>
                    <a:pt x="656" y="1544"/>
                  </a:lnTo>
                  <a:lnTo>
                    <a:pt x="676" y="1521"/>
                  </a:lnTo>
                  <a:lnTo>
                    <a:pt x="680" y="1517"/>
                  </a:lnTo>
                  <a:lnTo>
                    <a:pt x="699" y="1494"/>
                  </a:lnTo>
                  <a:lnTo>
                    <a:pt x="716" y="1473"/>
                  </a:lnTo>
                  <a:close/>
                  <a:moveTo>
                    <a:pt x="767" y="1413"/>
                  </a:moveTo>
                  <a:lnTo>
                    <a:pt x="770" y="1414"/>
                  </a:lnTo>
                  <a:lnTo>
                    <a:pt x="770" y="1414"/>
                  </a:lnTo>
                  <a:lnTo>
                    <a:pt x="770" y="1414"/>
                  </a:lnTo>
                  <a:lnTo>
                    <a:pt x="766" y="1436"/>
                  </a:lnTo>
                  <a:lnTo>
                    <a:pt x="759" y="1460"/>
                  </a:lnTo>
                  <a:lnTo>
                    <a:pt x="751" y="1487"/>
                  </a:lnTo>
                  <a:lnTo>
                    <a:pt x="741" y="1514"/>
                  </a:lnTo>
                  <a:lnTo>
                    <a:pt x="730" y="1544"/>
                  </a:lnTo>
                  <a:lnTo>
                    <a:pt x="730" y="1543"/>
                  </a:lnTo>
                  <a:lnTo>
                    <a:pt x="729" y="1542"/>
                  </a:lnTo>
                  <a:lnTo>
                    <a:pt x="729" y="1541"/>
                  </a:lnTo>
                  <a:lnTo>
                    <a:pt x="741" y="1513"/>
                  </a:lnTo>
                  <a:lnTo>
                    <a:pt x="750" y="1485"/>
                  </a:lnTo>
                  <a:lnTo>
                    <a:pt x="758" y="1460"/>
                  </a:lnTo>
                  <a:lnTo>
                    <a:pt x="764" y="1436"/>
                  </a:lnTo>
                  <a:lnTo>
                    <a:pt x="768" y="1414"/>
                  </a:lnTo>
                  <a:lnTo>
                    <a:pt x="767" y="1414"/>
                  </a:lnTo>
                  <a:lnTo>
                    <a:pt x="764" y="1416"/>
                  </a:lnTo>
                  <a:lnTo>
                    <a:pt x="758" y="1421"/>
                  </a:lnTo>
                  <a:lnTo>
                    <a:pt x="751" y="1429"/>
                  </a:lnTo>
                  <a:lnTo>
                    <a:pt x="743" y="1440"/>
                  </a:lnTo>
                  <a:lnTo>
                    <a:pt x="734" y="1452"/>
                  </a:lnTo>
                  <a:lnTo>
                    <a:pt x="726" y="1462"/>
                  </a:lnTo>
                  <a:lnTo>
                    <a:pt x="717" y="1474"/>
                  </a:lnTo>
                  <a:lnTo>
                    <a:pt x="717" y="1472"/>
                  </a:lnTo>
                  <a:lnTo>
                    <a:pt x="733" y="1451"/>
                  </a:lnTo>
                  <a:lnTo>
                    <a:pt x="743" y="1438"/>
                  </a:lnTo>
                  <a:lnTo>
                    <a:pt x="751" y="1427"/>
                  </a:lnTo>
                  <a:lnTo>
                    <a:pt x="758" y="1419"/>
                  </a:lnTo>
                  <a:lnTo>
                    <a:pt x="763" y="1414"/>
                  </a:lnTo>
                  <a:lnTo>
                    <a:pt x="767" y="1413"/>
                  </a:lnTo>
                  <a:close/>
                  <a:moveTo>
                    <a:pt x="71" y="1410"/>
                  </a:moveTo>
                  <a:lnTo>
                    <a:pt x="73" y="1410"/>
                  </a:lnTo>
                  <a:lnTo>
                    <a:pt x="88" y="1440"/>
                  </a:lnTo>
                  <a:lnTo>
                    <a:pt x="104" y="1469"/>
                  </a:lnTo>
                  <a:lnTo>
                    <a:pt x="122" y="1498"/>
                  </a:lnTo>
                  <a:lnTo>
                    <a:pt x="142" y="1525"/>
                  </a:lnTo>
                  <a:lnTo>
                    <a:pt x="163" y="1550"/>
                  </a:lnTo>
                  <a:lnTo>
                    <a:pt x="187" y="1574"/>
                  </a:lnTo>
                  <a:lnTo>
                    <a:pt x="212" y="1596"/>
                  </a:lnTo>
                  <a:lnTo>
                    <a:pt x="239" y="1615"/>
                  </a:lnTo>
                  <a:lnTo>
                    <a:pt x="269" y="1631"/>
                  </a:lnTo>
                  <a:lnTo>
                    <a:pt x="270" y="1632"/>
                  </a:lnTo>
                  <a:lnTo>
                    <a:pt x="271" y="1632"/>
                  </a:lnTo>
                  <a:lnTo>
                    <a:pt x="289" y="1640"/>
                  </a:lnTo>
                  <a:lnTo>
                    <a:pt x="287" y="1641"/>
                  </a:lnTo>
                  <a:lnTo>
                    <a:pt x="286" y="1641"/>
                  </a:lnTo>
                  <a:lnTo>
                    <a:pt x="269" y="1633"/>
                  </a:lnTo>
                  <a:lnTo>
                    <a:pt x="268" y="1633"/>
                  </a:lnTo>
                  <a:lnTo>
                    <a:pt x="267" y="1632"/>
                  </a:lnTo>
                  <a:lnTo>
                    <a:pt x="237" y="1615"/>
                  </a:lnTo>
                  <a:lnTo>
                    <a:pt x="210" y="1596"/>
                  </a:lnTo>
                  <a:lnTo>
                    <a:pt x="185" y="1574"/>
                  </a:lnTo>
                  <a:lnTo>
                    <a:pt x="162" y="1551"/>
                  </a:lnTo>
                  <a:lnTo>
                    <a:pt x="140" y="1525"/>
                  </a:lnTo>
                  <a:lnTo>
                    <a:pt x="120" y="1498"/>
                  </a:lnTo>
                  <a:lnTo>
                    <a:pt x="102" y="1469"/>
                  </a:lnTo>
                  <a:lnTo>
                    <a:pt x="85" y="1440"/>
                  </a:lnTo>
                  <a:lnTo>
                    <a:pt x="71" y="1410"/>
                  </a:lnTo>
                  <a:close/>
                  <a:moveTo>
                    <a:pt x="0" y="1087"/>
                  </a:moveTo>
                  <a:lnTo>
                    <a:pt x="2" y="1087"/>
                  </a:lnTo>
                  <a:lnTo>
                    <a:pt x="3" y="1121"/>
                  </a:lnTo>
                  <a:lnTo>
                    <a:pt x="5" y="1154"/>
                  </a:lnTo>
                  <a:lnTo>
                    <a:pt x="10" y="1192"/>
                  </a:lnTo>
                  <a:lnTo>
                    <a:pt x="17" y="1233"/>
                  </a:lnTo>
                  <a:lnTo>
                    <a:pt x="27" y="1276"/>
                  </a:lnTo>
                  <a:lnTo>
                    <a:pt x="39" y="1320"/>
                  </a:lnTo>
                  <a:lnTo>
                    <a:pt x="54" y="1364"/>
                  </a:lnTo>
                  <a:lnTo>
                    <a:pt x="72" y="1408"/>
                  </a:lnTo>
                  <a:lnTo>
                    <a:pt x="70" y="1408"/>
                  </a:lnTo>
                  <a:lnTo>
                    <a:pt x="52" y="1364"/>
                  </a:lnTo>
                  <a:lnTo>
                    <a:pt x="37" y="1320"/>
                  </a:lnTo>
                  <a:lnTo>
                    <a:pt x="24" y="1276"/>
                  </a:lnTo>
                  <a:lnTo>
                    <a:pt x="15" y="1233"/>
                  </a:lnTo>
                  <a:lnTo>
                    <a:pt x="8" y="1192"/>
                  </a:lnTo>
                  <a:lnTo>
                    <a:pt x="4" y="1154"/>
                  </a:lnTo>
                  <a:lnTo>
                    <a:pt x="1" y="1121"/>
                  </a:lnTo>
                  <a:lnTo>
                    <a:pt x="0" y="1087"/>
                  </a:lnTo>
                  <a:close/>
                  <a:moveTo>
                    <a:pt x="40" y="803"/>
                  </a:moveTo>
                  <a:lnTo>
                    <a:pt x="41" y="803"/>
                  </a:lnTo>
                  <a:lnTo>
                    <a:pt x="27" y="849"/>
                  </a:lnTo>
                  <a:lnTo>
                    <a:pt x="16" y="896"/>
                  </a:lnTo>
                  <a:lnTo>
                    <a:pt x="8" y="944"/>
                  </a:lnTo>
                  <a:lnTo>
                    <a:pt x="3" y="992"/>
                  </a:lnTo>
                  <a:lnTo>
                    <a:pt x="1" y="1039"/>
                  </a:lnTo>
                  <a:lnTo>
                    <a:pt x="2" y="1085"/>
                  </a:lnTo>
                  <a:lnTo>
                    <a:pt x="0" y="1085"/>
                  </a:lnTo>
                  <a:lnTo>
                    <a:pt x="0" y="1039"/>
                  </a:lnTo>
                  <a:lnTo>
                    <a:pt x="2" y="992"/>
                  </a:lnTo>
                  <a:lnTo>
                    <a:pt x="6" y="944"/>
                  </a:lnTo>
                  <a:lnTo>
                    <a:pt x="14" y="896"/>
                  </a:lnTo>
                  <a:lnTo>
                    <a:pt x="25" y="849"/>
                  </a:lnTo>
                  <a:lnTo>
                    <a:pt x="40" y="803"/>
                  </a:lnTo>
                  <a:close/>
                  <a:moveTo>
                    <a:pt x="188" y="586"/>
                  </a:moveTo>
                  <a:lnTo>
                    <a:pt x="191" y="586"/>
                  </a:lnTo>
                  <a:lnTo>
                    <a:pt x="161" y="613"/>
                  </a:lnTo>
                  <a:lnTo>
                    <a:pt x="135" y="642"/>
                  </a:lnTo>
                  <a:lnTo>
                    <a:pt x="111" y="671"/>
                  </a:lnTo>
                  <a:lnTo>
                    <a:pt x="90" y="702"/>
                  </a:lnTo>
                  <a:lnTo>
                    <a:pt x="72" y="735"/>
                  </a:lnTo>
                  <a:lnTo>
                    <a:pt x="56" y="767"/>
                  </a:lnTo>
                  <a:lnTo>
                    <a:pt x="42" y="801"/>
                  </a:lnTo>
                  <a:lnTo>
                    <a:pt x="40" y="801"/>
                  </a:lnTo>
                  <a:lnTo>
                    <a:pt x="53" y="767"/>
                  </a:lnTo>
                  <a:lnTo>
                    <a:pt x="69" y="735"/>
                  </a:lnTo>
                  <a:lnTo>
                    <a:pt x="88" y="702"/>
                  </a:lnTo>
                  <a:lnTo>
                    <a:pt x="109" y="671"/>
                  </a:lnTo>
                  <a:lnTo>
                    <a:pt x="132" y="642"/>
                  </a:lnTo>
                  <a:lnTo>
                    <a:pt x="159" y="613"/>
                  </a:lnTo>
                  <a:lnTo>
                    <a:pt x="188" y="586"/>
                  </a:lnTo>
                  <a:close/>
                  <a:moveTo>
                    <a:pt x="417" y="466"/>
                  </a:moveTo>
                  <a:lnTo>
                    <a:pt x="422" y="466"/>
                  </a:lnTo>
                  <a:lnTo>
                    <a:pt x="395" y="477"/>
                  </a:lnTo>
                  <a:lnTo>
                    <a:pt x="366" y="488"/>
                  </a:lnTo>
                  <a:lnTo>
                    <a:pt x="337" y="500"/>
                  </a:lnTo>
                  <a:lnTo>
                    <a:pt x="307" y="514"/>
                  </a:lnTo>
                  <a:lnTo>
                    <a:pt x="275" y="530"/>
                  </a:lnTo>
                  <a:lnTo>
                    <a:pt x="246" y="546"/>
                  </a:lnTo>
                  <a:lnTo>
                    <a:pt x="218" y="565"/>
                  </a:lnTo>
                  <a:lnTo>
                    <a:pt x="193" y="584"/>
                  </a:lnTo>
                  <a:lnTo>
                    <a:pt x="190" y="584"/>
                  </a:lnTo>
                  <a:lnTo>
                    <a:pt x="216" y="565"/>
                  </a:lnTo>
                  <a:lnTo>
                    <a:pt x="244" y="546"/>
                  </a:lnTo>
                  <a:lnTo>
                    <a:pt x="274" y="528"/>
                  </a:lnTo>
                  <a:lnTo>
                    <a:pt x="306" y="512"/>
                  </a:lnTo>
                  <a:lnTo>
                    <a:pt x="335" y="499"/>
                  </a:lnTo>
                  <a:lnTo>
                    <a:pt x="364" y="487"/>
                  </a:lnTo>
                  <a:lnTo>
                    <a:pt x="390" y="476"/>
                  </a:lnTo>
                  <a:lnTo>
                    <a:pt x="417" y="466"/>
                  </a:lnTo>
                  <a:close/>
                  <a:moveTo>
                    <a:pt x="666" y="365"/>
                  </a:moveTo>
                  <a:lnTo>
                    <a:pt x="670" y="365"/>
                  </a:lnTo>
                  <a:lnTo>
                    <a:pt x="633" y="382"/>
                  </a:lnTo>
                  <a:lnTo>
                    <a:pt x="599" y="397"/>
                  </a:lnTo>
                  <a:lnTo>
                    <a:pt x="567" y="411"/>
                  </a:lnTo>
                  <a:lnTo>
                    <a:pt x="536" y="423"/>
                  </a:lnTo>
                  <a:lnTo>
                    <a:pt x="508" y="434"/>
                  </a:lnTo>
                  <a:lnTo>
                    <a:pt x="481" y="444"/>
                  </a:lnTo>
                  <a:lnTo>
                    <a:pt x="456" y="454"/>
                  </a:lnTo>
                  <a:lnTo>
                    <a:pt x="427" y="464"/>
                  </a:lnTo>
                  <a:lnTo>
                    <a:pt x="422" y="464"/>
                  </a:lnTo>
                  <a:lnTo>
                    <a:pt x="456" y="451"/>
                  </a:lnTo>
                  <a:lnTo>
                    <a:pt x="481" y="442"/>
                  </a:lnTo>
                  <a:lnTo>
                    <a:pt x="507" y="432"/>
                  </a:lnTo>
                  <a:lnTo>
                    <a:pt x="535" y="422"/>
                  </a:lnTo>
                  <a:lnTo>
                    <a:pt x="565" y="410"/>
                  </a:lnTo>
                  <a:lnTo>
                    <a:pt x="596" y="396"/>
                  </a:lnTo>
                  <a:lnTo>
                    <a:pt x="630" y="382"/>
                  </a:lnTo>
                  <a:lnTo>
                    <a:pt x="666" y="365"/>
                  </a:lnTo>
                  <a:close/>
                  <a:moveTo>
                    <a:pt x="799" y="254"/>
                  </a:moveTo>
                  <a:lnTo>
                    <a:pt x="802" y="254"/>
                  </a:lnTo>
                  <a:lnTo>
                    <a:pt x="783" y="279"/>
                  </a:lnTo>
                  <a:lnTo>
                    <a:pt x="762" y="302"/>
                  </a:lnTo>
                  <a:lnTo>
                    <a:pt x="740" y="323"/>
                  </a:lnTo>
                  <a:lnTo>
                    <a:pt x="714" y="341"/>
                  </a:lnTo>
                  <a:lnTo>
                    <a:pt x="685" y="357"/>
                  </a:lnTo>
                  <a:lnTo>
                    <a:pt x="674" y="363"/>
                  </a:lnTo>
                  <a:lnTo>
                    <a:pt x="670" y="363"/>
                  </a:lnTo>
                  <a:lnTo>
                    <a:pt x="685" y="356"/>
                  </a:lnTo>
                  <a:lnTo>
                    <a:pt x="713" y="340"/>
                  </a:lnTo>
                  <a:lnTo>
                    <a:pt x="738" y="321"/>
                  </a:lnTo>
                  <a:lnTo>
                    <a:pt x="761" y="301"/>
                  </a:lnTo>
                  <a:lnTo>
                    <a:pt x="781" y="279"/>
                  </a:lnTo>
                  <a:lnTo>
                    <a:pt x="799" y="254"/>
                  </a:lnTo>
                  <a:close/>
                  <a:moveTo>
                    <a:pt x="860" y="131"/>
                  </a:moveTo>
                  <a:lnTo>
                    <a:pt x="863" y="131"/>
                  </a:lnTo>
                  <a:lnTo>
                    <a:pt x="850" y="164"/>
                  </a:lnTo>
                  <a:lnTo>
                    <a:pt x="835" y="195"/>
                  </a:lnTo>
                  <a:lnTo>
                    <a:pt x="820" y="225"/>
                  </a:lnTo>
                  <a:lnTo>
                    <a:pt x="802" y="252"/>
                  </a:lnTo>
                  <a:lnTo>
                    <a:pt x="801" y="252"/>
                  </a:lnTo>
                  <a:lnTo>
                    <a:pt x="818" y="225"/>
                  </a:lnTo>
                  <a:lnTo>
                    <a:pt x="833" y="195"/>
                  </a:lnTo>
                  <a:lnTo>
                    <a:pt x="847" y="164"/>
                  </a:lnTo>
                  <a:lnTo>
                    <a:pt x="860" y="131"/>
                  </a:lnTo>
                  <a:close/>
                  <a:moveTo>
                    <a:pt x="908" y="0"/>
                  </a:moveTo>
                  <a:lnTo>
                    <a:pt x="909" y="2"/>
                  </a:lnTo>
                  <a:lnTo>
                    <a:pt x="908" y="2"/>
                  </a:lnTo>
                  <a:lnTo>
                    <a:pt x="908" y="5"/>
                  </a:lnTo>
                  <a:lnTo>
                    <a:pt x="907" y="8"/>
                  </a:lnTo>
                  <a:lnTo>
                    <a:pt x="897" y="35"/>
                  </a:lnTo>
                  <a:lnTo>
                    <a:pt x="881" y="84"/>
                  </a:lnTo>
                  <a:lnTo>
                    <a:pt x="863" y="129"/>
                  </a:lnTo>
                  <a:lnTo>
                    <a:pt x="861" y="129"/>
                  </a:lnTo>
                  <a:lnTo>
                    <a:pt x="879" y="83"/>
                  </a:lnTo>
                  <a:lnTo>
                    <a:pt x="896" y="35"/>
                  </a:lnTo>
                  <a:lnTo>
                    <a:pt x="901" y="19"/>
                  </a:lnTo>
                  <a:lnTo>
                    <a:pt x="905" y="8"/>
                  </a:lnTo>
                  <a:lnTo>
                    <a:pt x="908" y="0"/>
                  </a:lnTo>
                  <a:close/>
                  <a:moveTo>
                    <a:pt x="910" y="0"/>
                  </a:moveTo>
                  <a:lnTo>
                    <a:pt x="911" y="0"/>
                  </a:lnTo>
                  <a:lnTo>
                    <a:pt x="911" y="0"/>
                  </a:lnTo>
                  <a:lnTo>
                    <a:pt x="910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4254500" y="1935163"/>
              <a:ext cx="941388" cy="3013075"/>
            </a:xfrm>
            <a:custGeom>
              <a:avLst/>
              <a:gdLst/>
              <a:ahLst/>
              <a:cxnLst>
                <a:cxn ang="0">
                  <a:pos x="294" y="1897"/>
                </a:cxn>
                <a:cxn ang="0">
                  <a:pos x="349" y="1847"/>
                </a:cxn>
                <a:cxn ang="0">
                  <a:pos x="312" y="1884"/>
                </a:cxn>
                <a:cxn ang="0">
                  <a:pos x="391" y="1773"/>
                </a:cxn>
                <a:cxn ang="0">
                  <a:pos x="394" y="1770"/>
                </a:cxn>
                <a:cxn ang="0">
                  <a:pos x="261" y="1669"/>
                </a:cxn>
                <a:cxn ang="0">
                  <a:pos x="221" y="1658"/>
                </a:cxn>
                <a:cxn ang="0">
                  <a:pos x="219" y="1659"/>
                </a:cxn>
                <a:cxn ang="0">
                  <a:pos x="436" y="1667"/>
                </a:cxn>
                <a:cxn ang="0">
                  <a:pos x="138" y="1595"/>
                </a:cxn>
                <a:cxn ang="0">
                  <a:pos x="191" y="1643"/>
                </a:cxn>
                <a:cxn ang="0">
                  <a:pos x="197" y="1647"/>
                </a:cxn>
                <a:cxn ang="0">
                  <a:pos x="207" y="1653"/>
                </a:cxn>
                <a:cxn ang="0">
                  <a:pos x="191" y="1645"/>
                </a:cxn>
                <a:cxn ang="0">
                  <a:pos x="149" y="1611"/>
                </a:cxn>
                <a:cxn ang="0">
                  <a:pos x="413" y="1566"/>
                </a:cxn>
                <a:cxn ang="0">
                  <a:pos x="360" y="1631"/>
                </a:cxn>
                <a:cxn ang="0">
                  <a:pos x="281" y="1667"/>
                </a:cxn>
                <a:cxn ang="0">
                  <a:pos x="378" y="1611"/>
                </a:cxn>
                <a:cxn ang="0">
                  <a:pos x="497" y="1414"/>
                </a:cxn>
                <a:cxn ang="0">
                  <a:pos x="479" y="1516"/>
                </a:cxn>
                <a:cxn ang="0">
                  <a:pos x="442" y="1645"/>
                </a:cxn>
                <a:cxn ang="0">
                  <a:pos x="478" y="1515"/>
                </a:cxn>
                <a:cxn ang="0">
                  <a:pos x="495" y="1417"/>
                </a:cxn>
                <a:cxn ang="0">
                  <a:pos x="469" y="1470"/>
                </a:cxn>
                <a:cxn ang="0">
                  <a:pos x="415" y="1566"/>
                </a:cxn>
                <a:cxn ang="0">
                  <a:pos x="467" y="1469"/>
                </a:cxn>
                <a:cxn ang="0">
                  <a:pos x="495" y="1415"/>
                </a:cxn>
                <a:cxn ang="0">
                  <a:pos x="76" y="1489"/>
                </a:cxn>
                <a:cxn ang="0">
                  <a:pos x="125" y="1579"/>
                </a:cxn>
                <a:cxn ang="0">
                  <a:pos x="110" y="1560"/>
                </a:cxn>
                <a:cxn ang="0">
                  <a:pos x="0" y="1088"/>
                </a:cxn>
                <a:cxn ang="0">
                  <a:pos x="14" y="1255"/>
                </a:cxn>
                <a:cxn ang="0">
                  <a:pos x="45" y="1409"/>
                </a:cxn>
                <a:cxn ang="0">
                  <a:pos x="8" y="1220"/>
                </a:cxn>
                <a:cxn ang="0">
                  <a:pos x="26" y="804"/>
                </a:cxn>
                <a:cxn ang="0">
                  <a:pos x="2" y="1030"/>
                </a:cxn>
                <a:cxn ang="0">
                  <a:pos x="7" y="917"/>
                </a:cxn>
                <a:cxn ang="0">
                  <a:pos x="102" y="619"/>
                </a:cxn>
                <a:cxn ang="0">
                  <a:pos x="28" y="802"/>
                </a:cxn>
                <a:cxn ang="0">
                  <a:pos x="81" y="652"/>
                </a:cxn>
                <a:cxn ang="0">
                  <a:pos x="258" y="478"/>
                </a:cxn>
                <a:cxn ang="0">
                  <a:pos x="147" y="560"/>
                </a:cxn>
                <a:cxn ang="0">
                  <a:pos x="177" y="529"/>
                </a:cxn>
                <a:cxn ang="0">
                  <a:pos x="432" y="366"/>
                </a:cxn>
                <a:cxn ang="0">
                  <a:pos x="346" y="426"/>
                </a:cxn>
                <a:cxn ang="0">
                  <a:pos x="275" y="465"/>
                </a:cxn>
                <a:cxn ang="0">
                  <a:pos x="365" y="413"/>
                </a:cxn>
                <a:cxn ang="0">
                  <a:pos x="519" y="255"/>
                </a:cxn>
                <a:cxn ang="0">
                  <a:pos x="445" y="358"/>
                </a:cxn>
                <a:cxn ang="0">
                  <a:pos x="444" y="357"/>
                </a:cxn>
                <a:cxn ang="0">
                  <a:pos x="517" y="255"/>
                </a:cxn>
                <a:cxn ang="0">
                  <a:pos x="519" y="253"/>
                </a:cxn>
                <a:cxn ang="0">
                  <a:pos x="588" y="12"/>
                </a:cxn>
                <a:cxn ang="0">
                  <a:pos x="557" y="130"/>
                </a:cxn>
                <a:cxn ang="0">
                  <a:pos x="592" y="0"/>
                </a:cxn>
                <a:cxn ang="0">
                  <a:pos x="592" y="2"/>
                </a:cxn>
              </a:cxnLst>
              <a:rect l="0" t="0" r="r" b="b"/>
              <a:pathLst>
                <a:path w="593" h="1898">
                  <a:moveTo>
                    <a:pt x="294" y="1897"/>
                  </a:moveTo>
                  <a:lnTo>
                    <a:pt x="296" y="1897"/>
                  </a:lnTo>
                  <a:lnTo>
                    <a:pt x="296" y="1898"/>
                  </a:lnTo>
                  <a:lnTo>
                    <a:pt x="294" y="1898"/>
                  </a:lnTo>
                  <a:lnTo>
                    <a:pt x="294" y="1897"/>
                  </a:lnTo>
                  <a:close/>
                  <a:moveTo>
                    <a:pt x="391" y="1773"/>
                  </a:moveTo>
                  <a:lnTo>
                    <a:pt x="393" y="1773"/>
                  </a:lnTo>
                  <a:lnTo>
                    <a:pt x="379" y="1799"/>
                  </a:lnTo>
                  <a:lnTo>
                    <a:pt x="364" y="1825"/>
                  </a:lnTo>
                  <a:lnTo>
                    <a:pt x="349" y="1847"/>
                  </a:lnTo>
                  <a:lnTo>
                    <a:pt x="332" y="1867"/>
                  </a:lnTo>
                  <a:lnTo>
                    <a:pt x="315" y="1883"/>
                  </a:lnTo>
                  <a:lnTo>
                    <a:pt x="298" y="1896"/>
                  </a:lnTo>
                  <a:lnTo>
                    <a:pt x="295" y="1896"/>
                  </a:lnTo>
                  <a:lnTo>
                    <a:pt x="312" y="1884"/>
                  </a:lnTo>
                  <a:lnTo>
                    <a:pt x="330" y="1867"/>
                  </a:lnTo>
                  <a:lnTo>
                    <a:pt x="346" y="1847"/>
                  </a:lnTo>
                  <a:lnTo>
                    <a:pt x="362" y="1825"/>
                  </a:lnTo>
                  <a:lnTo>
                    <a:pt x="376" y="1800"/>
                  </a:lnTo>
                  <a:lnTo>
                    <a:pt x="391" y="1773"/>
                  </a:lnTo>
                  <a:close/>
                  <a:moveTo>
                    <a:pt x="434" y="1669"/>
                  </a:moveTo>
                  <a:lnTo>
                    <a:pt x="436" y="1669"/>
                  </a:lnTo>
                  <a:lnTo>
                    <a:pt x="423" y="1704"/>
                  </a:lnTo>
                  <a:lnTo>
                    <a:pt x="408" y="1738"/>
                  </a:lnTo>
                  <a:lnTo>
                    <a:pt x="394" y="1770"/>
                  </a:lnTo>
                  <a:lnTo>
                    <a:pt x="392" y="1770"/>
                  </a:lnTo>
                  <a:lnTo>
                    <a:pt x="407" y="1738"/>
                  </a:lnTo>
                  <a:lnTo>
                    <a:pt x="421" y="1704"/>
                  </a:lnTo>
                  <a:lnTo>
                    <a:pt x="434" y="1669"/>
                  </a:lnTo>
                  <a:close/>
                  <a:moveTo>
                    <a:pt x="261" y="1669"/>
                  </a:moveTo>
                  <a:lnTo>
                    <a:pt x="281" y="1669"/>
                  </a:lnTo>
                  <a:lnTo>
                    <a:pt x="276" y="1669"/>
                  </a:lnTo>
                  <a:lnTo>
                    <a:pt x="264" y="1669"/>
                  </a:lnTo>
                  <a:lnTo>
                    <a:pt x="261" y="1669"/>
                  </a:lnTo>
                  <a:close/>
                  <a:moveTo>
                    <a:pt x="221" y="1658"/>
                  </a:moveTo>
                  <a:lnTo>
                    <a:pt x="239" y="1664"/>
                  </a:lnTo>
                  <a:lnTo>
                    <a:pt x="259" y="1667"/>
                  </a:lnTo>
                  <a:lnTo>
                    <a:pt x="247" y="1667"/>
                  </a:lnTo>
                  <a:lnTo>
                    <a:pt x="233" y="1664"/>
                  </a:lnTo>
                  <a:lnTo>
                    <a:pt x="219" y="1659"/>
                  </a:lnTo>
                  <a:lnTo>
                    <a:pt x="221" y="1658"/>
                  </a:lnTo>
                  <a:close/>
                  <a:moveTo>
                    <a:pt x="442" y="1645"/>
                  </a:moveTo>
                  <a:lnTo>
                    <a:pt x="442" y="1647"/>
                  </a:lnTo>
                  <a:lnTo>
                    <a:pt x="442" y="1648"/>
                  </a:lnTo>
                  <a:lnTo>
                    <a:pt x="436" y="1667"/>
                  </a:lnTo>
                  <a:lnTo>
                    <a:pt x="434" y="1667"/>
                  </a:lnTo>
                  <a:lnTo>
                    <a:pt x="442" y="1645"/>
                  </a:lnTo>
                  <a:close/>
                  <a:moveTo>
                    <a:pt x="125" y="1581"/>
                  </a:moveTo>
                  <a:lnTo>
                    <a:pt x="126" y="1581"/>
                  </a:lnTo>
                  <a:lnTo>
                    <a:pt x="138" y="1595"/>
                  </a:lnTo>
                  <a:lnTo>
                    <a:pt x="150" y="1609"/>
                  </a:lnTo>
                  <a:lnTo>
                    <a:pt x="150" y="1610"/>
                  </a:lnTo>
                  <a:lnTo>
                    <a:pt x="151" y="1611"/>
                  </a:lnTo>
                  <a:lnTo>
                    <a:pt x="170" y="1628"/>
                  </a:lnTo>
                  <a:lnTo>
                    <a:pt x="191" y="1643"/>
                  </a:lnTo>
                  <a:lnTo>
                    <a:pt x="192" y="1643"/>
                  </a:lnTo>
                  <a:lnTo>
                    <a:pt x="192" y="1644"/>
                  </a:lnTo>
                  <a:lnTo>
                    <a:pt x="196" y="1646"/>
                  </a:lnTo>
                  <a:lnTo>
                    <a:pt x="197" y="1646"/>
                  </a:lnTo>
                  <a:lnTo>
                    <a:pt x="197" y="1647"/>
                  </a:lnTo>
                  <a:lnTo>
                    <a:pt x="198" y="1647"/>
                  </a:lnTo>
                  <a:lnTo>
                    <a:pt x="208" y="1653"/>
                  </a:lnTo>
                  <a:lnTo>
                    <a:pt x="219" y="1657"/>
                  </a:lnTo>
                  <a:lnTo>
                    <a:pt x="218" y="1658"/>
                  </a:lnTo>
                  <a:lnTo>
                    <a:pt x="207" y="1653"/>
                  </a:lnTo>
                  <a:lnTo>
                    <a:pt x="196" y="1648"/>
                  </a:lnTo>
                  <a:lnTo>
                    <a:pt x="195" y="1648"/>
                  </a:lnTo>
                  <a:lnTo>
                    <a:pt x="194" y="1647"/>
                  </a:lnTo>
                  <a:lnTo>
                    <a:pt x="192" y="1646"/>
                  </a:lnTo>
                  <a:lnTo>
                    <a:pt x="191" y="1645"/>
                  </a:lnTo>
                  <a:lnTo>
                    <a:pt x="190" y="1645"/>
                  </a:lnTo>
                  <a:lnTo>
                    <a:pt x="190" y="1644"/>
                  </a:lnTo>
                  <a:lnTo>
                    <a:pt x="169" y="1629"/>
                  </a:lnTo>
                  <a:lnTo>
                    <a:pt x="150" y="1611"/>
                  </a:lnTo>
                  <a:lnTo>
                    <a:pt x="149" y="1611"/>
                  </a:lnTo>
                  <a:lnTo>
                    <a:pt x="149" y="1610"/>
                  </a:lnTo>
                  <a:lnTo>
                    <a:pt x="137" y="1596"/>
                  </a:lnTo>
                  <a:lnTo>
                    <a:pt x="124" y="1582"/>
                  </a:lnTo>
                  <a:lnTo>
                    <a:pt x="125" y="1581"/>
                  </a:lnTo>
                  <a:close/>
                  <a:moveTo>
                    <a:pt x="413" y="1566"/>
                  </a:moveTo>
                  <a:lnTo>
                    <a:pt x="413" y="1568"/>
                  </a:lnTo>
                  <a:lnTo>
                    <a:pt x="397" y="1592"/>
                  </a:lnTo>
                  <a:lnTo>
                    <a:pt x="379" y="1613"/>
                  </a:lnTo>
                  <a:lnTo>
                    <a:pt x="375" y="1617"/>
                  </a:lnTo>
                  <a:lnTo>
                    <a:pt x="360" y="1631"/>
                  </a:lnTo>
                  <a:lnTo>
                    <a:pt x="344" y="1643"/>
                  </a:lnTo>
                  <a:lnTo>
                    <a:pt x="328" y="1654"/>
                  </a:lnTo>
                  <a:lnTo>
                    <a:pt x="310" y="1662"/>
                  </a:lnTo>
                  <a:lnTo>
                    <a:pt x="292" y="1667"/>
                  </a:lnTo>
                  <a:lnTo>
                    <a:pt x="281" y="1667"/>
                  </a:lnTo>
                  <a:lnTo>
                    <a:pt x="303" y="1663"/>
                  </a:lnTo>
                  <a:lnTo>
                    <a:pt x="323" y="1654"/>
                  </a:lnTo>
                  <a:lnTo>
                    <a:pt x="342" y="1643"/>
                  </a:lnTo>
                  <a:lnTo>
                    <a:pt x="360" y="1628"/>
                  </a:lnTo>
                  <a:lnTo>
                    <a:pt x="378" y="1611"/>
                  </a:lnTo>
                  <a:lnTo>
                    <a:pt x="381" y="1608"/>
                  </a:lnTo>
                  <a:lnTo>
                    <a:pt x="381" y="1607"/>
                  </a:lnTo>
                  <a:lnTo>
                    <a:pt x="398" y="1587"/>
                  </a:lnTo>
                  <a:lnTo>
                    <a:pt x="413" y="1566"/>
                  </a:lnTo>
                  <a:close/>
                  <a:moveTo>
                    <a:pt x="497" y="1414"/>
                  </a:moveTo>
                  <a:lnTo>
                    <a:pt x="498" y="1415"/>
                  </a:lnTo>
                  <a:lnTo>
                    <a:pt x="495" y="1436"/>
                  </a:lnTo>
                  <a:lnTo>
                    <a:pt x="491" y="1460"/>
                  </a:lnTo>
                  <a:lnTo>
                    <a:pt x="486" y="1487"/>
                  </a:lnTo>
                  <a:lnTo>
                    <a:pt x="479" y="1516"/>
                  </a:lnTo>
                  <a:lnTo>
                    <a:pt x="472" y="1547"/>
                  </a:lnTo>
                  <a:lnTo>
                    <a:pt x="463" y="1579"/>
                  </a:lnTo>
                  <a:lnTo>
                    <a:pt x="454" y="1612"/>
                  </a:lnTo>
                  <a:lnTo>
                    <a:pt x="443" y="1645"/>
                  </a:lnTo>
                  <a:lnTo>
                    <a:pt x="442" y="1645"/>
                  </a:lnTo>
                  <a:lnTo>
                    <a:pt x="442" y="1644"/>
                  </a:lnTo>
                  <a:lnTo>
                    <a:pt x="453" y="1611"/>
                  </a:lnTo>
                  <a:lnTo>
                    <a:pt x="462" y="1578"/>
                  </a:lnTo>
                  <a:lnTo>
                    <a:pt x="471" y="1546"/>
                  </a:lnTo>
                  <a:lnTo>
                    <a:pt x="478" y="1515"/>
                  </a:lnTo>
                  <a:lnTo>
                    <a:pt x="484" y="1487"/>
                  </a:lnTo>
                  <a:lnTo>
                    <a:pt x="490" y="1460"/>
                  </a:lnTo>
                  <a:lnTo>
                    <a:pt x="494" y="1436"/>
                  </a:lnTo>
                  <a:lnTo>
                    <a:pt x="497" y="1415"/>
                  </a:lnTo>
                  <a:lnTo>
                    <a:pt x="495" y="1417"/>
                  </a:lnTo>
                  <a:lnTo>
                    <a:pt x="492" y="1422"/>
                  </a:lnTo>
                  <a:lnTo>
                    <a:pt x="487" y="1430"/>
                  </a:lnTo>
                  <a:lnTo>
                    <a:pt x="483" y="1439"/>
                  </a:lnTo>
                  <a:lnTo>
                    <a:pt x="478" y="1449"/>
                  </a:lnTo>
                  <a:lnTo>
                    <a:pt x="469" y="1470"/>
                  </a:lnTo>
                  <a:lnTo>
                    <a:pt x="458" y="1492"/>
                  </a:lnTo>
                  <a:lnTo>
                    <a:pt x="445" y="1517"/>
                  </a:lnTo>
                  <a:lnTo>
                    <a:pt x="431" y="1542"/>
                  </a:lnTo>
                  <a:lnTo>
                    <a:pt x="415" y="1567"/>
                  </a:lnTo>
                  <a:lnTo>
                    <a:pt x="415" y="1566"/>
                  </a:lnTo>
                  <a:lnTo>
                    <a:pt x="414" y="1565"/>
                  </a:lnTo>
                  <a:lnTo>
                    <a:pt x="430" y="1540"/>
                  </a:lnTo>
                  <a:lnTo>
                    <a:pt x="444" y="1515"/>
                  </a:lnTo>
                  <a:lnTo>
                    <a:pt x="456" y="1491"/>
                  </a:lnTo>
                  <a:lnTo>
                    <a:pt x="467" y="1469"/>
                  </a:lnTo>
                  <a:lnTo>
                    <a:pt x="476" y="1449"/>
                  </a:lnTo>
                  <a:lnTo>
                    <a:pt x="483" y="1436"/>
                  </a:lnTo>
                  <a:lnTo>
                    <a:pt x="487" y="1425"/>
                  </a:lnTo>
                  <a:lnTo>
                    <a:pt x="492" y="1419"/>
                  </a:lnTo>
                  <a:lnTo>
                    <a:pt x="495" y="1415"/>
                  </a:lnTo>
                  <a:lnTo>
                    <a:pt x="497" y="1414"/>
                  </a:lnTo>
                  <a:close/>
                  <a:moveTo>
                    <a:pt x="46" y="1411"/>
                  </a:moveTo>
                  <a:lnTo>
                    <a:pt x="47" y="1411"/>
                  </a:lnTo>
                  <a:lnTo>
                    <a:pt x="60" y="1451"/>
                  </a:lnTo>
                  <a:lnTo>
                    <a:pt x="76" y="1489"/>
                  </a:lnTo>
                  <a:lnTo>
                    <a:pt x="93" y="1526"/>
                  </a:lnTo>
                  <a:lnTo>
                    <a:pt x="112" y="1559"/>
                  </a:lnTo>
                  <a:lnTo>
                    <a:pt x="112" y="1560"/>
                  </a:lnTo>
                  <a:lnTo>
                    <a:pt x="113" y="1560"/>
                  </a:lnTo>
                  <a:lnTo>
                    <a:pt x="125" y="1579"/>
                  </a:lnTo>
                  <a:lnTo>
                    <a:pt x="124" y="1579"/>
                  </a:lnTo>
                  <a:lnTo>
                    <a:pt x="123" y="1580"/>
                  </a:lnTo>
                  <a:lnTo>
                    <a:pt x="111" y="1561"/>
                  </a:lnTo>
                  <a:lnTo>
                    <a:pt x="110" y="1560"/>
                  </a:lnTo>
                  <a:lnTo>
                    <a:pt x="110" y="1560"/>
                  </a:lnTo>
                  <a:lnTo>
                    <a:pt x="91" y="1526"/>
                  </a:lnTo>
                  <a:lnTo>
                    <a:pt x="73" y="1490"/>
                  </a:lnTo>
                  <a:lnTo>
                    <a:pt x="59" y="1451"/>
                  </a:lnTo>
                  <a:lnTo>
                    <a:pt x="46" y="1411"/>
                  </a:lnTo>
                  <a:close/>
                  <a:moveTo>
                    <a:pt x="0" y="1088"/>
                  </a:moveTo>
                  <a:lnTo>
                    <a:pt x="1" y="1088"/>
                  </a:lnTo>
                  <a:lnTo>
                    <a:pt x="4" y="1155"/>
                  </a:lnTo>
                  <a:lnTo>
                    <a:pt x="6" y="1186"/>
                  </a:lnTo>
                  <a:lnTo>
                    <a:pt x="9" y="1220"/>
                  </a:lnTo>
                  <a:lnTo>
                    <a:pt x="14" y="1255"/>
                  </a:lnTo>
                  <a:lnTo>
                    <a:pt x="20" y="1293"/>
                  </a:lnTo>
                  <a:lnTo>
                    <a:pt x="28" y="1332"/>
                  </a:lnTo>
                  <a:lnTo>
                    <a:pt x="36" y="1371"/>
                  </a:lnTo>
                  <a:lnTo>
                    <a:pt x="47" y="1409"/>
                  </a:lnTo>
                  <a:lnTo>
                    <a:pt x="45" y="1409"/>
                  </a:lnTo>
                  <a:lnTo>
                    <a:pt x="35" y="1371"/>
                  </a:lnTo>
                  <a:lnTo>
                    <a:pt x="25" y="1332"/>
                  </a:lnTo>
                  <a:lnTo>
                    <a:pt x="18" y="1293"/>
                  </a:lnTo>
                  <a:lnTo>
                    <a:pt x="12" y="1255"/>
                  </a:lnTo>
                  <a:lnTo>
                    <a:pt x="8" y="1220"/>
                  </a:lnTo>
                  <a:lnTo>
                    <a:pt x="4" y="1186"/>
                  </a:lnTo>
                  <a:lnTo>
                    <a:pt x="2" y="1155"/>
                  </a:lnTo>
                  <a:lnTo>
                    <a:pt x="1" y="1122"/>
                  </a:lnTo>
                  <a:lnTo>
                    <a:pt x="0" y="1088"/>
                  </a:lnTo>
                  <a:close/>
                  <a:moveTo>
                    <a:pt x="26" y="804"/>
                  </a:moveTo>
                  <a:lnTo>
                    <a:pt x="28" y="804"/>
                  </a:lnTo>
                  <a:lnTo>
                    <a:pt x="17" y="860"/>
                  </a:lnTo>
                  <a:lnTo>
                    <a:pt x="9" y="917"/>
                  </a:lnTo>
                  <a:lnTo>
                    <a:pt x="4" y="974"/>
                  </a:lnTo>
                  <a:lnTo>
                    <a:pt x="2" y="1030"/>
                  </a:lnTo>
                  <a:lnTo>
                    <a:pt x="1" y="1086"/>
                  </a:lnTo>
                  <a:lnTo>
                    <a:pt x="0" y="1086"/>
                  </a:lnTo>
                  <a:lnTo>
                    <a:pt x="0" y="1030"/>
                  </a:lnTo>
                  <a:lnTo>
                    <a:pt x="2" y="974"/>
                  </a:lnTo>
                  <a:lnTo>
                    <a:pt x="7" y="917"/>
                  </a:lnTo>
                  <a:lnTo>
                    <a:pt x="15" y="860"/>
                  </a:lnTo>
                  <a:lnTo>
                    <a:pt x="26" y="804"/>
                  </a:lnTo>
                  <a:close/>
                  <a:moveTo>
                    <a:pt x="122" y="587"/>
                  </a:moveTo>
                  <a:lnTo>
                    <a:pt x="124" y="587"/>
                  </a:lnTo>
                  <a:lnTo>
                    <a:pt x="102" y="619"/>
                  </a:lnTo>
                  <a:lnTo>
                    <a:pt x="83" y="652"/>
                  </a:lnTo>
                  <a:lnTo>
                    <a:pt x="66" y="688"/>
                  </a:lnTo>
                  <a:lnTo>
                    <a:pt x="52" y="725"/>
                  </a:lnTo>
                  <a:lnTo>
                    <a:pt x="38" y="763"/>
                  </a:lnTo>
                  <a:lnTo>
                    <a:pt x="28" y="802"/>
                  </a:lnTo>
                  <a:lnTo>
                    <a:pt x="27" y="802"/>
                  </a:lnTo>
                  <a:lnTo>
                    <a:pt x="37" y="763"/>
                  </a:lnTo>
                  <a:lnTo>
                    <a:pt x="49" y="725"/>
                  </a:lnTo>
                  <a:lnTo>
                    <a:pt x="64" y="688"/>
                  </a:lnTo>
                  <a:lnTo>
                    <a:pt x="81" y="652"/>
                  </a:lnTo>
                  <a:lnTo>
                    <a:pt x="100" y="619"/>
                  </a:lnTo>
                  <a:lnTo>
                    <a:pt x="122" y="587"/>
                  </a:lnTo>
                  <a:close/>
                  <a:moveTo>
                    <a:pt x="272" y="467"/>
                  </a:moveTo>
                  <a:lnTo>
                    <a:pt x="276" y="467"/>
                  </a:lnTo>
                  <a:lnTo>
                    <a:pt x="258" y="478"/>
                  </a:lnTo>
                  <a:lnTo>
                    <a:pt x="239" y="489"/>
                  </a:lnTo>
                  <a:lnTo>
                    <a:pt x="219" y="501"/>
                  </a:lnTo>
                  <a:lnTo>
                    <a:pt x="199" y="515"/>
                  </a:lnTo>
                  <a:lnTo>
                    <a:pt x="172" y="537"/>
                  </a:lnTo>
                  <a:lnTo>
                    <a:pt x="147" y="560"/>
                  </a:lnTo>
                  <a:lnTo>
                    <a:pt x="126" y="585"/>
                  </a:lnTo>
                  <a:lnTo>
                    <a:pt x="123" y="585"/>
                  </a:lnTo>
                  <a:lnTo>
                    <a:pt x="140" y="566"/>
                  </a:lnTo>
                  <a:lnTo>
                    <a:pt x="158" y="547"/>
                  </a:lnTo>
                  <a:lnTo>
                    <a:pt x="177" y="529"/>
                  </a:lnTo>
                  <a:lnTo>
                    <a:pt x="198" y="513"/>
                  </a:lnTo>
                  <a:lnTo>
                    <a:pt x="224" y="496"/>
                  </a:lnTo>
                  <a:lnTo>
                    <a:pt x="248" y="481"/>
                  </a:lnTo>
                  <a:lnTo>
                    <a:pt x="272" y="467"/>
                  </a:lnTo>
                  <a:close/>
                  <a:moveTo>
                    <a:pt x="432" y="366"/>
                  </a:moveTo>
                  <a:lnTo>
                    <a:pt x="435" y="366"/>
                  </a:lnTo>
                  <a:lnTo>
                    <a:pt x="410" y="384"/>
                  </a:lnTo>
                  <a:lnTo>
                    <a:pt x="387" y="400"/>
                  </a:lnTo>
                  <a:lnTo>
                    <a:pt x="366" y="414"/>
                  </a:lnTo>
                  <a:lnTo>
                    <a:pt x="346" y="426"/>
                  </a:lnTo>
                  <a:lnTo>
                    <a:pt x="328" y="437"/>
                  </a:lnTo>
                  <a:lnTo>
                    <a:pt x="309" y="448"/>
                  </a:lnTo>
                  <a:lnTo>
                    <a:pt x="292" y="457"/>
                  </a:lnTo>
                  <a:lnTo>
                    <a:pt x="279" y="465"/>
                  </a:lnTo>
                  <a:lnTo>
                    <a:pt x="275" y="465"/>
                  </a:lnTo>
                  <a:lnTo>
                    <a:pt x="291" y="456"/>
                  </a:lnTo>
                  <a:lnTo>
                    <a:pt x="309" y="447"/>
                  </a:lnTo>
                  <a:lnTo>
                    <a:pt x="326" y="436"/>
                  </a:lnTo>
                  <a:lnTo>
                    <a:pt x="345" y="425"/>
                  </a:lnTo>
                  <a:lnTo>
                    <a:pt x="365" y="413"/>
                  </a:lnTo>
                  <a:lnTo>
                    <a:pt x="385" y="399"/>
                  </a:lnTo>
                  <a:lnTo>
                    <a:pt x="407" y="383"/>
                  </a:lnTo>
                  <a:lnTo>
                    <a:pt x="432" y="366"/>
                  </a:lnTo>
                  <a:close/>
                  <a:moveTo>
                    <a:pt x="517" y="255"/>
                  </a:moveTo>
                  <a:lnTo>
                    <a:pt x="519" y="255"/>
                  </a:lnTo>
                  <a:lnTo>
                    <a:pt x="507" y="280"/>
                  </a:lnTo>
                  <a:lnTo>
                    <a:pt x="494" y="303"/>
                  </a:lnTo>
                  <a:lnTo>
                    <a:pt x="479" y="324"/>
                  </a:lnTo>
                  <a:lnTo>
                    <a:pt x="463" y="342"/>
                  </a:lnTo>
                  <a:lnTo>
                    <a:pt x="445" y="358"/>
                  </a:lnTo>
                  <a:lnTo>
                    <a:pt x="442" y="360"/>
                  </a:lnTo>
                  <a:lnTo>
                    <a:pt x="440" y="362"/>
                  </a:lnTo>
                  <a:lnTo>
                    <a:pt x="437" y="364"/>
                  </a:lnTo>
                  <a:lnTo>
                    <a:pt x="435" y="364"/>
                  </a:lnTo>
                  <a:lnTo>
                    <a:pt x="444" y="357"/>
                  </a:lnTo>
                  <a:lnTo>
                    <a:pt x="462" y="341"/>
                  </a:lnTo>
                  <a:lnTo>
                    <a:pt x="478" y="322"/>
                  </a:lnTo>
                  <a:lnTo>
                    <a:pt x="492" y="302"/>
                  </a:lnTo>
                  <a:lnTo>
                    <a:pt x="506" y="280"/>
                  </a:lnTo>
                  <a:lnTo>
                    <a:pt x="517" y="255"/>
                  </a:lnTo>
                  <a:close/>
                  <a:moveTo>
                    <a:pt x="557" y="132"/>
                  </a:moveTo>
                  <a:lnTo>
                    <a:pt x="559" y="132"/>
                  </a:lnTo>
                  <a:lnTo>
                    <a:pt x="547" y="176"/>
                  </a:lnTo>
                  <a:lnTo>
                    <a:pt x="534" y="216"/>
                  </a:lnTo>
                  <a:lnTo>
                    <a:pt x="519" y="253"/>
                  </a:lnTo>
                  <a:lnTo>
                    <a:pt x="518" y="253"/>
                  </a:lnTo>
                  <a:lnTo>
                    <a:pt x="532" y="216"/>
                  </a:lnTo>
                  <a:lnTo>
                    <a:pt x="545" y="176"/>
                  </a:lnTo>
                  <a:lnTo>
                    <a:pt x="557" y="132"/>
                  </a:lnTo>
                  <a:close/>
                  <a:moveTo>
                    <a:pt x="588" y="12"/>
                  </a:moveTo>
                  <a:lnTo>
                    <a:pt x="587" y="22"/>
                  </a:lnTo>
                  <a:lnTo>
                    <a:pt x="574" y="74"/>
                  </a:lnTo>
                  <a:lnTo>
                    <a:pt x="567" y="103"/>
                  </a:lnTo>
                  <a:lnTo>
                    <a:pt x="559" y="130"/>
                  </a:lnTo>
                  <a:lnTo>
                    <a:pt x="557" y="130"/>
                  </a:lnTo>
                  <a:lnTo>
                    <a:pt x="564" y="102"/>
                  </a:lnTo>
                  <a:lnTo>
                    <a:pt x="572" y="73"/>
                  </a:lnTo>
                  <a:lnTo>
                    <a:pt x="588" y="12"/>
                  </a:lnTo>
                  <a:close/>
                  <a:moveTo>
                    <a:pt x="591" y="0"/>
                  </a:moveTo>
                  <a:lnTo>
                    <a:pt x="592" y="0"/>
                  </a:lnTo>
                  <a:lnTo>
                    <a:pt x="592" y="1"/>
                  </a:lnTo>
                  <a:lnTo>
                    <a:pt x="593" y="1"/>
                  </a:lnTo>
                  <a:lnTo>
                    <a:pt x="593" y="1"/>
                  </a:lnTo>
                  <a:lnTo>
                    <a:pt x="592" y="3"/>
                  </a:lnTo>
                  <a:lnTo>
                    <a:pt x="592" y="2"/>
                  </a:lnTo>
                  <a:lnTo>
                    <a:pt x="591" y="3"/>
                  </a:lnTo>
                  <a:lnTo>
                    <a:pt x="591" y="1"/>
                  </a:lnTo>
                  <a:lnTo>
                    <a:pt x="591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5192713" y="1946276"/>
              <a:ext cx="933450" cy="3001963"/>
            </a:xfrm>
            <a:custGeom>
              <a:avLst/>
              <a:gdLst/>
              <a:ahLst/>
              <a:cxnLst>
                <a:cxn ang="0">
                  <a:pos x="294" y="1890"/>
                </a:cxn>
                <a:cxn ang="0">
                  <a:pos x="245" y="1841"/>
                </a:cxn>
                <a:cxn ang="0">
                  <a:pos x="275" y="1877"/>
                </a:cxn>
                <a:cxn ang="0">
                  <a:pos x="198" y="1766"/>
                </a:cxn>
                <a:cxn ang="0">
                  <a:pos x="307" y="1662"/>
                </a:cxn>
                <a:cxn ang="0">
                  <a:pos x="199" y="1763"/>
                </a:cxn>
                <a:cxn ang="0">
                  <a:pos x="369" y="1650"/>
                </a:cxn>
                <a:cxn ang="0">
                  <a:pos x="340" y="1660"/>
                </a:cxn>
                <a:cxn ang="0">
                  <a:pos x="391" y="1640"/>
                </a:cxn>
                <a:cxn ang="0">
                  <a:pos x="371" y="1649"/>
                </a:cxn>
                <a:cxn ang="0">
                  <a:pos x="154" y="1660"/>
                </a:cxn>
                <a:cxn ang="0">
                  <a:pos x="228" y="1622"/>
                </a:cxn>
                <a:cxn ang="0">
                  <a:pos x="296" y="1660"/>
                </a:cxn>
                <a:cxn ang="0">
                  <a:pos x="213" y="1608"/>
                </a:cxn>
                <a:cxn ang="0">
                  <a:pos x="422" y="1620"/>
                </a:cxn>
                <a:cxn ang="0">
                  <a:pos x="399" y="1636"/>
                </a:cxn>
                <a:cxn ang="0">
                  <a:pos x="396" y="1636"/>
                </a:cxn>
                <a:cxn ang="0">
                  <a:pos x="420" y="1619"/>
                </a:cxn>
                <a:cxn ang="0">
                  <a:pos x="452" y="1588"/>
                </a:cxn>
                <a:cxn ang="0">
                  <a:pos x="462" y="1572"/>
                </a:cxn>
                <a:cxn ang="0">
                  <a:pos x="209" y="1604"/>
                </a:cxn>
                <a:cxn ang="0">
                  <a:pos x="175" y="1559"/>
                </a:cxn>
                <a:cxn ang="0">
                  <a:pos x="101" y="1421"/>
                </a:cxn>
                <a:cxn ang="0">
                  <a:pos x="175" y="1558"/>
                </a:cxn>
                <a:cxn ang="0">
                  <a:pos x="132" y="1488"/>
                </a:cxn>
                <a:cxn ang="0">
                  <a:pos x="93" y="1410"/>
                </a:cxn>
                <a:cxn ang="0">
                  <a:pos x="116" y="1528"/>
                </a:cxn>
                <a:cxn ang="0">
                  <a:pos x="146" y="1636"/>
                </a:cxn>
                <a:cxn ang="0">
                  <a:pos x="106" y="1495"/>
                </a:cxn>
                <a:cxn ang="0">
                  <a:pos x="540" y="1404"/>
                </a:cxn>
                <a:cxn ang="0">
                  <a:pos x="493" y="1527"/>
                </a:cxn>
                <a:cxn ang="0">
                  <a:pos x="464" y="1572"/>
                </a:cxn>
                <a:cxn ang="0">
                  <a:pos x="475" y="1553"/>
                </a:cxn>
                <a:cxn ang="0">
                  <a:pos x="586" y="1081"/>
                </a:cxn>
                <a:cxn ang="0">
                  <a:pos x="580" y="1213"/>
                </a:cxn>
                <a:cxn ang="0">
                  <a:pos x="542" y="1402"/>
                </a:cxn>
                <a:cxn ang="0">
                  <a:pos x="573" y="1248"/>
                </a:cxn>
                <a:cxn ang="0">
                  <a:pos x="561" y="797"/>
                </a:cxn>
                <a:cxn ang="0">
                  <a:pos x="588" y="1023"/>
                </a:cxn>
                <a:cxn ang="0">
                  <a:pos x="580" y="910"/>
                </a:cxn>
                <a:cxn ang="0">
                  <a:pos x="489" y="612"/>
                </a:cxn>
                <a:cxn ang="0">
                  <a:pos x="562" y="795"/>
                </a:cxn>
                <a:cxn ang="0">
                  <a:pos x="507" y="645"/>
                </a:cxn>
                <a:cxn ang="0">
                  <a:pos x="339" y="474"/>
                </a:cxn>
                <a:cxn ang="0">
                  <a:pos x="448" y="559"/>
                </a:cxn>
                <a:cxn ang="0">
                  <a:pos x="389" y="508"/>
                </a:cxn>
                <a:cxn ang="0">
                  <a:pos x="152" y="359"/>
                </a:cxn>
                <a:cxn ang="0">
                  <a:pos x="242" y="418"/>
                </a:cxn>
                <a:cxn ang="0">
                  <a:pos x="310" y="458"/>
                </a:cxn>
                <a:cxn ang="0">
                  <a:pos x="241" y="418"/>
                </a:cxn>
                <a:cxn ang="0">
                  <a:pos x="69" y="248"/>
                </a:cxn>
                <a:cxn ang="0">
                  <a:pos x="125" y="334"/>
                </a:cxn>
                <a:cxn ang="0">
                  <a:pos x="148" y="355"/>
                </a:cxn>
                <a:cxn ang="0">
                  <a:pos x="93" y="296"/>
                </a:cxn>
                <a:cxn ang="0">
                  <a:pos x="44" y="169"/>
                </a:cxn>
                <a:cxn ang="0">
                  <a:pos x="42" y="169"/>
                </a:cxn>
                <a:cxn ang="0">
                  <a:pos x="26" y="101"/>
                </a:cxn>
                <a:cxn ang="0">
                  <a:pos x="0" y="7"/>
                </a:cxn>
              </a:cxnLst>
              <a:rect l="0" t="0" r="r" b="b"/>
              <a:pathLst>
                <a:path w="588" h="1891">
                  <a:moveTo>
                    <a:pt x="294" y="1890"/>
                  </a:moveTo>
                  <a:lnTo>
                    <a:pt x="296" y="1890"/>
                  </a:lnTo>
                  <a:lnTo>
                    <a:pt x="296" y="1891"/>
                  </a:lnTo>
                  <a:lnTo>
                    <a:pt x="294" y="1891"/>
                  </a:lnTo>
                  <a:lnTo>
                    <a:pt x="294" y="1890"/>
                  </a:lnTo>
                  <a:close/>
                  <a:moveTo>
                    <a:pt x="198" y="1766"/>
                  </a:moveTo>
                  <a:lnTo>
                    <a:pt x="199" y="1766"/>
                  </a:lnTo>
                  <a:lnTo>
                    <a:pt x="214" y="1793"/>
                  </a:lnTo>
                  <a:lnTo>
                    <a:pt x="229" y="1819"/>
                  </a:lnTo>
                  <a:lnTo>
                    <a:pt x="245" y="1841"/>
                  </a:lnTo>
                  <a:lnTo>
                    <a:pt x="261" y="1861"/>
                  </a:lnTo>
                  <a:lnTo>
                    <a:pt x="278" y="1877"/>
                  </a:lnTo>
                  <a:lnTo>
                    <a:pt x="295" y="1889"/>
                  </a:lnTo>
                  <a:lnTo>
                    <a:pt x="292" y="1889"/>
                  </a:lnTo>
                  <a:lnTo>
                    <a:pt x="275" y="1877"/>
                  </a:lnTo>
                  <a:lnTo>
                    <a:pt x="259" y="1860"/>
                  </a:lnTo>
                  <a:lnTo>
                    <a:pt x="243" y="1840"/>
                  </a:lnTo>
                  <a:lnTo>
                    <a:pt x="227" y="1818"/>
                  </a:lnTo>
                  <a:lnTo>
                    <a:pt x="212" y="1793"/>
                  </a:lnTo>
                  <a:lnTo>
                    <a:pt x="198" y="1766"/>
                  </a:lnTo>
                  <a:close/>
                  <a:moveTo>
                    <a:pt x="307" y="1662"/>
                  </a:moveTo>
                  <a:lnTo>
                    <a:pt x="323" y="1662"/>
                  </a:lnTo>
                  <a:lnTo>
                    <a:pt x="323" y="1662"/>
                  </a:lnTo>
                  <a:lnTo>
                    <a:pt x="313" y="1662"/>
                  </a:lnTo>
                  <a:lnTo>
                    <a:pt x="307" y="1662"/>
                  </a:lnTo>
                  <a:close/>
                  <a:moveTo>
                    <a:pt x="154" y="1662"/>
                  </a:moveTo>
                  <a:lnTo>
                    <a:pt x="156" y="1662"/>
                  </a:lnTo>
                  <a:lnTo>
                    <a:pt x="170" y="1697"/>
                  </a:lnTo>
                  <a:lnTo>
                    <a:pt x="183" y="1731"/>
                  </a:lnTo>
                  <a:lnTo>
                    <a:pt x="199" y="1763"/>
                  </a:lnTo>
                  <a:lnTo>
                    <a:pt x="197" y="1763"/>
                  </a:lnTo>
                  <a:lnTo>
                    <a:pt x="182" y="1731"/>
                  </a:lnTo>
                  <a:lnTo>
                    <a:pt x="168" y="1697"/>
                  </a:lnTo>
                  <a:lnTo>
                    <a:pt x="154" y="1662"/>
                  </a:lnTo>
                  <a:close/>
                  <a:moveTo>
                    <a:pt x="369" y="1650"/>
                  </a:moveTo>
                  <a:lnTo>
                    <a:pt x="370" y="1650"/>
                  </a:lnTo>
                  <a:lnTo>
                    <a:pt x="370" y="1651"/>
                  </a:lnTo>
                  <a:lnTo>
                    <a:pt x="371" y="1651"/>
                  </a:lnTo>
                  <a:lnTo>
                    <a:pt x="355" y="1657"/>
                  </a:lnTo>
                  <a:lnTo>
                    <a:pt x="340" y="1660"/>
                  </a:lnTo>
                  <a:lnTo>
                    <a:pt x="329" y="1660"/>
                  </a:lnTo>
                  <a:lnTo>
                    <a:pt x="350" y="1657"/>
                  </a:lnTo>
                  <a:lnTo>
                    <a:pt x="369" y="1650"/>
                  </a:lnTo>
                  <a:close/>
                  <a:moveTo>
                    <a:pt x="390" y="1640"/>
                  </a:moveTo>
                  <a:lnTo>
                    <a:pt x="391" y="1640"/>
                  </a:lnTo>
                  <a:lnTo>
                    <a:pt x="392" y="1641"/>
                  </a:lnTo>
                  <a:lnTo>
                    <a:pt x="382" y="1646"/>
                  </a:lnTo>
                  <a:lnTo>
                    <a:pt x="372" y="1651"/>
                  </a:lnTo>
                  <a:lnTo>
                    <a:pt x="371" y="1650"/>
                  </a:lnTo>
                  <a:lnTo>
                    <a:pt x="371" y="1649"/>
                  </a:lnTo>
                  <a:lnTo>
                    <a:pt x="371" y="1649"/>
                  </a:lnTo>
                  <a:lnTo>
                    <a:pt x="390" y="1640"/>
                  </a:lnTo>
                  <a:close/>
                  <a:moveTo>
                    <a:pt x="148" y="1636"/>
                  </a:moveTo>
                  <a:lnTo>
                    <a:pt x="156" y="1660"/>
                  </a:lnTo>
                  <a:lnTo>
                    <a:pt x="154" y="1660"/>
                  </a:lnTo>
                  <a:lnTo>
                    <a:pt x="146" y="1638"/>
                  </a:lnTo>
                  <a:lnTo>
                    <a:pt x="147" y="1638"/>
                  </a:lnTo>
                  <a:lnTo>
                    <a:pt x="148" y="1636"/>
                  </a:lnTo>
                  <a:close/>
                  <a:moveTo>
                    <a:pt x="212" y="1605"/>
                  </a:moveTo>
                  <a:lnTo>
                    <a:pt x="228" y="1622"/>
                  </a:lnTo>
                  <a:lnTo>
                    <a:pt x="246" y="1636"/>
                  </a:lnTo>
                  <a:lnTo>
                    <a:pt x="265" y="1648"/>
                  </a:lnTo>
                  <a:lnTo>
                    <a:pt x="286" y="1656"/>
                  </a:lnTo>
                  <a:lnTo>
                    <a:pt x="307" y="1660"/>
                  </a:lnTo>
                  <a:lnTo>
                    <a:pt x="296" y="1660"/>
                  </a:lnTo>
                  <a:lnTo>
                    <a:pt x="273" y="1653"/>
                  </a:lnTo>
                  <a:lnTo>
                    <a:pt x="252" y="1642"/>
                  </a:lnTo>
                  <a:lnTo>
                    <a:pt x="233" y="1628"/>
                  </a:lnTo>
                  <a:lnTo>
                    <a:pt x="214" y="1611"/>
                  </a:lnTo>
                  <a:lnTo>
                    <a:pt x="213" y="1608"/>
                  </a:lnTo>
                  <a:lnTo>
                    <a:pt x="212" y="1605"/>
                  </a:lnTo>
                  <a:close/>
                  <a:moveTo>
                    <a:pt x="438" y="1602"/>
                  </a:moveTo>
                  <a:lnTo>
                    <a:pt x="439" y="1602"/>
                  </a:lnTo>
                  <a:lnTo>
                    <a:pt x="440" y="1603"/>
                  </a:lnTo>
                  <a:lnTo>
                    <a:pt x="422" y="1620"/>
                  </a:lnTo>
                  <a:lnTo>
                    <a:pt x="403" y="1634"/>
                  </a:lnTo>
                  <a:lnTo>
                    <a:pt x="402" y="1634"/>
                  </a:lnTo>
                  <a:lnTo>
                    <a:pt x="402" y="1635"/>
                  </a:lnTo>
                  <a:lnTo>
                    <a:pt x="401" y="1635"/>
                  </a:lnTo>
                  <a:lnTo>
                    <a:pt x="399" y="1636"/>
                  </a:lnTo>
                  <a:lnTo>
                    <a:pt x="396" y="1638"/>
                  </a:lnTo>
                  <a:lnTo>
                    <a:pt x="394" y="1640"/>
                  </a:lnTo>
                  <a:lnTo>
                    <a:pt x="393" y="1639"/>
                  </a:lnTo>
                  <a:lnTo>
                    <a:pt x="392" y="1639"/>
                  </a:lnTo>
                  <a:lnTo>
                    <a:pt x="396" y="1636"/>
                  </a:lnTo>
                  <a:lnTo>
                    <a:pt x="400" y="1634"/>
                  </a:lnTo>
                  <a:lnTo>
                    <a:pt x="400" y="1633"/>
                  </a:lnTo>
                  <a:lnTo>
                    <a:pt x="401" y="1633"/>
                  </a:lnTo>
                  <a:lnTo>
                    <a:pt x="402" y="1633"/>
                  </a:lnTo>
                  <a:lnTo>
                    <a:pt x="420" y="1619"/>
                  </a:lnTo>
                  <a:lnTo>
                    <a:pt x="438" y="1602"/>
                  </a:lnTo>
                  <a:close/>
                  <a:moveTo>
                    <a:pt x="462" y="1572"/>
                  </a:moveTo>
                  <a:lnTo>
                    <a:pt x="463" y="1573"/>
                  </a:lnTo>
                  <a:lnTo>
                    <a:pt x="464" y="1573"/>
                  </a:lnTo>
                  <a:lnTo>
                    <a:pt x="452" y="1588"/>
                  </a:lnTo>
                  <a:lnTo>
                    <a:pt x="440" y="1601"/>
                  </a:lnTo>
                  <a:lnTo>
                    <a:pt x="440" y="1601"/>
                  </a:lnTo>
                  <a:lnTo>
                    <a:pt x="439" y="1601"/>
                  </a:lnTo>
                  <a:lnTo>
                    <a:pt x="451" y="1587"/>
                  </a:lnTo>
                  <a:lnTo>
                    <a:pt x="462" y="1572"/>
                  </a:lnTo>
                  <a:close/>
                  <a:moveTo>
                    <a:pt x="175" y="1559"/>
                  </a:moveTo>
                  <a:lnTo>
                    <a:pt x="191" y="1581"/>
                  </a:lnTo>
                  <a:lnTo>
                    <a:pt x="207" y="1601"/>
                  </a:lnTo>
                  <a:lnTo>
                    <a:pt x="209" y="1603"/>
                  </a:lnTo>
                  <a:lnTo>
                    <a:pt x="209" y="1604"/>
                  </a:lnTo>
                  <a:lnTo>
                    <a:pt x="210" y="1606"/>
                  </a:lnTo>
                  <a:lnTo>
                    <a:pt x="191" y="1585"/>
                  </a:lnTo>
                  <a:lnTo>
                    <a:pt x="175" y="1561"/>
                  </a:lnTo>
                  <a:lnTo>
                    <a:pt x="175" y="1561"/>
                  </a:lnTo>
                  <a:lnTo>
                    <a:pt x="175" y="1559"/>
                  </a:lnTo>
                  <a:close/>
                  <a:moveTo>
                    <a:pt x="90" y="1407"/>
                  </a:moveTo>
                  <a:lnTo>
                    <a:pt x="91" y="1407"/>
                  </a:lnTo>
                  <a:lnTo>
                    <a:pt x="94" y="1408"/>
                  </a:lnTo>
                  <a:lnTo>
                    <a:pt x="98" y="1413"/>
                  </a:lnTo>
                  <a:lnTo>
                    <a:pt x="101" y="1421"/>
                  </a:lnTo>
                  <a:lnTo>
                    <a:pt x="107" y="1431"/>
                  </a:lnTo>
                  <a:lnTo>
                    <a:pt x="114" y="1446"/>
                  </a:lnTo>
                  <a:lnTo>
                    <a:pt x="146" y="1510"/>
                  </a:lnTo>
                  <a:lnTo>
                    <a:pt x="159" y="1534"/>
                  </a:lnTo>
                  <a:lnTo>
                    <a:pt x="175" y="1558"/>
                  </a:lnTo>
                  <a:lnTo>
                    <a:pt x="174" y="1559"/>
                  </a:lnTo>
                  <a:lnTo>
                    <a:pt x="174" y="1560"/>
                  </a:lnTo>
                  <a:lnTo>
                    <a:pt x="159" y="1536"/>
                  </a:lnTo>
                  <a:lnTo>
                    <a:pt x="145" y="1511"/>
                  </a:lnTo>
                  <a:lnTo>
                    <a:pt x="132" y="1488"/>
                  </a:lnTo>
                  <a:lnTo>
                    <a:pt x="122" y="1466"/>
                  </a:lnTo>
                  <a:lnTo>
                    <a:pt x="112" y="1447"/>
                  </a:lnTo>
                  <a:lnTo>
                    <a:pt x="106" y="1434"/>
                  </a:lnTo>
                  <a:lnTo>
                    <a:pt x="97" y="1415"/>
                  </a:lnTo>
                  <a:lnTo>
                    <a:pt x="93" y="1410"/>
                  </a:lnTo>
                  <a:lnTo>
                    <a:pt x="91" y="1408"/>
                  </a:lnTo>
                  <a:lnTo>
                    <a:pt x="95" y="1434"/>
                  </a:lnTo>
                  <a:lnTo>
                    <a:pt x="100" y="1463"/>
                  </a:lnTo>
                  <a:lnTo>
                    <a:pt x="108" y="1495"/>
                  </a:lnTo>
                  <a:lnTo>
                    <a:pt x="116" y="1528"/>
                  </a:lnTo>
                  <a:lnTo>
                    <a:pt x="125" y="1563"/>
                  </a:lnTo>
                  <a:lnTo>
                    <a:pt x="135" y="1598"/>
                  </a:lnTo>
                  <a:lnTo>
                    <a:pt x="147" y="1635"/>
                  </a:lnTo>
                  <a:lnTo>
                    <a:pt x="146" y="1636"/>
                  </a:lnTo>
                  <a:lnTo>
                    <a:pt x="146" y="1636"/>
                  </a:lnTo>
                  <a:lnTo>
                    <a:pt x="146" y="1636"/>
                  </a:lnTo>
                  <a:lnTo>
                    <a:pt x="134" y="1600"/>
                  </a:lnTo>
                  <a:lnTo>
                    <a:pt x="124" y="1564"/>
                  </a:lnTo>
                  <a:lnTo>
                    <a:pt x="114" y="1530"/>
                  </a:lnTo>
                  <a:lnTo>
                    <a:pt x="106" y="1495"/>
                  </a:lnTo>
                  <a:lnTo>
                    <a:pt x="99" y="1463"/>
                  </a:lnTo>
                  <a:lnTo>
                    <a:pt x="94" y="1434"/>
                  </a:lnTo>
                  <a:lnTo>
                    <a:pt x="90" y="1408"/>
                  </a:lnTo>
                  <a:lnTo>
                    <a:pt x="90" y="1407"/>
                  </a:lnTo>
                  <a:close/>
                  <a:moveTo>
                    <a:pt x="540" y="1404"/>
                  </a:moveTo>
                  <a:lnTo>
                    <a:pt x="541" y="1404"/>
                  </a:lnTo>
                  <a:lnTo>
                    <a:pt x="531" y="1437"/>
                  </a:lnTo>
                  <a:lnTo>
                    <a:pt x="520" y="1468"/>
                  </a:lnTo>
                  <a:lnTo>
                    <a:pt x="507" y="1498"/>
                  </a:lnTo>
                  <a:lnTo>
                    <a:pt x="493" y="1527"/>
                  </a:lnTo>
                  <a:lnTo>
                    <a:pt x="477" y="1554"/>
                  </a:lnTo>
                  <a:lnTo>
                    <a:pt x="476" y="1555"/>
                  </a:lnTo>
                  <a:lnTo>
                    <a:pt x="476" y="1556"/>
                  </a:lnTo>
                  <a:lnTo>
                    <a:pt x="464" y="1572"/>
                  </a:lnTo>
                  <a:lnTo>
                    <a:pt x="464" y="1572"/>
                  </a:lnTo>
                  <a:lnTo>
                    <a:pt x="463" y="1571"/>
                  </a:lnTo>
                  <a:lnTo>
                    <a:pt x="475" y="1555"/>
                  </a:lnTo>
                  <a:lnTo>
                    <a:pt x="475" y="1554"/>
                  </a:lnTo>
                  <a:lnTo>
                    <a:pt x="475" y="1554"/>
                  </a:lnTo>
                  <a:lnTo>
                    <a:pt x="475" y="1553"/>
                  </a:lnTo>
                  <a:lnTo>
                    <a:pt x="494" y="1519"/>
                  </a:lnTo>
                  <a:lnTo>
                    <a:pt x="512" y="1483"/>
                  </a:lnTo>
                  <a:lnTo>
                    <a:pt x="527" y="1445"/>
                  </a:lnTo>
                  <a:lnTo>
                    <a:pt x="540" y="1404"/>
                  </a:lnTo>
                  <a:close/>
                  <a:moveTo>
                    <a:pt x="586" y="1081"/>
                  </a:moveTo>
                  <a:lnTo>
                    <a:pt x="588" y="1081"/>
                  </a:lnTo>
                  <a:lnTo>
                    <a:pt x="587" y="1115"/>
                  </a:lnTo>
                  <a:lnTo>
                    <a:pt x="585" y="1148"/>
                  </a:lnTo>
                  <a:lnTo>
                    <a:pt x="583" y="1179"/>
                  </a:lnTo>
                  <a:lnTo>
                    <a:pt x="580" y="1213"/>
                  </a:lnTo>
                  <a:lnTo>
                    <a:pt x="576" y="1248"/>
                  </a:lnTo>
                  <a:lnTo>
                    <a:pt x="569" y="1286"/>
                  </a:lnTo>
                  <a:lnTo>
                    <a:pt x="562" y="1325"/>
                  </a:lnTo>
                  <a:lnTo>
                    <a:pt x="553" y="1364"/>
                  </a:lnTo>
                  <a:lnTo>
                    <a:pt x="542" y="1402"/>
                  </a:lnTo>
                  <a:lnTo>
                    <a:pt x="541" y="1402"/>
                  </a:lnTo>
                  <a:lnTo>
                    <a:pt x="551" y="1364"/>
                  </a:lnTo>
                  <a:lnTo>
                    <a:pt x="560" y="1325"/>
                  </a:lnTo>
                  <a:lnTo>
                    <a:pt x="568" y="1286"/>
                  </a:lnTo>
                  <a:lnTo>
                    <a:pt x="573" y="1248"/>
                  </a:lnTo>
                  <a:lnTo>
                    <a:pt x="578" y="1213"/>
                  </a:lnTo>
                  <a:lnTo>
                    <a:pt x="581" y="1179"/>
                  </a:lnTo>
                  <a:lnTo>
                    <a:pt x="584" y="1148"/>
                  </a:lnTo>
                  <a:lnTo>
                    <a:pt x="586" y="1081"/>
                  </a:lnTo>
                  <a:close/>
                  <a:moveTo>
                    <a:pt x="561" y="797"/>
                  </a:moveTo>
                  <a:lnTo>
                    <a:pt x="563" y="797"/>
                  </a:lnTo>
                  <a:lnTo>
                    <a:pt x="574" y="853"/>
                  </a:lnTo>
                  <a:lnTo>
                    <a:pt x="581" y="910"/>
                  </a:lnTo>
                  <a:lnTo>
                    <a:pt x="586" y="967"/>
                  </a:lnTo>
                  <a:lnTo>
                    <a:pt x="588" y="1023"/>
                  </a:lnTo>
                  <a:lnTo>
                    <a:pt x="588" y="1079"/>
                  </a:lnTo>
                  <a:lnTo>
                    <a:pt x="586" y="1079"/>
                  </a:lnTo>
                  <a:lnTo>
                    <a:pt x="586" y="1023"/>
                  </a:lnTo>
                  <a:lnTo>
                    <a:pt x="585" y="967"/>
                  </a:lnTo>
                  <a:lnTo>
                    <a:pt x="580" y="910"/>
                  </a:lnTo>
                  <a:lnTo>
                    <a:pt x="572" y="853"/>
                  </a:lnTo>
                  <a:lnTo>
                    <a:pt x="561" y="797"/>
                  </a:lnTo>
                  <a:close/>
                  <a:moveTo>
                    <a:pt x="464" y="580"/>
                  </a:moveTo>
                  <a:lnTo>
                    <a:pt x="467" y="580"/>
                  </a:lnTo>
                  <a:lnTo>
                    <a:pt x="489" y="612"/>
                  </a:lnTo>
                  <a:lnTo>
                    <a:pt x="509" y="645"/>
                  </a:lnTo>
                  <a:lnTo>
                    <a:pt x="525" y="681"/>
                  </a:lnTo>
                  <a:lnTo>
                    <a:pt x="540" y="718"/>
                  </a:lnTo>
                  <a:lnTo>
                    <a:pt x="552" y="756"/>
                  </a:lnTo>
                  <a:lnTo>
                    <a:pt x="562" y="795"/>
                  </a:lnTo>
                  <a:lnTo>
                    <a:pt x="561" y="795"/>
                  </a:lnTo>
                  <a:lnTo>
                    <a:pt x="551" y="756"/>
                  </a:lnTo>
                  <a:lnTo>
                    <a:pt x="538" y="718"/>
                  </a:lnTo>
                  <a:lnTo>
                    <a:pt x="523" y="681"/>
                  </a:lnTo>
                  <a:lnTo>
                    <a:pt x="507" y="645"/>
                  </a:lnTo>
                  <a:lnTo>
                    <a:pt x="487" y="612"/>
                  </a:lnTo>
                  <a:lnTo>
                    <a:pt x="464" y="580"/>
                  </a:lnTo>
                  <a:close/>
                  <a:moveTo>
                    <a:pt x="313" y="460"/>
                  </a:moveTo>
                  <a:lnTo>
                    <a:pt x="316" y="460"/>
                  </a:lnTo>
                  <a:lnTo>
                    <a:pt x="339" y="474"/>
                  </a:lnTo>
                  <a:lnTo>
                    <a:pt x="364" y="489"/>
                  </a:lnTo>
                  <a:lnTo>
                    <a:pt x="390" y="506"/>
                  </a:lnTo>
                  <a:lnTo>
                    <a:pt x="411" y="522"/>
                  </a:lnTo>
                  <a:lnTo>
                    <a:pt x="430" y="540"/>
                  </a:lnTo>
                  <a:lnTo>
                    <a:pt x="448" y="559"/>
                  </a:lnTo>
                  <a:lnTo>
                    <a:pt x="465" y="578"/>
                  </a:lnTo>
                  <a:lnTo>
                    <a:pt x="463" y="578"/>
                  </a:lnTo>
                  <a:lnTo>
                    <a:pt x="440" y="553"/>
                  </a:lnTo>
                  <a:lnTo>
                    <a:pt x="416" y="530"/>
                  </a:lnTo>
                  <a:lnTo>
                    <a:pt x="389" y="508"/>
                  </a:lnTo>
                  <a:lnTo>
                    <a:pt x="369" y="494"/>
                  </a:lnTo>
                  <a:lnTo>
                    <a:pt x="350" y="482"/>
                  </a:lnTo>
                  <a:lnTo>
                    <a:pt x="331" y="471"/>
                  </a:lnTo>
                  <a:lnTo>
                    <a:pt x="313" y="460"/>
                  </a:lnTo>
                  <a:close/>
                  <a:moveTo>
                    <a:pt x="152" y="359"/>
                  </a:moveTo>
                  <a:lnTo>
                    <a:pt x="155" y="359"/>
                  </a:lnTo>
                  <a:lnTo>
                    <a:pt x="179" y="376"/>
                  </a:lnTo>
                  <a:lnTo>
                    <a:pt x="201" y="392"/>
                  </a:lnTo>
                  <a:lnTo>
                    <a:pt x="223" y="405"/>
                  </a:lnTo>
                  <a:lnTo>
                    <a:pt x="242" y="418"/>
                  </a:lnTo>
                  <a:lnTo>
                    <a:pt x="260" y="429"/>
                  </a:lnTo>
                  <a:lnTo>
                    <a:pt x="278" y="438"/>
                  </a:lnTo>
                  <a:lnTo>
                    <a:pt x="294" y="448"/>
                  </a:lnTo>
                  <a:lnTo>
                    <a:pt x="313" y="458"/>
                  </a:lnTo>
                  <a:lnTo>
                    <a:pt x="310" y="458"/>
                  </a:lnTo>
                  <a:lnTo>
                    <a:pt x="302" y="453"/>
                  </a:lnTo>
                  <a:lnTo>
                    <a:pt x="294" y="449"/>
                  </a:lnTo>
                  <a:lnTo>
                    <a:pt x="277" y="440"/>
                  </a:lnTo>
                  <a:lnTo>
                    <a:pt x="260" y="429"/>
                  </a:lnTo>
                  <a:lnTo>
                    <a:pt x="241" y="418"/>
                  </a:lnTo>
                  <a:lnTo>
                    <a:pt x="220" y="406"/>
                  </a:lnTo>
                  <a:lnTo>
                    <a:pt x="199" y="392"/>
                  </a:lnTo>
                  <a:lnTo>
                    <a:pt x="177" y="377"/>
                  </a:lnTo>
                  <a:lnTo>
                    <a:pt x="152" y="359"/>
                  </a:lnTo>
                  <a:close/>
                  <a:moveTo>
                    <a:pt x="69" y="248"/>
                  </a:moveTo>
                  <a:lnTo>
                    <a:pt x="71" y="248"/>
                  </a:lnTo>
                  <a:lnTo>
                    <a:pt x="83" y="273"/>
                  </a:lnTo>
                  <a:lnTo>
                    <a:pt x="95" y="295"/>
                  </a:lnTo>
                  <a:lnTo>
                    <a:pt x="109" y="315"/>
                  </a:lnTo>
                  <a:lnTo>
                    <a:pt x="125" y="334"/>
                  </a:lnTo>
                  <a:lnTo>
                    <a:pt x="143" y="350"/>
                  </a:lnTo>
                  <a:lnTo>
                    <a:pt x="147" y="352"/>
                  </a:lnTo>
                  <a:lnTo>
                    <a:pt x="153" y="357"/>
                  </a:lnTo>
                  <a:lnTo>
                    <a:pt x="150" y="357"/>
                  </a:lnTo>
                  <a:lnTo>
                    <a:pt x="148" y="355"/>
                  </a:lnTo>
                  <a:lnTo>
                    <a:pt x="145" y="353"/>
                  </a:lnTo>
                  <a:lnTo>
                    <a:pt x="143" y="351"/>
                  </a:lnTo>
                  <a:lnTo>
                    <a:pt x="124" y="335"/>
                  </a:lnTo>
                  <a:lnTo>
                    <a:pt x="108" y="317"/>
                  </a:lnTo>
                  <a:lnTo>
                    <a:pt x="93" y="296"/>
                  </a:lnTo>
                  <a:lnTo>
                    <a:pt x="81" y="273"/>
                  </a:lnTo>
                  <a:lnTo>
                    <a:pt x="69" y="248"/>
                  </a:lnTo>
                  <a:close/>
                  <a:moveTo>
                    <a:pt x="31" y="125"/>
                  </a:moveTo>
                  <a:lnTo>
                    <a:pt x="32" y="125"/>
                  </a:lnTo>
                  <a:lnTo>
                    <a:pt x="44" y="169"/>
                  </a:lnTo>
                  <a:lnTo>
                    <a:pt x="57" y="209"/>
                  </a:lnTo>
                  <a:lnTo>
                    <a:pt x="71" y="246"/>
                  </a:lnTo>
                  <a:lnTo>
                    <a:pt x="69" y="246"/>
                  </a:lnTo>
                  <a:lnTo>
                    <a:pt x="55" y="209"/>
                  </a:lnTo>
                  <a:lnTo>
                    <a:pt x="42" y="169"/>
                  </a:lnTo>
                  <a:lnTo>
                    <a:pt x="31" y="125"/>
                  </a:lnTo>
                  <a:close/>
                  <a:moveTo>
                    <a:pt x="0" y="0"/>
                  </a:moveTo>
                  <a:lnTo>
                    <a:pt x="1" y="5"/>
                  </a:lnTo>
                  <a:lnTo>
                    <a:pt x="21" y="78"/>
                  </a:lnTo>
                  <a:lnTo>
                    <a:pt x="26" y="101"/>
                  </a:lnTo>
                  <a:lnTo>
                    <a:pt x="32" y="123"/>
                  </a:lnTo>
                  <a:lnTo>
                    <a:pt x="30" y="123"/>
                  </a:lnTo>
                  <a:lnTo>
                    <a:pt x="25" y="101"/>
                  </a:lnTo>
                  <a:lnTo>
                    <a:pt x="19" y="7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4841875" y="1943101"/>
              <a:ext cx="347663" cy="3005138"/>
            </a:xfrm>
            <a:custGeom>
              <a:avLst/>
              <a:gdLst/>
              <a:ahLst/>
              <a:cxnLst>
                <a:cxn ang="0">
                  <a:pos x="110" y="1893"/>
                </a:cxn>
                <a:cxn ang="0">
                  <a:pos x="141" y="1794"/>
                </a:cxn>
                <a:cxn ang="0">
                  <a:pos x="118" y="1879"/>
                </a:cxn>
                <a:cxn ang="0">
                  <a:pos x="122" y="1862"/>
                </a:cxn>
                <a:cxn ang="0">
                  <a:pos x="145" y="1768"/>
                </a:cxn>
                <a:cxn ang="0">
                  <a:pos x="153" y="1733"/>
                </a:cxn>
                <a:cxn ang="0">
                  <a:pos x="161" y="1664"/>
                </a:cxn>
                <a:cxn ang="0">
                  <a:pos x="99" y="1664"/>
                </a:cxn>
                <a:cxn ang="0">
                  <a:pos x="186" y="1410"/>
                </a:cxn>
                <a:cxn ang="0">
                  <a:pos x="178" y="1521"/>
                </a:cxn>
                <a:cxn ang="0">
                  <a:pos x="163" y="1662"/>
                </a:cxn>
                <a:cxn ang="0">
                  <a:pos x="176" y="1524"/>
                </a:cxn>
                <a:cxn ang="0">
                  <a:pos x="185" y="1412"/>
                </a:cxn>
                <a:cxn ang="0">
                  <a:pos x="174" y="1469"/>
                </a:cxn>
                <a:cxn ang="0">
                  <a:pos x="155" y="1561"/>
                </a:cxn>
                <a:cxn ang="0">
                  <a:pos x="128" y="1640"/>
                </a:cxn>
                <a:cxn ang="0">
                  <a:pos x="109" y="1662"/>
                </a:cxn>
                <a:cxn ang="0">
                  <a:pos x="118" y="1651"/>
                </a:cxn>
                <a:cxn ang="0">
                  <a:pos x="148" y="1582"/>
                </a:cxn>
                <a:cxn ang="0">
                  <a:pos x="168" y="1490"/>
                </a:cxn>
                <a:cxn ang="0">
                  <a:pos x="180" y="1425"/>
                </a:cxn>
                <a:cxn ang="0">
                  <a:pos x="184" y="1410"/>
                </a:cxn>
                <a:cxn ang="0">
                  <a:pos x="19" y="1408"/>
                </a:cxn>
                <a:cxn ang="0">
                  <a:pos x="22" y="1428"/>
                </a:cxn>
                <a:cxn ang="0">
                  <a:pos x="39" y="1537"/>
                </a:cxn>
                <a:cxn ang="0">
                  <a:pos x="44" y="1560"/>
                </a:cxn>
                <a:cxn ang="0">
                  <a:pos x="58" y="1606"/>
                </a:cxn>
                <a:cxn ang="0">
                  <a:pos x="73" y="1640"/>
                </a:cxn>
                <a:cxn ang="0">
                  <a:pos x="92" y="1662"/>
                </a:cxn>
                <a:cxn ang="0">
                  <a:pos x="72" y="1642"/>
                </a:cxn>
                <a:cxn ang="0">
                  <a:pos x="50" y="1587"/>
                </a:cxn>
                <a:cxn ang="0">
                  <a:pos x="38" y="1541"/>
                </a:cxn>
                <a:cxn ang="0">
                  <a:pos x="26" y="1469"/>
                </a:cxn>
                <a:cxn ang="0">
                  <a:pos x="19" y="1413"/>
                </a:cxn>
                <a:cxn ang="0">
                  <a:pos x="0" y="1083"/>
                </a:cxn>
                <a:cxn ang="0">
                  <a:pos x="6" y="1213"/>
                </a:cxn>
                <a:cxn ang="0">
                  <a:pos x="17" y="1404"/>
                </a:cxn>
                <a:cxn ang="0">
                  <a:pos x="1" y="1150"/>
                </a:cxn>
                <a:cxn ang="0">
                  <a:pos x="12" y="799"/>
                </a:cxn>
                <a:cxn ang="0">
                  <a:pos x="3" y="1019"/>
                </a:cxn>
                <a:cxn ang="0">
                  <a:pos x="2" y="959"/>
                </a:cxn>
                <a:cxn ang="0">
                  <a:pos x="46" y="582"/>
                </a:cxn>
                <a:cxn ang="0">
                  <a:pos x="24" y="700"/>
                </a:cxn>
                <a:cxn ang="0">
                  <a:pos x="16" y="747"/>
                </a:cxn>
                <a:cxn ang="0">
                  <a:pos x="46" y="582"/>
                </a:cxn>
                <a:cxn ang="0">
                  <a:pos x="91" y="484"/>
                </a:cxn>
                <a:cxn ang="0">
                  <a:pos x="56" y="554"/>
                </a:cxn>
                <a:cxn ang="0">
                  <a:pos x="64" y="530"/>
                </a:cxn>
                <a:cxn ang="0">
                  <a:pos x="102" y="462"/>
                </a:cxn>
                <a:cxn ang="0">
                  <a:pos x="143" y="401"/>
                </a:cxn>
                <a:cxn ang="0">
                  <a:pos x="109" y="455"/>
                </a:cxn>
                <a:cxn ang="0">
                  <a:pos x="104" y="460"/>
                </a:cxn>
                <a:cxn ang="0">
                  <a:pos x="123" y="430"/>
                </a:cxn>
                <a:cxn ang="0">
                  <a:pos x="162" y="361"/>
                </a:cxn>
                <a:cxn ang="0">
                  <a:pos x="182" y="309"/>
                </a:cxn>
                <a:cxn ang="0">
                  <a:pos x="165" y="357"/>
                </a:cxn>
                <a:cxn ang="0">
                  <a:pos x="165" y="352"/>
                </a:cxn>
                <a:cxn ang="0">
                  <a:pos x="192" y="250"/>
                </a:cxn>
                <a:cxn ang="0">
                  <a:pos x="199" y="211"/>
                </a:cxn>
                <a:cxn ang="0">
                  <a:pos x="202" y="171"/>
                </a:cxn>
                <a:cxn ang="0">
                  <a:pos x="217" y="39"/>
                </a:cxn>
                <a:cxn ang="0">
                  <a:pos x="211" y="83"/>
                </a:cxn>
                <a:cxn ang="0">
                  <a:pos x="218" y="2"/>
                </a:cxn>
              </a:cxnLst>
              <a:rect l="0" t="0" r="r" b="b"/>
              <a:pathLst>
                <a:path w="219" h="1893">
                  <a:moveTo>
                    <a:pt x="110" y="1892"/>
                  </a:moveTo>
                  <a:lnTo>
                    <a:pt x="112" y="1892"/>
                  </a:lnTo>
                  <a:lnTo>
                    <a:pt x="112" y="1893"/>
                  </a:lnTo>
                  <a:lnTo>
                    <a:pt x="110" y="1893"/>
                  </a:lnTo>
                  <a:lnTo>
                    <a:pt x="110" y="1892"/>
                  </a:lnTo>
                  <a:close/>
                  <a:moveTo>
                    <a:pt x="145" y="1768"/>
                  </a:moveTo>
                  <a:lnTo>
                    <a:pt x="146" y="1768"/>
                  </a:lnTo>
                  <a:lnTo>
                    <a:pt x="141" y="1794"/>
                  </a:lnTo>
                  <a:lnTo>
                    <a:pt x="136" y="1820"/>
                  </a:lnTo>
                  <a:lnTo>
                    <a:pt x="130" y="1842"/>
                  </a:lnTo>
                  <a:lnTo>
                    <a:pt x="125" y="1862"/>
                  </a:lnTo>
                  <a:lnTo>
                    <a:pt x="118" y="1879"/>
                  </a:lnTo>
                  <a:lnTo>
                    <a:pt x="112" y="1891"/>
                  </a:lnTo>
                  <a:lnTo>
                    <a:pt x="110" y="1891"/>
                  </a:lnTo>
                  <a:lnTo>
                    <a:pt x="117" y="1879"/>
                  </a:lnTo>
                  <a:lnTo>
                    <a:pt x="122" y="1862"/>
                  </a:lnTo>
                  <a:lnTo>
                    <a:pt x="129" y="1842"/>
                  </a:lnTo>
                  <a:lnTo>
                    <a:pt x="134" y="1820"/>
                  </a:lnTo>
                  <a:lnTo>
                    <a:pt x="140" y="1795"/>
                  </a:lnTo>
                  <a:lnTo>
                    <a:pt x="145" y="1768"/>
                  </a:lnTo>
                  <a:close/>
                  <a:moveTo>
                    <a:pt x="161" y="1664"/>
                  </a:moveTo>
                  <a:lnTo>
                    <a:pt x="162" y="1664"/>
                  </a:lnTo>
                  <a:lnTo>
                    <a:pt x="158" y="1699"/>
                  </a:lnTo>
                  <a:lnTo>
                    <a:pt x="153" y="1733"/>
                  </a:lnTo>
                  <a:lnTo>
                    <a:pt x="147" y="1765"/>
                  </a:lnTo>
                  <a:lnTo>
                    <a:pt x="145" y="1765"/>
                  </a:lnTo>
                  <a:lnTo>
                    <a:pt x="154" y="1716"/>
                  </a:lnTo>
                  <a:lnTo>
                    <a:pt x="161" y="1664"/>
                  </a:lnTo>
                  <a:close/>
                  <a:moveTo>
                    <a:pt x="96" y="1664"/>
                  </a:moveTo>
                  <a:lnTo>
                    <a:pt x="103" y="1664"/>
                  </a:lnTo>
                  <a:lnTo>
                    <a:pt x="101" y="1664"/>
                  </a:lnTo>
                  <a:lnTo>
                    <a:pt x="99" y="1664"/>
                  </a:lnTo>
                  <a:lnTo>
                    <a:pt x="96" y="1664"/>
                  </a:lnTo>
                  <a:close/>
                  <a:moveTo>
                    <a:pt x="185" y="1409"/>
                  </a:moveTo>
                  <a:lnTo>
                    <a:pt x="186" y="1409"/>
                  </a:lnTo>
                  <a:lnTo>
                    <a:pt x="186" y="1410"/>
                  </a:lnTo>
                  <a:lnTo>
                    <a:pt x="185" y="1433"/>
                  </a:lnTo>
                  <a:lnTo>
                    <a:pt x="183" y="1460"/>
                  </a:lnTo>
                  <a:lnTo>
                    <a:pt x="181" y="1489"/>
                  </a:lnTo>
                  <a:lnTo>
                    <a:pt x="178" y="1521"/>
                  </a:lnTo>
                  <a:lnTo>
                    <a:pt x="175" y="1555"/>
                  </a:lnTo>
                  <a:lnTo>
                    <a:pt x="172" y="1590"/>
                  </a:lnTo>
                  <a:lnTo>
                    <a:pt x="168" y="1626"/>
                  </a:lnTo>
                  <a:lnTo>
                    <a:pt x="163" y="1662"/>
                  </a:lnTo>
                  <a:lnTo>
                    <a:pt x="161" y="1662"/>
                  </a:lnTo>
                  <a:lnTo>
                    <a:pt x="170" y="1591"/>
                  </a:lnTo>
                  <a:lnTo>
                    <a:pt x="173" y="1557"/>
                  </a:lnTo>
                  <a:lnTo>
                    <a:pt x="176" y="1524"/>
                  </a:lnTo>
                  <a:lnTo>
                    <a:pt x="179" y="1492"/>
                  </a:lnTo>
                  <a:lnTo>
                    <a:pt x="182" y="1462"/>
                  </a:lnTo>
                  <a:lnTo>
                    <a:pt x="183" y="1436"/>
                  </a:lnTo>
                  <a:lnTo>
                    <a:pt x="185" y="1412"/>
                  </a:lnTo>
                  <a:lnTo>
                    <a:pt x="181" y="1427"/>
                  </a:lnTo>
                  <a:lnTo>
                    <a:pt x="180" y="1437"/>
                  </a:lnTo>
                  <a:lnTo>
                    <a:pt x="178" y="1449"/>
                  </a:lnTo>
                  <a:lnTo>
                    <a:pt x="174" y="1469"/>
                  </a:lnTo>
                  <a:lnTo>
                    <a:pt x="170" y="1490"/>
                  </a:lnTo>
                  <a:lnTo>
                    <a:pt x="166" y="1513"/>
                  </a:lnTo>
                  <a:lnTo>
                    <a:pt x="161" y="1537"/>
                  </a:lnTo>
                  <a:lnTo>
                    <a:pt x="155" y="1561"/>
                  </a:lnTo>
                  <a:lnTo>
                    <a:pt x="149" y="1583"/>
                  </a:lnTo>
                  <a:lnTo>
                    <a:pt x="143" y="1605"/>
                  </a:lnTo>
                  <a:lnTo>
                    <a:pt x="136" y="1624"/>
                  </a:lnTo>
                  <a:lnTo>
                    <a:pt x="128" y="1640"/>
                  </a:lnTo>
                  <a:lnTo>
                    <a:pt x="120" y="1653"/>
                  </a:lnTo>
                  <a:lnTo>
                    <a:pt x="111" y="1661"/>
                  </a:lnTo>
                  <a:lnTo>
                    <a:pt x="110" y="1661"/>
                  </a:lnTo>
                  <a:lnTo>
                    <a:pt x="109" y="1662"/>
                  </a:lnTo>
                  <a:lnTo>
                    <a:pt x="104" y="1662"/>
                  </a:lnTo>
                  <a:lnTo>
                    <a:pt x="107" y="1661"/>
                  </a:lnTo>
                  <a:lnTo>
                    <a:pt x="109" y="1659"/>
                  </a:lnTo>
                  <a:lnTo>
                    <a:pt x="118" y="1651"/>
                  </a:lnTo>
                  <a:lnTo>
                    <a:pt x="126" y="1639"/>
                  </a:lnTo>
                  <a:lnTo>
                    <a:pt x="134" y="1622"/>
                  </a:lnTo>
                  <a:lnTo>
                    <a:pt x="141" y="1603"/>
                  </a:lnTo>
                  <a:lnTo>
                    <a:pt x="148" y="1582"/>
                  </a:lnTo>
                  <a:lnTo>
                    <a:pt x="154" y="1560"/>
                  </a:lnTo>
                  <a:lnTo>
                    <a:pt x="159" y="1536"/>
                  </a:lnTo>
                  <a:lnTo>
                    <a:pt x="164" y="1513"/>
                  </a:lnTo>
                  <a:lnTo>
                    <a:pt x="168" y="1490"/>
                  </a:lnTo>
                  <a:lnTo>
                    <a:pt x="172" y="1468"/>
                  </a:lnTo>
                  <a:lnTo>
                    <a:pt x="175" y="1449"/>
                  </a:lnTo>
                  <a:lnTo>
                    <a:pt x="178" y="1436"/>
                  </a:lnTo>
                  <a:lnTo>
                    <a:pt x="180" y="1425"/>
                  </a:lnTo>
                  <a:lnTo>
                    <a:pt x="181" y="1418"/>
                  </a:lnTo>
                  <a:lnTo>
                    <a:pt x="183" y="1414"/>
                  </a:lnTo>
                  <a:lnTo>
                    <a:pt x="183" y="1411"/>
                  </a:lnTo>
                  <a:lnTo>
                    <a:pt x="184" y="1410"/>
                  </a:lnTo>
                  <a:lnTo>
                    <a:pt x="185" y="1409"/>
                  </a:lnTo>
                  <a:close/>
                  <a:moveTo>
                    <a:pt x="18" y="1406"/>
                  </a:moveTo>
                  <a:lnTo>
                    <a:pt x="19" y="1406"/>
                  </a:lnTo>
                  <a:lnTo>
                    <a:pt x="19" y="1408"/>
                  </a:lnTo>
                  <a:lnTo>
                    <a:pt x="20" y="1410"/>
                  </a:lnTo>
                  <a:lnTo>
                    <a:pt x="20" y="1412"/>
                  </a:lnTo>
                  <a:lnTo>
                    <a:pt x="22" y="1424"/>
                  </a:lnTo>
                  <a:lnTo>
                    <a:pt x="22" y="1428"/>
                  </a:lnTo>
                  <a:lnTo>
                    <a:pt x="27" y="1468"/>
                  </a:lnTo>
                  <a:lnTo>
                    <a:pt x="27" y="1470"/>
                  </a:lnTo>
                  <a:lnTo>
                    <a:pt x="33" y="1505"/>
                  </a:lnTo>
                  <a:lnTo>
                    <a:pt x="39" y="1537"/>
                  </a:lnTo>
                  <a:lnTo>
                    <a:pt x="39" y="1538"/>
                  </a:lnTo>
                  <a:lnTo>
                    <a:pt x="40" y="1539"/>
                  </a:lnTo>
                  <a:lnTo>
                    <a:pt x="40" y="1540"/>
                  </a:lnTo>
                  <a:lnTo>
                    <a:pt x="44" y="1560"/>
                  </a:lnTo>
                  <a:lnTo>
                    <a:pt x="45" y="1561"/>
                  </a:lnTo>
                  <a:lnTo>
                    <a:pt x="45" y="1562"/>
                  </a:lnTo>
                  <a:lnTo>
                    <a:pt x="51" y="1585"/>
                  </a:lnTo>
                  <a:lnTo>
                    <a:pt x="58" y="1606"/>
                  </a:lnTo>
                  <a:lnTo>
                    <a:pt x="64" y="1624"/>
                  </a:lnTo>
                  <a:lnTo>
                    <a:pt x="72" y="1639"/>
                  </a:lnTo>
                  <a:lnTo>
                    <a:pt x="72" y="1640"/>
                  </a:lnTo>
                  <a:lnTo>
                    <a:pt x="73" y="1640"/>
                  </a:lnTo>
                  <a:lnTo>
                    <a:pt x="80" y="1651"/>
                  </a:lnTo>
                  <a:lnTo>
                    <a:pt x="88" y="1658"/>
                  </a:lnTo>
                  <a:lnTo>
                    <a:pt x="96" y="1662"/>
                  </a:lnTo>
                  <a:lnTo>
                    <a:pt x="92" y="1662"/>
                  </a:lnTo>
                  <a:lnTo>
                    <a:pt x="85" y="1658"/>
                  </a:lnTo>
                  <a:lnTo>
                    <a:pt x="79" y="1651"/>
                  </a:lnTo>
                  <a:lnTo>
                    <a:pt x="72" y="1643"/>
                  </a:lnTo>
                  <a:lnTo>
                    <a:pt x="72" y="1642"/>
                  </a:lnTo>
                  <a:lnTo>
                    <a:pt x="72" y="1640"/>
                  </a:lnTo>
                  <a:lnTo>
                    <a:pt x="64" y="1626"/>
                  </a:lnTo>
                  <a:lnTo>
                    <a:pt x="56" y="1608"/>
                  </a:lnTo>
                  <a:lnTo>
                    <a:pt x="50" y="1587"/>
                  </a:lnTo>
                  <a:lnTo>
                    <a:pt x="43" y="1563"/>
                  </a:lnTo>
                  <a:lnTo>
                    <a:pt x="43" y="1561"/>
                  </a:lnTo>
                  <a:lnTo>
                    <a:pt x="39" y="1542"/>
                  </a:lnTo>
                  <a:lnTo>
                    <a:pt x="38" y="1541"/>
                  </a:lnTo>
                  <a:lnTo>
                    <a:pt x="38" y="1539"/>
                  </a:lnTo>
                  <a:lnTo>
                    <a:pt x="32" y="1507"/>
                  </a:lnTo>
                  <a:lnTo>
                    <a:pt x="26" y="1471"/>
                  </a:lnTo>
                  <a:lnTo>
                    <a:pt x="26" y="1469"/>
                  </a:lnTo>
                  <a:lnTo>
                    <a:pt x="21" y="1432"/>
                  </a:lnTo>
                  <a:lnTo>
                    <a:pt x="21" y="1430"/>
                  </a:lnTo>
                  <a:lnTo>
                    <a:pt x="20" y="1428"/>
                  </a:lnTo>
                  <a:lnTo>
                    <a:pt x="19" y="1413"/>
                  </a:lnTo>
                  <a:lnTo>
                    <a:pt x="19" y="1411"/>
                  </a:lnTo>
                  <a:lnTo>
                    <a:pt x="18" y="1410"/>
                  </a:lnTo>
                  <a:lnTo>
                    <a:pt x="18" y="1406"/>
                  </a:lnTo>
                  <a:close/>
                  <a:moveTo>
                    <a:pt x="0" y="1083"/>
                  </a:moveTo>
                  <a:lnTo>
                    <a:pt x="3" y="1083"/>
                  </a:lnTo>
                  <a:lnTo>
                    <a:pt x="3" y="1116"/>
                  </a:lnTo>
                  <a:lnTo>
                    <a:pt x="3" y="1150"/>
                  </a:lnTo>
                  <a:lnTo>
                    <a:pt x="6" y="1213"/>
                  </a:lnTo>
                  <a:lnTo>
                    <a:pt x="8" y="1278"/>
                  </a:lnTo>
                  <a:lnTo>
                    <a:pt x="14" y="1342"/>
                  </a:lnTo>
                  <a:lnTo>
                    <a:pt x="19" y="1404"/>
                  </a:lnTo>
                  <a:lnTo>
                    <a:pt x="17" y="1404"/>
                  </a:lnTo>
                  <a:lnTo>
                    <a:pt x="11" y="1342"/>
                  </a:lnTo>
                  <a:lnTo>
                    <a:pt x="7" y="1278"/>
                  </a:lnTo>
                  <a:lnTo>
                    <a:pt x="3" y="1213"/>
                  </a:lnTo>
                  <a:lnTo>
                    <a:pt x="1" y="1150"/>
                  </a:lnTo>
                  <a:lnTo>
                    <a:pt x="1" y="1116"/>
                  </a:lnTo>
                  <a:lnTo>
                    <a:pt x="0" y="1083"/>
                  </a:lnTo>
                  <a:close/>
                  <a:moveTo>
                    <a:pt x="11" y="799"/>
                  </a:moveTo>
                  <a:lnTo>
                    <a:pt x="12" y="799"/>
                  </a:lnTo>
                  <a:lnTo>
                    <a:pt x="8" y="849"/>
                  </a:lnTo>
                  <a:lnTo>
                    <a:pt x="6" y="903"/>
                  </a:lnTo>
                  <a:lnTo>
                    <a:pt x="4" y="959"/>
                  </a:lnTo>
                  <a:lnTo>
                    <a:pt x="3" y="1019"/>
                  </a:lnTo>
                  <a:lnTo>
                    <a:pt x="3" y="1081"/>
                  </a:lnTo>
                  <a:lnTo>
                    <a:pt x="0" y="1081"/>
                  </a:lnTo>
                  <a:lnTo>
                    <a:pt x="0" y="1019"/>
                  </a:lnTo>
                  <a:lnTo>
                    <a:pt x="2" y="959"/>
                  </a:lnTo>
                  <a:lnTo>
                    <a:pt x="4" y="903"/>
                  </a:lnTo>
                  <a:lnTo>
                    <a:pt x="7" y="849"/>
                  </a:lnTo>
                  <a:lnTo>
                    <a:pt x="11" y="799"/>
                  </a:lnTo>
                  <a:close/>
                  <a:moveTo>
                    <a:pt x="46" y="582"/>
                  </a:moveTo>
                  <a:lnTo>
                    <a:pt x="48" y="582"/>
                  </a:lnTo>
                  <a:lnTo>
                    <a:pt x="39" y="618"/>
                  </a:lnTo>
                  <a:lnTo>
                    <a:pt x="30" y="657"/>
                  </a:lnTo>
                  <a:lnTo>
                    <a:pt x="24" y="700"/>
                  </a:lnTo>
                  <a:lnTo>
                    <a:pt x="18" y="747"/>
                  </a:lnTo>
                  <a:lnTo>
                    <a:pt x="13" y="797"/>
                  </a:lnTo>
                  <a:lnTo>
                    <a:pt x="11" y="797"/>
                  </a:lnTo>
                  <a:lnTo>
                    <a:pt x="16" y="747"/>
                  </a:lnTo>
                  <a:lnTo>
                    <a:pt x="22" y="700"/>
                  </a:lnTo>
                  <a:lnTo>
                    <a:pt x="29" y="657"/>
                  </a:lnTo>
                  <a:lnTo>
                    <a:pt x="37" y="618"/>
                  </a:lnTo>
                  <a:lnTo>
                    <a:pt x="46" y="582"/>
                  </a:lnTo>
                  <a:close/>
                  <a:moveTo>
                    <a:pt x="102" y="462"/>
                  </a:moveTo>
                  <a:lnTo>
                    <a:pt x="104" y="462"/>
                  </a:lnTo>
                  <a:lnTo>
                    <a:pt x="97" y="472"/>
                  </a:lnTo>
                  <a:lnTo>
                    <a:pt x="91" y="484"/>
                  </a:lnTo>
                  <a:lnTo>
                    <a:pt x="83" y="496"/>
                  </a:lnTo>
                  <a:lnTo>
                    <a:pt x="75" y="510"/>
                  </a:lnTo>
                  <a:lnTo>
                    <a:pt x="66" y="530"/>
                  </a:lnTo>
                  <a:lnTo>
                    <a:pt x="56" y="554"/>
                  </a:lnTo>
                  <a:lnTo>
                    <a:pt x="48" y="580"/>
                  </a:lnTo>
                  <a:lnTo>
                    <a:pt x="47" y="580"/>
                  </a:lnTo>
                  <a:lnTo>
                    <a:pt x="55" y="554"/>
                  </a:lnTo>
                  <a:lnTo>
                    <a:pt x="64" y="530"/>
                  </a:lnTo>
                  <a:lnTo>
                    <a:pt x="74" y="508"/>
                  </a:lnTo>
                  <a:lnTo>
                    <a:pt x="84" y="491"/>
                  </a:lnTo>
                  <a:lnTo>
                    <a:pt x="93" y="476"/>
                  </a:lnTo>
                  <a:lnTo>
                    <a:pt x="102" y="462"/>
                  </a:lnTo>
                  <a:close/>
                  <a:moveTo>
                    <a:pt x="162" y="361"/>
                  </a:moveTo>
                  <a:lnTo>
                    <a:pt x="163" y="361"/>
                  </a:lnTo>
                  <a:lnTo>
                    <a:pt x="152" y="383"/>
                  </a:lnTo>
                  <a:lnTo>
                    <a:pt x="143" y="401"/>
                  </a:lnTo>
                  <a:lnTo>
                    <a:pt x="133" y="417"/>
                  </a:lnTo>
                  <a:lnTo>
                    <a:pt x="125" y="431"/>
                  </a:lnTo>
                  <a:lnTo>
                    <a:pt x="117" y="443"/>
                  </a:lnTo>
                  <a:lnTo>
                    <a:pt x="109" y="455"/>
                  </a:lnTo>
                  <a:lnTo>
                    <a:pt x="108" y="457"/>
                  </a:lnTo>
                  <a:lnTo>
                    <a:pt x="106" y="458"/>
                  </a:lnTo>
                  <a:lnTo>
                    <a:pt x="106" y="460"/>
                  </a:lnTo>
                  <a:lnTo>
                    <a:pt x="104" y="460"/>
                  </a:lnTo>
                  <a:lnTo>
                    <a:pt x="106" y="457"/>
                  </a:lnTo>
                  <a:lnTo>
                    <a:pt x="107" y="454"/>
                  </a:lnTo>
                  <a:lnTo>
                    <a:pt x="115" y="442"/>
                  </a:lnTo>
                  <a:lnTo>
                    <a:pt x="123" y="430"/>
                  </a:lnTo>
                  <a:lnTo>
                    <a:pt x="132" y="416"/>
                  </a:lnTo>
                  <a:lnTo>
                    <a:pt x="141" y="401"/>
                  </a:lnTo>
                  <a:lnTo>
                    <a:pt x="151" y="382"/>
                  </a:lnTo>
                  <a:lnTo>
                    <a:pt x="162" y="361"/>
                  </a:lnTo>
                  <a:close/>
                  <a:moveTo>
                    <a:pt x="192" y="250"/>
                  </a:moveTo>
                  <a:lnTo>
                    <a:pt x="194" y="250"/>
                  </a:lnTo>
                  <a:lnTo>
                    <a:pt x="189" y="281"/>
                  </a:lnTo>
                  <a:lnTo>
                    <a:pt x="182" y="309"/>
                  </a:lnTo>
                  <a:lnTo>
                    <a:pt x="175" y="333"/>
                  </a:lnTo>
                  <a:lnTo>
                    <a:pt x="167" y="353"/>
                  </a:lnTo>
                  <a:lnTo>
                    <a:pt x="166" y="355"/>
                  </a:lnTo>
                  <a:lnTo>
                    <a:pt x="165" y="357"/>
                  </a:lnTo>
                  <a:lnTo>
                    <a:pt x="164" y="359"/>
                  </a:lnTo>
                  <a:lnTo>
                    <a:pt x="162" y="359"/>
                  </a:lnTo>
                  <a:lnTo>
                    <a:pt x="164" y="355"/>
                  </a:lnTo>
                  <a:lnTo>
                    <a:pt x="165" y="352"/>
                  </a:lnTo>
                  <a:lnTo>
                    <a:pt x="173" y="332"/>
                  </a:lnTo>
                  <a:lnTo>
                    <a:pt x="181" y="308"/>
                  </a:lnTo>
                  <a:lnTo>
                    <a:pt x="186" y="280"/>
                  </a:lnTo>
                  <a:lnTo>
                    <a:pt x="192" y="250"/>
                  </a:lnTo>
                  <a:close/>
                  <a:moveTo>
                    <a:pt x="207" y="127"/>
                  </a:moveTo>
                  <a:lnTo>
                    <a:pt x="208" y="127"/>
                  </a:lnTo>
                  <a:lnTo>
                    <a:pt x="204" y="171"/>
                  </a:lnTo>
                  <a:lnTo>
                    <a:pt x="199" y="211"/>
                  </a:lnTo>
                  <a:lnTo>
                    <a:pt x="194" y="248"/>
                  </a:lnTo>
                  <a:lnTo>
                    <a:pt x="192" y="248"/>
                  </a:lnTo>
                  <a:lnTo>
                    <a:pt x="197" y="211"/>
                  </a:lnTo>
                  <a:lnTo>
                    <a:pt x="202" y="171"/>
                  </a:lnTo>
                  <a:lnTo>
                    <a:pt x="207" y="127"/>
                  </a:lnTo>
                  <a:close/>
                  <a:moveTo>
                    <a:pt x="218" y="0"/>
                  </a:moveTo>
                  <a:lnTo>
                    <a:pt x="219" y="9"/>
                  </a:lnTo>
                  <a:lnTo>
                    <a:pt x="217" y="39"/>
                  </a:lnTo>
                  <a:lnTo>
                    <a:pt x="213" y="83"/>
                  </a:lnTo>
                  <a:lnTo>
                    <a:pt x="209" y="125"/>
                  </a:lnTo>
                  <a:lnTo>
                    <a:pt x="207" y="125"/>
                  </a:lnTo>
                  <a:lnTo>
                    <a:pt x="211" y="83"/>
                  </a:lnTo>
                  <a:lnTo>
                    <a:pt x="215" y="39"/>
                  </a:lnTo>
                  <a:lnTo>
                    <a:pt x="217" y="17"/>
                  </a:lnTo>
                  <a:lnTo>
                    <a:pt x="218" y="7"/>
                  </a:lnTo>
                  <a:lnTo>
                    <a:pt x="218" y="2"/>
                  </a:lnTo>
                  <a:lnTo>
                    <a:pt x="218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5187950" y="1939926"/>
              <a:ext cx="350838" cy="3008313"/>
            </a:xfrm>
            <a:custGeom>
              <a:avLst/>
              <a:gdLst/>
              <a:ahLst/>
              <a:cxnLst>
                <a:cxn ang="0">
                  <a:pos x="111" y="1894"/>
                </a:cxn>
                <a:cxn ang="0">
                  <a:pos x="93" y="1844"/>
                </a:cxn>
                <a:cxn ang="0">
                  <a:pos x="104" y="1881"/>
                </a:cxn>
                <a:cxn ang="0">
                  <a:pos x="75" y="1770"/>
                </a:cxn>
                <a:cxn ang="0">
                  <a:pos x="116" y="1666"/>
                </a:cxn>
                <a:cxn ang="0">
                  <a:pos x="77" y="1767"/>
                </a:cxn>
                <a:cxn ang="0">
                  <a:pos x="183" y="1544"/>
                </a:cxn>
                <a:cxn ang="0">
                  <a:pos x="172" y="1588"/>
                </a:cxn>
                <a:cxn ang="0">
                  <a:pos x="143" y="1652"/>
                </a:cxn>
                <a:cxn ang="0">
                  <a:pos x="141" y="1652"/>
                </a:cxn>
                <a:cxn ang="0">
                  <a:pos x="157" y="1624"/>
                </a:cxn>
                <a:cxn ang="0">
                  <a:pos x="178" y="1562"/>
                </a:cxn>
                <a:cxn ang="0">
                  <a:pos x="183" y="1541"/>
                </a:cxn>
                <a:cxn ang="0">
                  <a:pos x="200" y="1427"/>
                </a:cxn>
                <a:cxn ang="0">
                  <a:pos x="195" y="1471"/>
                </a:cxn>
                <a:cxn ang="0">
                  <a:pos x="202" y="1414"/>
                </a:cxn>
                <a:cxn ang="0">
                  <a:pos x="201" y="1424"/>
                </a:cxn>
                <a:cxn ang="0">
                  <a:pos x="35" y="1411"/>
                </a:cxn>
                <a:cxn ang="0">
                  <a:pos x="42" y="1435"/>
                </a:cxn>
                <a:cxn ang="0">
                  <a:pos x="61" y="1538"/>
                </a:cxn>
                <a:cxn ang="0">
                  <a:pos x="102" y="1653"/>
                </a:cxn>
                <a:cxn ang="0">
                  <a:pos x="110" y="1663"/>
                </a:cxn>
                <a:cxn ang="0">
                  <a:pos x="72" y="1585"/>
                </a:cxn>
                <a:cxn ang="0">
                  <a:pos x="47" y="1471"/>
                </a:cxn>
                <a:cxn ang="0">
                  <a:pos x="36" y="1415"/>
                </a:cxn>
                <a:cxn ang="0">
                  <a:pos x="51" y="1586"/>
                </a:cxn>
                <a:cxn ang="0">
                  <a:pos x="45" y="1546"/>
                </a:cxn>
                <a:cxn ang="0">
                  <a:pos x="34" y="1411"/>
                </a:cxn>
                <a:cxn ang="0">
                  <a:pos x="202" y="1412"/>
                </a:cxn>
                <a:cxn ang="0">
                  <a:pos x="219" y="1152"/>
                </a:cxn>
                <a:cxn ang="0">
                  <a:pos x="204" y="1406"/>
                </a:cxn>
                <a:cxn ang="0">
                  <a:pos x="217" y="1199"/>
                </a:cxn>
                <a:cxn ang="0">
                  <a:pos x="212" y="801"/>
                </a:cxn>
                <a:cxn ang="0">
                  <a:pos x="219" y="1083"/>
                </a:cxn>
                <a:cxn ang="0">
                  <a:pos x="174" y="584"/>
                </a:cxn>
                <a:cxn ang="0">
                  <a:pos x="207" y="752"/>
                </a:cxn>
                <a:cxn ang="0">
                  <a:pos x="192" y="663"/>
                </a:cxn>
                <a:cxn ang="0">
                  <a:pos x="128" y="478"/>
                </a:cxn>
                <a:cxn ang="0">
                  <a:pos x="175" y="582"/>
                </a:cxn>
                <a:cxn ang="0">
                  <a:pos x="136" y="494"/>
                </a:cxn>
                <a:cxn ang="0">
                  <a:pos x="69" y="383"/>
                </a:cxn>
                <a:cxn ang="0">
                  <a:pos x="111" y="449"/>
                </a:cxn>
                <a:cxn ang="0">
                  <a:pos x="102" y="439"/>
                </a:cxn>
                <a:cxn ang="0">
                  <a:pos x="58" y="363"/>
                </a:cxn>
                <a:cxn ang="0">
                  <a:pos x="47" y="334"/>
                </a:cxn>
                <a:cxn ang="0">
                  <a:pos x="56" y="359"/>
                </a:cxn>
                <a:cxn ang="0">
                  <a:pos x="33" y="283"/>
                </a:cxn>
                <a:cxn ang="0">
                  <a:pos x="24" y="213"/>
                </a:cxn>
                <a:cxn ang="0">
                  <a:pos x="13" y="129"/>
                </a:cxn>
                <a:cxn ang="0">
                  <a:pos x="11" y="91"/>
                </a:cxn>
                <a:cxn ang="0">
                  <a:pos x="10" y="92"/>
                </a:cxn>
              </a:cxnLst>
              <a:rect l="0" t="0" r="r" b="b"/>
              <a:pathLst>
                <a:path w="221" h="1895">
                  <a:moveTo>
                    <a:pt x="111" y="1894"/>
                  </a:moveTo>
                  <a:lnTo>
                    <a:pt x="113" y="1894"/>
                  </a:lnTo>
                  <a:lnTo>
                    <a:pt x="113" y="1895"/>
                  </a:lnTo>
                  <a:lnTo>
                    <a:pt x="111" y="1895"/>
                  </a:lnTo>
                  <a:lnTo>
                    <a:pt x="111" y="1894"/>
                  </a:lnTo>
                  <a:close/>
                  <a:moveTo>
                    <a:pt x="75" y="1770"/>
                  </a:moveTo>
                  <a:lnTo>
                    <a:pt x="77" y="1770"/>
                  </a:lnTo>
                  <a:lnTo>
                    <a:pt x="82" y="1797"/>
                  </a:lnTo>
                  <a:lnTo>
                    <a:pt x="88" y="1822"/>
                  </a:lnTo>
                  <a:lnTo>
                    <a:pt x="93" y="1844"/>
                  </a:lnTo>
                  <a:lnTo>
                    <a:pt x="100" y="1864"/>
                  </a:lnTo>
                  <a:lnTo>
                    <a:pt x="106" y="1881"/>
                  </a:lnTo>
                  <a:lnTo>
                    <a:pt x="112" y="1893"/>
                  </a:lnTo>
                  <a:lnTo>
                    <a:pt x="111" y="1893"/>
                  </a:lnTo>
                  <a:lnTo>
                    <a:pt x="104" y="1881"/>
                  </a:lnTo>
                  <a:lnTo>
                    <a:pt x="98" y="1864"/>
                  </a:lnTo>
                  <a:lnTo>
                    <a:pt x="92" y="1844"/>
                  </a:lnTo>
                  <a:lnTo>
                    <a:pt x="86" y="1822"/>
                  </a:lnTo>
                  <a:lnTo>
                    <a:pt x="80" y="1796"/>
                  </a:lnTo>
                  <a:lnTo>
                    <a:pt x="75" y="1770"/>
                  </a:lnTo>
                  <a:close/>
                  <a:moveTo>
                    <a:pt x="116" y="1666"/>
                  </a:moveTo>
                  <a:lnTo>
                    <a:pt x="125" y="1666"/>
                  </a:lnTo>
                  <a:lnTo>
                    <a:pt x="122" y="1666"/>
                  </a:lnTo>
                  <a:lnTo>
                    <a:pt x="118" y="1666"/>
                  </a:lnTo>
                  <a:lnTo>
                    <a:pt x="116" y="1666"/>
                  </a:lnTo>
                  <a:close/>
                  <a:moveTo>
                    <a:pt x="59" y="1666"/>
                  </a:moveTo>
                  <a:lnTo>
                    <a:pt x="61" y="1666"/>
                  </a:lnTo>
                  <a:lnTo>
                    <a:pt x="66" y="1701"/>
                  </a:lnTo>
                  <a:lnTo>
                    <a:pt x="71" y="1735"/>
                  </a:lnTo>
                  <a:lnTo>
                    <a:pt x="77" y="1767"/>
                  </a:lnTo>
                  <a:lnTo>
                    <a:pt x="75" y="1767"/>
                  </a:lnTo>
                  <a:lnTo>
                    <a:pt x="66" y="1718"/>
                  </a:lnTo>
                  <a:lnTo>
                    <a:pt x="59" y="1666"/>
                  </a:lnTo>
                  <a:close/>
                  <a:moveTo>
                    <a:pt x="182" y="1542"/>
                  </a:moveTo>
                  <a:lnTo>
                    <a:pt x="183" y="1544"/>
                  </a:lnTo>
                  <a:lnTo>
                    <a:pt x="183" y="1544"/>
                  </a:lnTo>
                  <a:lnTo>
                    <a:pt x="178" y="1563"/>
                  </a:lnTo>
                  <a:lnTo>
                    <a:pt x="178" y="1565"/>
                  </a:lnTo>
                  <a:lnTo>
                    <a:pt x="178" y="1565"/>
                  </a:lnTo>
                  <a:lnTo>
                    <a:pt x="172" y="1588"/>
                  </a:lnTo>
                  <a:lnTo>
                    <a:pt x="165" y="1608"/>
                  </a:lnTo>
                  <a:lnTo>
                    <a:pt x="158" y="1626"/>
                  </a:lnTo>
                  <a:lnTo>
                    <a:pt x="150" y="1642"/>
                  </a:lnTo>
                  <a:lnTo>
                    <a:pt x="149" y="1642"/>
                  </a:lnTo>
                  <a:lnTo>
                    <a:pt x="143" y="1652"/>
                  </a:lnTo>
                  <a:lnTo>
                    <a:pt x="136" y="1659"/>
                  </a:lnTo>
                  <a:lnTo>
                    <a:pt x="129" y="1664"/>
                  </a:lnTo>
                  <a:lnTo>
                    <a:pt x="124" y="1664"/>
                  </a:lnTo>
                  <a:lnTo>
                    <a:pt x="133" y="1660"/>
                  </a:lnTo>
                  <a:lnTo>
                    <a:pt x="141" y="1652"/>
                  </a:lnTo>
                  <a:lnTo>
                    <a:pt x="149" y="1640"/>
                  </a:lnTo>
                  <a:lnTo>
                    <a:pt x="149" y="1640"/>
                  </a:lnTo>
                  <a:lnTo>
                    <a:pt x="149" y="1640"/>
                  </a:lnTo>
                  <a:lnTo>
                    <a:pt x="150" y="1639"/>
                  </a:lnTo>
                  <a:lnTo>
                    <a:pt x="157" y="1624"/>
                  </a:lnTo>
                  <a:lnTo>
                    <a:pt x="165" y="1607"/>
                  </a:lnTo>
                  <a:lnTo>
                    <a:pt x="171" y="1587"/>
                  </a:lnTo>
                  <a:lnTo>
                    <a:pt x="177" y="1564"/>
                  </a:lnTo>
                  <a:lnTo>
                    <a:pt x="177" y="1563"/>
                  </a:lnTo>
                  <a:lnTo>
                    <a:pt x="178" y="1562"/>
                  </a:lnTo>
                  <a:lnTo>
                    <a:pt x="182" y="1542"/>
                  </a:lnTo>
                  <a:close/>
                  <a:moveTo>
                    <a:pt x="194" y="1473"/>
                  </a:moveTo>
                  <a:lnTo>
                    <a:pt x="196" y="1474"/>
                  </a:lnTo>
                  <a:lnTo>
                    <a:pt x="190" y="1509"/>
                  </a:lnTo>
                  <a:lnTo>
                    <a:pt x="183" y="1541"/>
                  </a:lnTo>
                  <a:lnTo>
                    <a:pt x="183" y="1541"/>
                  </a:lnTo>
                  <a:lnTo>
                    <a:pt x="183" y="1539"/>
                  </a:lnTo>
                  <a:lnTo>
                    <a:pt x="188" y="1507"/>
                  </a:lnTo>
                  <a:lnTo>
                    <a:pt x="194" y="1473"/>
                  </a:lnTo>
                  <a:close/>
                  <a:moveTo>
                    <a:pt x="200" y="1427"/>
                  </a:moveTo>
                  <a:lnTo>
                    <a:pt x="201" y="1428"/>
                  </a:lnTo>
                  <a:lnTo>
                    <a:pt x="201" y="1429"/>
                  </a:lnTo>
                  <a:lnTo>
                    <a:pt x="202" y="1430"/>
                  </a:lnTo>
                  <a:lnTo>
                    <a:pt x="196" y="1472"/>
                  </a:lnTo>
                  <a:lnTo>
                    <a:pt x="195" y="1471"/>
                  </a:lnTo>
                  <a:lnTo>
                    <a:pt x="195" y="1470"/>
                  </a:lnTo>
                  <a:lnTo>
                    <a:pt x="194" y="1470"/>
                  </a:lnTo>
                  <a:lnTo>
                    <a:pt x="200" y="1427"/>
                  </a:lnTo>
                  <a:close/>
                  <a:moveTo>
                    <a:pt x="202" y="1413"/>
                  </a:moveTo>
                  <a:lnTo>
                    <a:pt x="202" y="1414"/>
                  </a:lnTo>
                  <a:lnTo>
                    <a:pt x="203" y="1414"/>
                  </a:lnTo>
                  <a:lnTo>
                    <a:pt x="203" y="1414"/>
                  </a:lnTo>
                  <a:lnTo>
                    <a:pt x="202" y="1426"/>
                  </a:lnTo>
                  <a:lnTo>
                    <a:pt x="202" y="1425"/>
                  </a:lnTo>
                  <a:lnTo>
                    <a:pt x="201" y="1424"/>
                  </a:lnTo>
                  <a:lnTo>
                    <a:pt x="201" y="1419"/>
                  </a:lnTo>
                  <a:lnTo>
                    <a:pt x="202" y="1417"/>
                  </a:lnTo>
                  <a:lnTo>
                    <a:pt x="202" y="1413"/>
                  </a:lnTo>
                  <a:close/>
                  <a:moveTo>
                    <a:pt x="34" y="1411"/>
                  </a:moveTo>
                  <a:lnTo>
                    <a:pt x="35" y="1411"/>
                  </a:lnTo>
                  <a:lnTo>
                    <a:pt x="36" y="1412"/>
                  </a:lnTo>
                  <a:lnTo>
                    <a:pt x="37" y="1414"/>
                  </a:lnTo>
                  <a:lnTo>
                    <a:pt x="39" y="1418"/>
                  </a:lnTo>
                  <a:lnTo>
                    <a:pt x="40" y="1425"/>
                  </a:lnTo>
                  <a:lnTo>
                    <a:pt x="42" y="1435"/>
                  </a:lnTo>
                  <a:lnTo>
                    <a:pt x="45" y="1451"/>
                  </a:lnTo>
                  <a:lnTo>
                    <a:pt x="48" y="1470"/>
                  </a:lnTo>
                  <a:lnTo>
                    <a:pt x="52" y="1491"/>
                  </a:lnTo>
                  <a:lnTo>
                    <a:pt x="56" y="1515"/>
                  </a:lnTo>
                  <a:lnTo>
                    <a:pt x="61" y="1538"/>
                  </a:lnTo>
                  <a:lnTo>
                    <a:pt x="73" y="1584"/>
                  </a:lnTo>
                  <a:lnTo>
                    <a:pt x="80" y="1605"/>
                  </a:lnTo>
                  <a:lnTo>
                    <a:pt x="87" y="1624"/>
                  </a:lnTo>
                  <a:lnTo>
                    <a:pt x="94" y="1641"/>
                  </a:lnTo>
                  <a:lnTo>
                    <a:pt x="102" y="1653"/>
                  </a:lnTo>
                  <a:lnTo>
                    <a:pt x="111" y="1661"/>
                  </a:lnTo>
                  <a:lnTo>
                    <a:pt x="113" y="1663"/>
                  </a:lnTo>
                  <a:lnTo>
                    <a:pt x="116" y="1664"/>
                  </a:lnTo>
                  <a:lnTo>
                    <a:pt x="111" y="1664"/>
                  </a:lnTo>
                  <a:lnTo>
                    <a:pt x="110" y="1663"/>
                  </a:lnTo>
                  <a:lnTo>
                    <a:pt x="101" y="1655"/>
                  </a:lnTo>
                  <a:lnTo>
                    <a:pt x="93" y="1642"/>
                  </a:lnTo>
                  <a:lnTo>
                    <a:pt x="85" y="1626"/>
                  </a:lnTo>
                  <a:lnTo>
                    <a:pt x="78" y="1607"/>
                  </a:lnTo>
                  <a:lnTo>
                    <a:pt x="72" y="1585"/>
                  </a:lnTo>
                  <a:lnTo>
                    <a:pt x="66" y="1563"/>
                  </a:lnTo>
                  <a:lnTo>
                    <a:pt x="60" y="1539"/>
                  </a:lnTo>
                  <a:lnTo>
                    <a:pt x="55" y="1515"/>
                  </a:lnTo>
                  <a:lnTo>
                    <a:pt x="50" y="1492"/>
                  </a:lnTo>
                  <a:lnTo>
                    <a:pt x="47" y="1471"/>
                  </a:lnTo>
                  <a:lnTo>
                    <a:pt x="43" y="1451"/>
                  </a:lnTo>
                  <a:lnTo>
                    <a:pt x="41" y="1440"/>
                  </a:lnTo>
                  <a:lnTo>
                    <a:pt x="39" y="1429"/>
                  </a:lnTo>
                  <a:lnTo>
                    <a:pt x="37" y="1421"/>
                  </a:lnTo>
                  <a:lnTo>
                    <a:pt x="36" y="1415"/>
                  </a:lnTo>
                  <a:lnTo>
                    <a:pt x="38" y="1444"/>
                  </a:lnTo>
                  <a:lnTo>
                    <a:pt x="40" y="1476"/>
                  </a:lnTo>
                  <a:lnTo>
                    <a:pt x="44" y="1511"/>
                  </a:lnTo>
                  <a:lnTo>
                    <a:pt x="47" y="1548"/>
                  </a:lnTo>
                  <a:lnTo>
                    <a:pt x="51" y="1586"/>
                  </a:lnTo>
                  <a:lnTo>
                    <a:pt x="56" y="1625"/>
                  </a:lnTo>
                  <a:lnTo>
                    <a:pt x="61" y="1664"/>
                  </a:lnTo>
                  <a:lnTo>
                    <a:pt x="59" y="1664"/>
                  </a:lnTo>
                  <a:lnTo>
                    <a:pt x="54" y="1624"/>
                  </a:lnTo>
                  <a:lnTo>
                    <a:pt x="45" y="1546"/>
                  </a:lnTo>
                  <a:lnTo>
                    <a:pt x="42" y="1508"/>
                  </a:lnTo>
                  <a:lnTo>
                    <a:pt x="39" y="1473"/>
                  </a:lnTo>
                  <a:lnTo>
                    <a:pt x="37" y="1441"/>
                  </a:lnTo>
                  <a:lnTo>
                    <a:pt x="34" y="1412"/>
                  </a:lnTo>
                  <a:lnTo>
                    <a:pt x="34" y="1411"/>
                  </a:lnTo>
                  <a:close/>
                  <a:moveTo>
                    <a:pt x="202" y="1408"/>
                  </a:moveTo>
                  <a:lnTo>
                    <a:pt x="204" y="1408"/>
                  </a:lnTo>
                  <a:lnTo>
                    <a:pt x="204" y="1412"/>
                  </a:lnTo>
                  <a:lnTo>
                    <a:pt x="203" y="1412"/>
                  </a:lnTo>
                  <a:lnTo>
                    <a:pt x="202" y="1412"/>
                  </a:lnTo>
                  <a:lnTo>
                    <a:pt x="202" y="1408"/>
                  </a:lnTo>
                  <a:close/>
                  <a:moveTo>
                    <a:pt x="219" y="1085"/>
                  </a:moveTo>
                  <a:lnTo>
                    <a:pt x="220" y="1085"/>
                  </a:lnTo>
                  <a:lnTo>
                    <a:pt x="220" y="1119"/>
                  </a:lnTo>
                  <a:lnTo>
                    <a:pt x="219" y="1152"/>
                  </a:lnTo>
                  <a:lnTo>
                    <a:pt x="218" y="1199"/>
                  </a:lnTo>
                  <a:lnTo>
                    <a:pt x="216" y="1250"/>
                  </a:lnTo>
                  <a:lnTo>
                    <a:pt x="213" y="1302"/>
                  </a:lnTo>
                  <a:lnTo>
                    <a:pt x="210" y="1354"/>
                  </a:lnTo>
                  <a:lnTo>
                    <a:pt x="204" y="1406"/>
                  </a:lnTo>
                  <a:lnTo>
                    <a:pt x="202" y="1406"/>
                  </a:lnTo>
                  <a:lnTo>
                    <a:pt x="207" y="1354"/>
                  </a:lnTo>
                  <a:lnTo>
                    <a:pt x="212" y="1302"/>
                  </a:lnTo>
                  <a:lnTo>
                    <a:pt x="215" y="1250"/>
                  </a:lnTo>
                  <a:lnTo>
                    <a:pt x="217" y="1199"/>
                  </a:lnTo>
                  <a:lnTo>
                    <a:pt x="218" y="1152"/>
                  </a:lnTo>
                  <a:lnTo>
                    <a:pt x="218" y="1119"/>
                  </a:lnTo>
                  <a:lnTo>
                    <a:pt x="219" y="1085"/>
                  </a:lnTo>
                  <a:close/>
                  <a:moveTo>
                    <a:pt x="210" y="801"/>
                  </a:moveTo>
                  <a:lnTo>
                    <a:pt x="212" y="801"/>
                  </a:lnTo>
                  <a:lnTo>
                    <a:pt x="217" y="871"/>
                  </a:lnTo>
                  <a:lnTo>
                    <a:pt x="220" y="942"/>
                  </a:lnTo>
                  <a:lnTo>
                    <a:pt x="221" y="1014"/>
                  </a:lnTo>
                  <a:lnTo>
                    <a:pt x="220" y="1083"/>
                  </a:lnTo>
                  <a:lnTo>
                    <a:pt x="219" y="1083"/>
                  </a:lnTo>
                  <a:lnTo>
                    <a:pt x="219" y="1014"/>
                  </a:lnTo>
                  <a:lnTo>
                    <a:pt x="218" y="942"/>
                  </a:lnTo>
                  <a:lnTo>
                    <a:pt x="215" y="871"/>
                  </a:lnTo>
                  <a:lnTo>
                    <a:pt x="210" y="801"/>
                  </a:lnTo>
                  <a:close/>
                  <a:moveTo>
                    <a:pt x="174" y="584"/>
                  </a:moveTo>
                  <a:lnTo>
                    <a:pt x="175" y="584"/>
                  </a:lnTo>
                  <a:lnTo>
                    <a:pt x="186" y="622"/>
                  </a:lnTo>
                  <a:lnTo>
                    <a:pt x="194" y="663"/>
                  </a:lnTo>
                  <a:lnTo>
                    <a:pt x="201" y="706"/>
                  </a:lnTo>
                  <a:lnTo>
                    <a:pt x="207" y="752"/>
                  </a:lnTo>
                  <a:lnTo>
                    <a:pt x="212" y="799"/>
                  </a:lnTo>
                  <a:lnTo>
                    <a:pt x="210" y="799"/>
                  </a:lnTo>
                  <a:lnTo>
                    <a:pt x="205" y="752"/>
                  </a:lnTo>
                  <a:lnTo>
                    <a:pt x="199" y="706"/>
                  </a:lnTo>
                  <a:lnTo>
                    <a:pt x="192" y="663"/>
                  </a:lnTo>
                  <a:lnTo>
                    <a:pt x="183" y="622"/>
                  </a:lnTo>
                  <a:lnTo>
                    <a:pt x="174" y="584"/>
                  </a:lnTo>
                  <a:close/>
                  <a:moveTo>
                    <a:pt x="118" y="464"/>
                  </a:moveTo>
                  <a:lnTo>
                    <a:pt x="119" y="464"/>
                  </a:lnTo>
                  <a:lnTo>
                    <a:pt x="128" y="478"/>
                  </a:lnTo>
                  <a:lnTo>
                    <a:pt x="138" y="493"/>
                  </a:lnTo>
                  <a:lnTo>
                    <a:pt x="147" y="510"/>
                  </a:lnTo>
                  <a:lnTo>
                    <a:pt x="157" y="532"/>
                  </a:lnTo>
                  <a:lnTo>
                    <a:pt x="167" y="556"/>
                  </a:lnTo>
                  <a:lnTo>
                    <a:pt x="175" y="582"/>
                  </a:lnTo>
                  <a:lnTo>
                    <a:pt x="173" y="582"/>
                  </a:lnTo>
                  <a:lnTo>
                    <a:pt x="165" y="556"/>
                  </a:lnTo>
                  <a:lnTo>
                    <a:pt x="156" y="533"/>
                  </a:lnTo>
                  <a:lnTo>
                    <a:pt x="146" y="512"/>
                  </a:lnTo>
                  <a:lnTo>
                    <a:pt x="136" y="494"/>
                  </a:lnTo>
                  <a:lnTo>
                    <a:pt x="127" y="478"/>
                  </a:lnTo>
                  <a:lnTo>
                    <a:pt x="118" y="464"/>
                  </a:lnTo>
                  <a:close/>
                  <a:moveTo>
                    <a:pt x="58" y="363"/>
                  </a:moveTo>
                  <a:lnTo>
                    <a:pt x="59" y="363"/>
                  </a:lnTo>
                  <a:lnTo>
                    <a:pt x="69" y="383"/>
                  </a:lnTo>
                  <a:lnTo>
                    <a:pt x="80" y="399"/>
                  </a:lnTo>
                  <a:lnTo>
                    <a:pt x="88" y="414"/>
                  </a:lnTo>
                  <a:lnTo>
                    <a:pt x="96" y="427"/>
                  </a:lnTo>
                  <a:lnTo>
                    <a:pt x="103" y="438"/>
                  </a:lnTo>
                  <a:lnTo>
                    <a:pt x="111" y="449"/>
                  </a:lnTo>
                  <a:lnTo>
                    <a:pt x="119" y="462"/>
                  </a:lnTo>
                  <a:lnTo>
                    <a:pt x="117" y="462"/>
                  </a:lnTo>
                  <a:lnTo>
                    <a:pt x="113" y="456"/>
                  </a:lnTo>
                  <a:lnTo>
                    <a:pt x="109" y="450"/>
                  </a:lnTo>
                  <a:lnTo>
                    <a:pt x="102" y="439"/>
                  </a:lnTo>
                  <a:lnTo>
                    <a:pt x="94" y="428"/>
                  </a:lnTo>
                  <a:lnTo>
                    <a:pt x="86" y="415"/>
                  </a:lnTo>
                  <a:lnTo>
                    <a:pt x="77" y="400"/>
                  </a:lnTo>
                  <a:lnTo>
                    <a:pt x="68" y="383"/>
                  </a:lnTo>
                  <a:lnTo>
                    <a:pt x="58" y="363"/>
                  </a:lnTo>
                  <a:close/>
                  <a:moveTo>
                    <a:pt x="28" y="252"/>
                  </a:moveTo>
                  <a:lnTo>
                    <a:pt x="29" y="252"/>
                  </a:lnTo>
                  <a:lnTo>
                    <a:pt x="34" y="282"/>
                  </a:lnTo>
                  <a:lnTo>
                    <a:pt x="40" y="310"/>
                  </a:lnTo>
                  <a:lnTo>
                    <a:pt x="47" y="334"/>
                  </a:lnTo>
                  <a:lnTo>
                    <a:pt x="55" y="354"/>
                  </a:lnTo>
                  <a:lnTo>
                    <a:pt x="57" y="357"/>
                  </a:lnTo>
                  <a:lnTo>
                    <a:pt x="58" y="361"/>
                  </a:lnTo>
                  <a:lnTo>
                    <a:pt x="56" y="361"/>
                  </a:lnTo>
                  <a:lnTo>
                    <a:pt x="56" y="359"/>
                  </a:lnTo>
                  <a:lnTo>
                    <a:pt x="55" y="357"/>
                  </a:lnTo>
                  <a:lnTo>
                    <a:pt x="53" y="355"/>
                  </a:lnTo>
                  <a:lnTo>
                    <a:pt x="45" y="335"/>
                  </a:lnTo>
                  <a:lnTo>
                    <a:pt x="39" y="311"/>
                  </a:lnTo>
                  <a:lnTo>
                    <a:pt x="33" y="283"/>
                  </a:lnTo>
                  <a:lnTo>
                    <a:pt x="28" y="252"/>
                  </a:lnTo>
                  <a:close/>
                  <a:moveTo>
                    <a:pt x="13" y="129"/>
                  </a:moveTo>
                  <a:lnTo>
                    <a:pt x="15" y="129"/>
                  </a:lnTo>
                  <a:lnTo>
                    <a:pt x="19" y="173"/>
                  </a:lnTo>
                  <a:lnTo>
                    <a:pt x="24" y="213"/>
                  </a:lnTo>
                  <a:lnTo>
                    <a:pt x="29" y="250"/>
                  </a:lnTo>
                  <a:lnTo>
                    <a:pt x="27" y="250"/>
                  </a:lnTo>
                  <a:lnTo>
                    <a:pt x="22" y="213"/>
                  </a:lnTo>
                  <a:lnTo>
                    <a:pt x="18" y="173"/>
                  </a:lnTo>
                  <a:lnTo>
                    <a:pt x="13" y="129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4"/>
                  </a:lnTo>
                  <a:lnTo>
                    <a:pt x="3" y="11"/>
                  </a:lnTo>
                  <a:lnTo>
                    <a:pt x="11" y="91"/>
                  </a:lnTo>
                  <a:lnTo>
                    <a:pt x="13" y="110"/>
                  </a:lnTo>
                  <a:lnTo>
                    <a:pt x="15" y="127"/>
                  </a:lnTo>
                  <a:lnTo>
                    <a:pt x="13" y="127"/>
                  </a:lnTo>
                  <a:lnTo>
                    <a:pt x="11" y="110"/>
                  </a:lnTo>
                  <a:lnTo>
                    <a:pt x="10" y="92"/>
                  </a:lnTo>
                  <a:lnTo>
                    <a:pt x="1" y="11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2924175" y="1924051"/>
              <a:ext cx="2271713" cy="3024188"/>
            </a:xfrm>
            <a:custGeom>
              <a:avLst/>
              <a:gdLst/>
              <a:ahLst/>
              <a:cxnLst>
                <a:cxn ang="0">
                  <a:pos x="711" y="1904"/>
                </a:cxn>
                <a:cxn ang="0">
                  <a:pos x="832" y="1851"/>
                </a:cxn>
                <a:cxn ang="0">
                  <a:pos x="713" y="1902"/>
                </a:cxn>
                <a:cxn ang="0">
                  <a:pos x="753" y="1886"/>
                </a:cxn>
                <a:cxn ang="0">
                  <a:pos x="936" y="1780"/>
                </a:cxn>
                <a:cxn ang="0">
                  <a:pos x="940" y="1777"/>
                </a:cxn>
                <a:cxn ang="0">
                  <a:pos x="1202" y="1418"/>
                </a:cxn>
                <a:cxn ang="0">
                  <a:pos x="1182" y="1481"/>
                </a:cxn>
                <a:cxn ang="0">
                  <a:pos x="1099" y="1617"/>
                </a:cxn>
                <a:cxn ang="0">
                  <a:pos x="1057" y="1666"/>
                </a:cxn>
                <a:cxn ang="0">
                  <a:pos x="1057" y="1664"/>
                </a:cxn>
                <a:cxn ang="0">
                  <a:pos x="1152" y="1536"/>
                </a:cxn>
                <a:cxn ang="0">
                  <a:pos x="1198" y="1436"/>
                </a:cxn>
                <a:cxn ang="0">
                  <a:pos x="154" y="1474"/>
                </a:cxn>
                <a:cxn ang="0">
                  <a:pos x="305" y="1590"/>
                </a:cxn>
                <a:cxn ang="0">
                  <a:pos x="515" y="1659"/>
                </a:cxn>
                <a:cxn ang="0">
                  <a:pos x="657" y="1670"/>
                </a:cxn>
                <a:cxn ang="0">
                  <a:pos x="723" y="1665"/>
                </a:cxn>
                <a:cxn ang="0">
                  <a:pos x="849" y="1636"/>
                </a:cxn>
                <a:cxn ang="0">
                  <a:pos x="963" y="1586"/>
                </a:cxn>
                <a:cxn ang="0">
                  <a:pos x="1099" y="1496"/>
                </a:cxn>
                <a:cxn ang="0">
                  <a:pos x="1174" y="1432"/>
                </a:cxn>
                <a:cxn ang="0">
                  <a:pos x="1198" y="1418"/>
                </a:cxn>
                <a:cxn ang="0">
                  <a:pos x="1174" y="1435"/>
                </a:cxn>
                <a:cxn ang="0">
                  <a:pos x="1101" y="1497"/>
                </a:cxn>
                <a:cxn ang="0">
                  <a:pos x="964" y="1588"/>
                </a:cxn>
                <a:cxn ang="0">
                  <a:pos x="851" y="1637"/>
                </a:cxn>
                <a:cxn ang="0">
                  <a:pos x="730" y="1665"/>
                </a:cxn>
                <a:cxn ang="0">
                  <a:pos x="622" y="1671"/>
                </a:cxn>
                <a:cxn ang="0">
                  <a:pos x="462" y="1650"/>
                </a:cxn>
                <a:cxn ang="0">
                  <a:pos x="266" y="1570"/>
                </a:cxn>
                <a:cxn ang="0">
                  <a:pos x="128" y="1446"/>
                </a:cxn>
                <a:cxn ang="0">
                  <a:pos x="1198" y="1416"/>
                </a:cxn>
                <a:cxn ang="0">
                  <a:pos x="7" y="1159"/>
                </a:cxn>
                <a:cxn ang="0">
                  <a:pos x="82" y="1376"/>
                </a:cxn>
                <a:cxn ang="0">
                  <a:pos x="39" y="1291"/>
                </a:cxn>
                <a:cxn ang="0">
                  <a:pos x="0" y="1095"/>
                </a:cxn>
                <a:cxn ang="0">
                  <a:pos x="19" y="924"/>
                </a:cxn>
                <a:cxn ang="0">
                  <a:pos x="0" y="1093"/>
                </a:cxn>
                <a:cxn ang="0">
                  <a:pos x="31" y="885"/>
                </a:cxn>
                <a:cxn ang="0">
                  <a:pos x="252" y="619"/>
                </a:cxn>
                <a:cxn ang="0">
                  <a:pos x="91" y="773"/>
                </a:cxn>
                <a:cxn ang="0">
                  <a:pos x="144" y="706"/>
                </a:cxn>
                <a:cxn ang="0">
                  <a:pos x="651" y="474"/>
                </a:cxn>
                <a:cxn ang="0">
                  <a:pos x="473" y="519"/>
                </a:cxn>
                <a:cxn ang="0">
                  <a:pos x="293" y="592"/>
                </a:cxn>
                <a:cxn ang="0">
                  <a:pos x="514" y="506"/>
                </a:cxn>
                <a:cxn ang="0">
                  <a:pos x="1056" y="373"/>
                </a:cxn>
                <a:cxn ang="0">
                  <a:pos x="695" y="466"/>
                </a:cxn>
                <a:cxn ang="0">
                  <a:pos x="762" y="449"/>
                </a:cxn>
                <a:cxn ang="0">
                  <a:pos x="1248" y="262"/>
                </a:cxn>
                <a:cxn ang="0">
                  <a:pos x="1134" y="343"/>
                </a:cxn>
                <a:cxn ang="0">
                  <a:pos x="1097" y="356"/>
                </a:cxn>
                <a:cxn ang="0">
                  <a:pos x="1248" y="262"/>
                </a:cxn>
                <a:cxn ang="0">
                  <a:pos x="1279" y="234"/>
                </a:cxn>
                <a:cxn ang="0">
                  <a:pos x="1324" y="173"/>
                </a:cxn>
                <a:cxn ang="0">
                  <a:pos x="1426" y="8"/>
                </a:cxn>
                <a:cxn ang="0">
                  <a:pos x="1348" y="137"/>
                </a:cxn>
                <a:cxn ang="0">
                  <a:pos x="1429" y="0"/>
                </a:cxn>
                <a:cxn ang="0">
                  <a:pos x="1429" y="0"/>
                </a:cxn>
              </a:cxnLst>
              <a:rect l="0" t="0" r="r" b="b"/>
              <a:pathLst>
                <a:path w="1431" h="1905">
                  <a:moveTo>
                    <a:pt x="711" y="1904"/>
                  </a:moveTo>
                  <a:lnTo>
                    <a:pt x="712" y="1904"/>
                  </a:lnTo>
                  <a:lnTo>
                    <a:pt x="712" y="1905"/>
                  </a:lnTo>
                  <a:lnTo>
                    <a:pt x="711" y="1905"/>
                  </a:lnTo>
                  <a:lnTo>
                    <a:pt x="711" y="1904"/>
                  </a:lnTo>
                  <a:close/>
                  <a:moveTo>
                    <a:pt x="936" y="1780"/>
                  </a:moveTo>
                  <a:lnTo>
                    <a:pt x="938" y="1780"/>
                  </a:lnTo>
                  <a:lnTo>
                    <a:pt x="904" y="1805"/>
                  </a:lnTo>
                  <a:lnTo>
                    <a:pt x="869" y="1829"/>
                  </a:lnTo>
                  <a:lnTo>
                    <a:pt x="832" y="1851"/>
                  </a:lnTo>
                  <a:lnTo>
                    <a:pt x="794" y="1870"/>
                  </a:lnTo>
                  <a:lnTo>
                    <a:pt x="754" y="1887"/>
                  </a:lnTo>
                  <a:lnTo>
                    <a:pt x="714" y="1901"/>
                  </a:lnTo>
                  <a:lnTo>
                    <a:pt x="714" y="1902"/>
                  </a:lnTo>
                  <a:lnTo>
                    <a:pt x="713" y="1902"/>
                  </a:lnTo>
                  <a:lnTo>
                    <a:pt x="713" y="1903"/>
                  </a:lnTo>
                  <a:lnTo>
                    <a:pt x="712" y="1903"/>
                  </a:lnTo>
                  <a:lnTo>
                    <a:pt x="712" y="1901"/>
                  </a:lnTo>
                  <a:lnTo>
                    <a:pt x="713" y="1900"/>
                  </a:lnTo>
                  <a:lnTo>
                    <a:pt x="753" y="1886"/>
                  </a:lnTo>
                  <a:lnTo>
                    <a:pt x="792" y="1870"/>
                  </a:lnTo>
                  <a:lnTo>
                    <a:pt x="830" y="1850"/>
                  </a:lnTo>
                  <a:lnTo>
                    <a:pt x="867" y="1828"/>
                  </a:lnTo>
                  <a:lnTo>
                    <a:pt x="902" y="1805"/>
                  </a:lnTo>
                  <a:lnTo>
                    <a:pt x="936" y="1780"/>
                  </a:lnTo>
                  <a:close/>
                  <a:moveTo>
                    <a:pt x="1047" y="1676"/>
                  </a:moveTo>
                  <a:lnTo>
                    <a:pt x="1049" y="1676"/>
                  </a:lnTo>
                  <a:lnTo>
                    <a:pt x="1015" y="1711"/>
                  </a:lnTo>
                  <a:lnTo>
                    <a:pt x="979" y="1745"/>
                  </a:lnTo>
                  <a:lnTo>
                    <a:pt x="940" y="1777"/>
                  </a:lnTo>
                  <a:lnTo>
                    <a:pt x="938" y="1777"/>
                  </a:lnTo>
                  <a:lnTo>
                    <a:pt x="977" y="1745"/>
                  </a:lnTo>
                  <a:lnTo>
                    <a:pt x="1013" y="1711"/>
                  </a:lnTo>
                  <a:lnTo>
                    <a:pt x="1047" y="1676"/>
                  </a:lnTo>
                  <a:close/>
                  <a:moveTo>
                    <a:pt x="1202" y="1418"/>
                  </a:moveTo>
                  <a:lnTo>
                    <a:pt x="1203" y="1418"/>
                  </a:lnTo>
                  <a:lnTo>
                    <a:pt x="1200" y="1435"/>
                  </a:lnTo>
                  <a:lnTo>
                    <a:pt x="1194" y="1453"/>
                  </a:lnTo>
                  <a:lnTo>
                    <a:pt x="1192" y="1458"/>
                  </a:lnTo>
                  <a:lnTo>
                    <a:pt x="1182" y="1481"/>
                  </a:lnTo>
                  <a:lnTo>
                    <a:pt x="1170" y="1506"/>
                  </a:lnTo>
                  <a:lnTo>
                    <a:pt x="1155" y="1533"/>
                  </a:lnTo>
                  <a:lnTo>
                    <a:pt x="1139" y="1560"/>
                  </a:lnTo>
                  <a:lnTo>
                    <a:pt x="1120" y="1589"/>
                  </a:lnTo>
                  <a:lnTo>
                    <a:pt x="1099" y="1617"/>
                  </a:lnTo>
                  <a:lnTo>
                    <a:pt x="1097" y="1619"/>
                  </a:lnTo>
                  <a:lnTo>
                    <a:pt x="1095" y="1621"/>
                  </a:lnTo>
                  <a:lnTo>
                    <a:pt x="1078" y="1643"/>
                  </a:lnTo>
                  <a:lnTo>
                    <a:pt x="1059" y="1665"/>
                  </a:lnTo>
                  <a:lnTo>
                    <a:pt x="1057" y="1666"/>
                  </a:lnTo>
                  <a:lnTo>
                    <a:pt x="1054" y="1670"/>
                  </a:lnTo>
                  <a:lnTo>
                    <a:pt x="1051" y="1674"/>
                  </a:lnTo>
                  <a:lnTo>
                    <a:pt x="1049" y="1674"/>
                  </a:lnTo>
                  <a:lnTo>
                    <a:pt x="1056" y="1665"/>
                  </a:lnTo>
                  <a:lnTo>
                    <a:pt x="1057" y="1664"/>
                  </a:lnTo>
                  <a:lnTo>
                    <a:pt x="1091" y="1624"/>
                  </a:lnTo>
                  <a:lnTo>
                    <a:pt x="1094" y="1620"/>
                  </a:lnTo>
                  <a:lnTo>
                    <a:pt x="1115" y="1591"/>
                  </a:lnTo>
                  <a:lnTo>
                    <a:pt x="1134" y="1563"/>
                  </a:lnTo>
                  <a:lnTo>
                    <a:pt x="1152" y="1536"/>
                  </a:lnTo>
                  <a:lnTo>
                    <a:pt x="1166" y="1509"/>
                  </a:lnTo>
                  <a:lnTo>
                    <a:pt x="1179" y="1485"/>
                  </a:lnTo>
                  <a:lnTo>
                    <a:pt x="1190" y="1461"/>
                  </a:lnTo>
                  <a:lnTo>
                    <a:pt x="1191" y="1456"/>
                  </a:lnTo>
                  <a:lnTo>
                    <a:pt x="1198" y="1436"/>
                  </a:lnTo>
                  <a:lnTo>
                    <a:pt x="1202" y="1418"/>
                  </a:lnTo>
                  <a:close/>
                  <a:moveTo>
                    <a:pt x="107" y="1418"/>
                  </a:moveTo>
                  <a:lnTo>
                    <a:pt x="109" y="1418"/>
                  </a:lnTo>
                  <a:lnTo>
                    <a:pt x="131" y="1446"/>
                  </a:lnTo>
                  <a:lnTo>
                    <a:pt x="154" y="1474"/>
                  </a:lnTo>
                  <a:lnTo>
                    <a:pt x="179" y="1500"/>
                  </a:lnTo>
                  <a:lnTo>
                    <a:pt x="208" y="1525"/>
                  </a:lnTo>
                  <a:lnTo>
                    <a:pt x="237" y="1549"/>
                  </a:lnTo>
                  <a:lnTo>
                    <a:pt x="270" y="1570"/>
                  </a:lnTo>
                  <a:lnTo>
                    <a:pt x="305" y="1590"/>
                  </a:lnTo>
                  <a:lnTo>
                    <a:pt x="342" y="1608"/>
                  </a:lnTo>
                  <a:lnTo>
                    <a:pt x="381" y="1624"/>
                  </a:lnTo>
                  <a:lnTo>
                    <a:pt x="423" y="1638"/>
                  </a:lnTo>
                  <a:lnTo>
                    <a:pt x="468" y="1650"/>
                  </a:lnTo>
                  <a:lnTo>
                    <a:pt x="515" y="1659"/>
                  </a:lnTo>
                  <a:lnTo>
                    <a:pt x="565" y="1665"/>
                  </a:lnTo>
                  <a:lnTo>
                    <a:pt x="617" y="1669"/>
                  </a:lnTo>
                  <a:lnTo>
                    <a:pt x="624" y="1669"/>
                  </a:lnTo>
                  <a:lnTo>
                    <a:pt x="639" y="1670"/>
                  </a:lnTo>
                  <a:lnTo>
                    <a:pt x="657" y="1670"/>
                  </a:lnTo>
                  <a:lnTo>
                    <a:pt x="672" y="1669"/>
                  </a:lnTo>
                  <a:lnTo>
                    <a:pt x="675" y="1669"/>
                  </a:lnTo>
                  <a:lnTo>
                    <a:pt x="677" y="1668"/>
                  </a:lnTo>
                  <a:lnTo>
                    <a:pt x="680" y="1668"/>
                  </a:lnTo>
                  <a:lnTo>
                    <a:pt x="723" y="1665"/>
                  </a:lnTo>
                  <a:lnTo>
                    <a:pt x="765" y="1658"/>
                  </a:lnTo>
                  <a:lnTo>
                    <a:pt x="804" y="1649"/>
                  </a:lnTo>
                  <a:lnTo>
                    <a:pt x="805" y="1649"/>
                  </a:lnTo>
                  <a:lnTo>
                    <a:pt x="807" y="1648"/>
                  </a:lnTo>
                  <a:lnTo>
                    <a:pt x="849" y="1636"/>
                  </a:lnTo>
                  <a:lnTo>
                    <a:pt x="888" y="1621"/>
                  </a:lnTo>
                  <a:lnTo>
                    <a:pt x="926" y="1605"/>
                  </a:lnTo>
                  <a:lnTo>
                    <a:pt x="961" y="1587"/>
                  </a:lnTo>
                  <a:lnTo>
                    <a:pt x="962" y="1586"/>
                  </a:lnTo>
                  <a:lnTo>
                    <a:pt x="963" y="1586"/>
                  </a:lnTo>
                  <a:lnTo>
                    <a:pt x="995" y="1568"/>
                  </a:lnTo>
                  <a:lnTo>
                    <a:pt x="1024" y="1550"/>
                  </a:lnTo>
                  <a:lnTo>
                    <a:pt x="1052" y="1531"/>
                  </a:lnTo>
                  <a:lnTo>
                    <a:pt x="1077" y="1513"/>
                  </a:lnTo>
                  <a:lnTo>
                    <a:pt x="1099" y="1496"/>
                  </a:lnTo>
                  <a:lnTo>
                    <a:pt x="1120" y="1479"/>
                  </a:lnTo>
                  <a:lnTo>
                    <a:pt x="1138" y="1464"/>
                  </a:lnTo>
                  <a:lnTo>
                    <a:pt x="1154" y="1450"/>
                  </a:lnTo>
                  <a:lnTo>
                    <a:pt x="1165" y="1440"/>
                  </a:lnTo>
                  <a:lnTo>
                    <a:pt x="1174" y="1432"/>
                  </a:lnTo>
                  <a:lnTo>
                    <a:pt x="1176" y="1432"/>
                  </a:lnTo>
                  <a:lnTo>
                    <a:pt x="1176" y="1431"/>
                  </a:lnTo>
                  <a:lnTo>
                    <a:pt x="1187" y="1423"/>
                  </a:lnTo>
                  <a:lnTo>
                    <a:pt x="1195" y="1418"/>
                  </a:lnTo>
                  <a:lnTo>
                    <a:pt x="1198" y="1418"/>
                  </a:lnTo>
                  <a:lnTo>
                    <a:pt x="1192" y="1421"/>
                  </a:lnTo>
                  <a:lnTo>
                    <a:pt x="1185" y="1426"/>
                  </a:lnTo>
                  <a:lnTo>
                    <a:pt x="1176" y="1434"/>
                  </a:lnTo>
                  <a:lnTo>
                    <a:pt x="1175" y="1435"/>
                  </a:lnTo>
                  <a:lnTo>
                    <a:pt x="1174" y="1435"/>
                  </a:lnTo>
                  <a:lnTo>
                    <a:pt x="1165" y="1443"/>
                  </a:lnTo>
                  <a:lnTo>
                    <a:pt x="1155" y="1451"/>
                  </a:lnTo>
                  <a:lnTo>
                    <a:pt x="1139" y="1465"/>
                  </a:lnTo>
                  <a:lnTo>
                    <a:pt x="1121" y="1480"/>
                  </a:lnTo>
                  <a:lnTo>
                    <a:pt x="1101" y="1497"/>
                  </a:lnTo>
                  <a:lnTo>
                    <a:pt x="1078" y="1514"/>
                  </a:lnTo>
                  <a:lnTo>
                    <a:pt x="1052" y="1533"/>
                  </a:lnTo>
                  <a:lnTo>
                    <a:pt x="1025" y="1551"/>
                  </a:lnTo>
                  <a:lnTo>
                    <a:pt x="996" y="1570"/>
                  </a:lnTo>
                  <a:lnTo>
                    <a:pt x="964" y="1588"/>
                  </a:lnTo>
                  <a:lnTo>
                    <a:pt x="963" y="1588"/>
                  </a:lnTo>
                  <a:lnTo>
                    <a:pt x="962" y="1589"/>
                  </a:lnTo>
                  <a:lnTo>
                    <a:pt x="927" y="1606"/>
                  </a:lnTo>
                  <a:lnTo>
                    <a:pt x="890" y="1623"/>
                  </a:lnTo>
                  <a:lnTo>
                    <a:pt x="851" y="1637"/>
                  </a:lnTo>
                  <a:lnTo>
                    <a:pt x="810" y="1650"/>
                  </a:lnTo>
                  <a:lnTo>
                    <a:pt x="808" y="1650"/>
                  </a:lnTo>
                  <a:lnTo>
                    <a:pt x="807" y="1650"/>
                  </a:lnTo>
                  <a:lnTo>
                    <a:pt x="769" y="1659"/>
                  </a:lnTo>
                  <a:lnTo>
                    <a:pt x="730" y="1665"/>
                  </a:lnTo>
                  <a:lnTo>
                    <a:pt x="688" y="1670"/>
                  </a:lnTo>
                  <a:lnTo>
                    <a:pt x="684" y="1670"/>
                  </a:lnTo>
                  <a:lnTo>
                    <a:pt x="680" y="1671"/>
                  </a:lnTo>
                  <a:lnTo>
                    <a:pt x="661" y="1671"/>
                  </a:lnTo>
                  <a:lnTo>
                    <a:pt x="622" y="1671"/>
                  </a:lnTo>
                  <a:lnTo>
                    <a:pt x="619" y="1671"/>
                  </a:lnTo>
                  <a:lnTo>
                    <a:pt x="610" y="1671"/>
                  </a:lnTo>
                  <a:lnTo>
                    <a:pt x="558" y="1666"/>
                  </a:lnTo>
                  <a:lnTo>
                    <a:pt x="509" y="1660"/>
                  </a:lnTo>
                  <a:lnTo>
                    <a:pt x="462" y="1650"/>
                  </a:lnTo>
                  <a:lnTo>
                    <a:pt x="418" y="1639"/>
                  </a:lnTo>
                  <a:lnTo>
                    <a:pt x="377" y="1625"/>
                  </a:lnTo>
                  <a:lnTo>
                    <a:pt x="338" y="1608"/>
                  </a:lnTo>
                  <a:lnTo>
                    <a:pt x="300" y="1590"/>
                  </a:lnTo>
                  <a:lnTo>
                    <a:pt x="266" y="1570"/>
                  </a:lnTo>
                  <a:lnTo>
                    <a:pt x="234" y="1549"/>
                  </a:lnTo>
                  <a:lnTo>
                    <a:pt x="205" y="1525"/>
                  </a:lnTo>
                  <a:lnTo>
                    <a:pt x="177" y="1500"/>
                  </a:lnTo>
                  <a:lnTo>
                    <a:pt x="151" y="1474"/>
                  </a:lnTo>
                  <a:lnTo>
                    <a:pt x="128" y="1446"/>
                  </a:lnTo>
                  <a:lnTo>
                    <a:pt x="107" y="1418"/>
                  </a:lnTo>
                  <a:close/>
                  <a:moveTo>
                    <a:pt x="1199" y="1416"/>
                  </a:moveTo>
                  <a:lnTo>
                    <a:pt x="1203" y="1416"/>
                  </a:lnTo>
                  <a:lnTo>
                    <a:pt x="1203" y="1416"/>
                  </a:lnTo>
                  <a:lnTo>
                    <a:pt x="1198" y="1416"/>
                  </a:lnTo>
                  <a:lnTo>
                    <a:pt x="1199" y="1416"/>
                  </a:lnTo>
                  <a:close/>
                  <a:moveTo>
                    <a:pt x="0" y="1095"/>
                  </a:moveTo>
                  <a:lnTo>
                    <a:pt x="1" y="1095"/>
                  </a:lnTo>
                  <a:lnTo>
                    <a:pt x="3" y="1127"/>
                  </a:lnTo>
                  <a:lnTo>
                    <a:pt x="7" y="1159"/>
                  </a:lnTo>
                  <a:lnTo>
                    <a:pt x="15" y="1203"/>
                  </a:lnTo>
                  <a:lnTo>
                    <a:pt x="26" y="1247"/>
                  </a:lnTo>
                  <a:lnTo>
                    <a:pt x="41" y="1291"/>
                  </a:lnTo>
                  <a:lnTo>
                    <a:pt x="59" y="1334"/>
                  </a:lnTo>
                  <a:lnTo>
                    <a:pt x="82" y="1376"/>
                  </a:lnTo>
                  <a:lnTo>
                    <a:pt x="107" y="1416"/>
                  </a:lnTo>
                  <a:lnTo>
                    <a:pt x="105" y="1416"/>
                  </a:lnTo>
                  <a:lnTo>
                    <a:pt x="80" y="1376"/>
                  </a:lnTo>
                  <a:lnTo>
                    <a:pt x="57" y="1334"/>
                  </a:lnTo>
                  <a:lnTo>
                    <a:pt x="39" y="1291"/>
                  </a:lnTo>
                  <a:lnTo>
                    <a:pt x="24" y="1247"/>
                  </a:lnTo>
                  <a:lnTo>
                    <a:pt x="14" y="1203"/>
                  </a:lnTo>
                  <a:lnTo>
                    <a:pt x="6" y="1159"/>
                  </a:lnTo>
                  <a:lnTo>
                    <a:pt x="2" y="1127"/>
                  </a:lnTo>
                  <a:lnTo>
                    <a:pt x="0" y="1095"/>
                  </a:lnTo>
                  <a:close/>
                  <a:moveTo>
                    <a:pt x="65" y="811"/>
                  </a:moveTo>
                  <a:lnTo>
                    <a:pt x="67" y="811"/>
                  </a:lnTo>
                  <a:lnTo>
                    <a:pt x="48" y="847"/>
                  </a:lnTo>
                  <a:lnTo>
                    <a:pt x="32" y="885"/>
                  </a:lnTo>
                  <a:lnTo>
                    <a:pt x="19" y="924"/>
                  </a:lnTo>
                  <a:lnTo>
                    <a:pt x="10" y="965"/>
                  </a:lnTo>
                  <a:lnTo>
                    <a:pt x="4" y="1006"/>
                  </a:lnTo>
                  <a:lnTo>
                    <a:pt x="1" y="1049"/>
                  </a:lnTo>
                  <a:lnTo>
                    <a:pt x="1" y="1093"/>
                  </a:lnTo>
                  <a:lnTo>
                    <a:pt x="0" y="1093"/>
                  </a:lnTo>
                  <a:lnTo>
                    <a:pt x="0" y="1049"/>
                  </a:lnTo>
                  <a:lnTo>
                    <a:pt x="3" y="1006"/>
                  </a:lnTo>
                  <a:lnTo>
                    <a:pt x="8" y="965"/>
                  </a:lnTo>
                  <a:lnTo>
                    <a:pt x="18" y="924"/>
                  </a:lnTo>
                  <a:lnTo>
                    <a:pt x="31" y="885"/>
                  </a:lnTo>
                  <a:lnTo>
                    <a:pt x="46" y="847"/>
                  </a:lnTo>
                  <a:lnTo>
                    <a:pt x="65" y="811"/>
                  </a:lnTo>
                  <a:close/>
                  <a:moveTo>
                    <a:pt x="290" y="594"/>
                  </a:moveTo>
                  <a:lnTo>
                    <a:pt x="293" y="594"/>
                  </a:lnTo>
                  <a:lnTo>
                    <a:pt x="252" y="619"/>
                  </a:lnTo>
                  <a:lnTo>
                    <a:pt x="213" y="647"/>
                  </a:lnTo>
                  <a:lnTo>
                    <a:pt x="178" y="676"/>
                  </a:lnTo>
                  <a:lnTo>
                    <a:pt x="146" y="706"/>
                  </a:lnTo>
                  <a:lnTo>
                    <a:pt x="117" y="739"/>
                  </a:lnTo>
                  <a:lnTo>
                    <a:pt x="91" y="773"/>
                  </a:lnTo>
                  <a:lnTo>
                    <a:pt x="68" y="809"/>
                  </a:lnTo>
                  <a:lnTo>
                    <a:pt x="66" y="809"/>
                  </a:lnTo>
                  <a:lnTo>
                    <a:pt x="88" y="773"/>
                  </a:lnTo>
                  <a:lnTo>
                    <a:pt x="115" y="739"/>
                  </a:lnTo>
                  <a:lnTo>
                    <a:pt x="144" y="706"/>
                  </a:lnTo>
                  <a:lnTo>
                    <a:pt x="176" y="676"/>
                  </a:lnTo>
                  <a:lnTo>
                    <a:pt x="210" y="647"/>
                  </a:lnTo>
                  <a:lnTo>
                    <a:pt x="248" y="619"/>
                  </a:lnTo>
                  <a:lnTo>
                    <a:pt x="290" y="594"/>
                  </a:lnTo>
                  <a:close/>
                  <a:moveTo>
                    <a:pt x="651" y="474"/>
                  </a:moveTo>
                  <a:lnTo>
                    <a:pt x="659" y="474"/>
                  </a:lnTo>
                  <a:lnTo>
                    <a:pt x="610" y="485"/>
                  </a:lnTo>
                  <a:lnTo>
                    <a:pt x="562" y="496"/>
                  </a:lnTo>
                  <a:lnTo>
                    <a:pt x="517" y="507"/>
                  </a:lnTo>
                  <a:lnTo>
                    <a:pt x="473" y="519"/>
                  </a:lnTo>
                  <a:lnTo>
                    <a:pt x="433" y="531"/>
                  </a:lnTo>
                  <a:lnTo>
                    <a:pt x="385" y="549"/>
                  </a:lnTo>
                  <a:lnTo>
                    <a:pt x="340" y="570"/>
                  </a:lnTo>
                  <a:lnTo>
                    <a:pt x="296" y="592"/>
                  </a:lnTo>
                  <a:lnTo>
                    <a:pt x="293" y="592"/>
                  </a:lnTo>
                  <a:lnTo>
                    <a:pt x="337" y="570"/>
                  </a:lnTo>
                  <a:lnTo>
                    <a:pt x="383" y="549"/>
                  </a:lnTo>
                  <a:lnTo>
                    <a:pt x="433" y="530"/>
                  </a:lnTo>
                  <a:lnTo>
                    <a:pt x="473" y="517"/>
                  </a:lnTo>
                  <a:lnTo>
                    <a:pt x="514" y="506"/>
                  </a:lnTo>
                  <a:lnTo>
                    <a:pt x="558" y="495"/>
                  </a:lnTo>
                  <a:lnTo>
                    <a:pt x="603" y="484"/>
                  </a:lnTo>
                  <a:lnTo>
                    <a:pt x="651" y="474"/>
                  </a:lnTo>
                  <a:close/>
                  <a:moveTo>
                    <a:pt x="1051" y="373"/>
                  </a:moveTo>
                  <a:lnTo>
                    <a:pt x="1056" y="373"/>
                  </a:lnTo>
                  <a:lnTo>
                    <a:pt x="983" y="396"/>
                  </a:lnTo>
                  <a:lnTo>
                    <a:pt x="909" y="416"/>
                  </a:lnTo>
                  <a:lnTo>
                    <a:pt x="837" y="434"/>
                  </a:lnTo>
                  <a:lnTo>
                    <a:pt x="765" y="451"/>
                  </a:lnTo>
                  <a:lnTo>
                    <a:pt x="695" y="466"/>
                  </a:lnTo>
                  <a:lnTo>
                    <a:pt x="667" y="472"/>
                  </a:lnTo>
                  <a:lnTo>
                    <a:pt x="659" y="472"/>
                  </a:lnTo>
                  <a:lnTo>
                    <a:pt x="676" y="468"/>
                  </a:lnTo>
                  <a:lnTo>
                    <a:pt x="694" y="464"/>
                  </a:lnTo>
                  <a:lnTo>
                    <a:pt x="762" y="449"/>
                  </a:lnTo>
                  <a:lnTo>
                    <a:pt x="834" y="433"/>
                  </a:lnTo>
                  <a:lnTo>
                    <a:pt x="906" y="415"/>
                  </a:lnTo>
                  <a:lnTo>
                    <a:pt x="978" y="395"/>
                  </a:lnTo>
                  <a:lnTo>
                    <a:pt x="1051" y="373"/>
                  </a:lnTo>
                  <a:close/>
                  <a:moveTo>
                    <a:pt x="1248" y="262"/>
                  </a:moveTo>
                  <a:lnTo>
                    <a:pt x="1251" y="262"/>
                  </a:lnTo>
                  <a:lnTo>
                    <a:pt x="1225" y="285"/>
                  </a:lnTo>
                  <a:lnTo>
                    <a:pt x="1197" y="306"/>
                  </a:lnTo>
                  <a:lnTo>
                    <a:pt x="1166" y="326"/>
                  </a:lnTo>
                  <a:lnTo>
                    <a:pt x="1134" y="343"/>
                  </a:lnTo>
                  <a:lnTo>
                    <a:pt x="1097" y="358"/>
                  </a:lnTo>
                  <a:lnTo>
                    <a:pt x="1079" y="365"/>
                  </a:lnTo>
                  <a:lnTo>
                    <a:pt x="1061" y="371"/>
                  </a:lnTo>
                  <a:lnTo>
                    <a:pt x="1056" y="371"/>
                  </a:lnTo>
                  <a:lnTo>
                    <a:pt x="1097" y="356"/>
                  </a:lnTo>
                  <a:lnTo>
                    <a:pt x="1132" y="341"/>
                  </a:lnTo>
                  <a:lnTo>
                    <a:pt x="1165" y="324"/>
                  </a:lnTo>
                  <a:lnTo>
                    <a:pt x="1195" y="305"/>
                  </a:lnTo>
                  <a:lnTo>
                    <a:pt x="1223" y="284"/>
                  </a:lnTo>
                  <a:lnTo>
                    <a:pt x="1248" y="262"/>
                  </a:lnTo>
                  <a:close/>
                  <a:moveTo>
                    <a:pt x="1346" y="139"/>
                  </a:moveTo>
                  <a:lnTo>
                    <a:pt x="1349" y="139"/>
                  </a:lnTo>
                  <a:lnTo>
                    <a:pt x="1326" y="173"/>
                  </a:lnTo>
                  <a:lnTo>
                    <a:pt x="1303" y="204"/>
                  </a:lnTo>
                  <a:lnTo>
                    <a:pt x="1279" y="234"/>
                  </a:lnTo>
                  <a:lnTo>
                    <a:pt x="1253" y="260"/>
                  </a:lnTo>
                  <a:lnTo>
                    <a:pt x="1251" y="260"/>
                  </a:lnTo>
                  <a:lnTo>
                    <a:pt x="1277" y="234"/>
                  </a:lnTo>
                  <a:lnTo>
                    <a:pt x="1301" y="204"/>
                  </a:lnTo>
                  <a:lnTo>
                    <a:pt x="1324" y="173"/>
                  </a:lnTo>
                  <a:lnTo>
                    <a:pt x="1346" y="139"/>
                  </a:lnTo>
                  <a:close/>
                  <a:moveTo>
                    <a:pt x="1428" y="3"/>
                  </a:moveTo>
                  <a:lnTo>
                    <a:pt x="1429" y="5"/>
                  </a:lnTo>
                  <a:lnTo>
                    <a:pt x="1427" y="7"/>
                  </a:lnTo>
                  <a:lnTo>
                    <a:pt x="1426" y="8"/>
                  </a:lnTo>
                  <a:lnTo>
                    <a:pt x="1426" y="8"/>
                  </a:lnTo>
                  <a:lnTo>
                    <a:pt x="1400" y="54"/>
                  </a:lnTo>
                  <a:lnTo>
                    <a:pt x="1375" y="97"/>
                  </a:lnTo>
                  <a:lnTo>
                    <a:pt x="1350" y="137"/>
                  </a:lnTo>
                  <a:lnTo>
                    <a:pt x="1348" y="137"/>
                  </a:lnTo>
                  <a:lnTo>
                    <a:pt x="1373" y="96"/>
                  </a:lnTo>
                  <a:lnTo>
                    <a:pt x="1399" y="53"/>
                  </a:lnTo>
                  <a:lnTo>
                    <a:pt x="1425" y="7"/>
                  </a:lnTo>
                  <a:lnTo>
                    <a:pt x="1428" y="3"/>
                  </a:lnTo>
                  <a:close/>
                  <a:moveTo>
                    <a:pt x="1429" y="0"/>
                  </a:moveTo>
                  <a:lnTo>
                    <a:pt x="1431" y="0"/>
                  </a:lnTo>
                  <a:lnTo>
                    <a:pt x="1429" y="3"/>
                  </a:lnTo>
                  <a:lnTo>
                    <a:pt x="1429" y="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187950" y="1924051"/>
              <a:ext cx="1277938" cy="3024188"/>
            </a:xfrm>
            <a:custGeom>
              <a:avLst/>
              <a:gdLst/>
              <a:ahLst/>
              <a:cxnLst>
                <a:cxn ang="0">
                  <a:pos x="722" y="1905"/>
                </a:cxn>
                <a:cxn ang="0">
                  <a:pos x="537" y="1809"/>
                </a:cxn>
                <a:cxn ang="0">
                  <a:pos x="718" y="1900"/>
                </a:cxn>
                <a:cxn ang="0">
                  <a:pos x="717" y="1902"/>
                </a:cxn>
                <a:cxn ang="0">
                  <a:pos x="535" y="1810"/>
                </a:cxn>
                <a:cxn ang="0">
                  <a:pos x="419" y="1711"/>
                </a:cxn>
                <a:cxn ang="0">
                  <a:pos x="453" y="1745"/>
                </a:cxn>
                <a:cxn ang="0">
                  <a:pos x="767" y="1669"/>
                </a:cxn>
                <a:cxn ang="0">
                  <a:pos x="805" y="1671"/>
                </a:cxn>
                <a:cxn ang="0">
                  <a:pos x="625" y="1649"/>
                </a:cxn>
                <a:cxn ang="0">
                  <a:pos x="744" y="1670"/>
                </a:cxn>
                <a:cxn ang="0">
                  <a:pos x="624" y="1650"/>
                </a:cxn>
                <a:cxn ang="0">
                  <a:pos x="374" y="1663"/>
                </a:cxn>
                <a:cxn ang="0">
                  <a:pos x="384" y="1674"/>
                </a:cxn>
                <a:cxn ang="0">
                  <a:pos x="373" y="1665"/>
                </a:cxn>
                <a:cxn ang="0">
                  <a:pos x="339" y="1624"/>
                </a:cxn>
                <a:cxn ang="0">
                  <a:pos x="264" y="1509"/>
                </a:cxn>
                <a:cxn ang="0">
                  <a:pos x="340" y="1623"/>
                </a:cxn>
                <a:cxn ang="0">
                  <a:pos x="276" y="1533"/>
                </a:cxn>
                <a:cxn ang="0">
                  <a:pos x="233" y="1418"/>
                </a:cxn>
                <a:cxn ang="0">
                  <a:pos x="259" y="1435"/>
                </a:cxn>
                <a:cxn ang="0">
                  <a:pos x="295" y="1465"/>
                </a:cxn>
                <a:cxn ang="0">
                  <a:pos x="398" y="1544"/>
                </a:cxn>
                <a:cxn ang="0">
                  <a:pos x="467" y="1586"/>
                </a:cxn>
                <a:cxn ang="0">
                  <a:pos x="623" y="1648"/>
                </a:cxn>
                <a:cxn ang="0">
                  <a:pos x="579" y="1636"/>
                </a:cxn>
                <a:cxn ang="0">
                  <a:pos x="466" y="1587"/>
                </a:cxn>
                <a:cxn ang="0">
                  <a:pos x="366" y="1524"/>
                </a:cxn>
                <a:cxn ang="0">
                  <a:pos x="276" y="1451"/>
                </a:cxn>
                <a:cxn ang="0">
                  <a:pos x="251" y="1430"/>
                </a:cxn>
                <a:cxn ang="0">
                  <a:pos x="227" y="1418"/>
                </a:cxn>
                <a:cxn ang="0">
                  <a:pos x="238" y="1453"/>
                </a:cxn>
                <a:cxn ang="0">
                  <a:pos x="229" y="1416"/>
                </a:cxn>
                <a:cxn ang="0">
                  <a:pos x="229" y="1416"/>
                </a:cxn>
                <a:cxn ang="0">
                  <a:pos x="805" y="479"/>
                </a:cxn>
                <a:cxn ang="0">
                  <a:pos x="380" y="373"/>
                </a:cxn>
                <a:cxn ang="0">
                  <a:pos x="669" y="449"/>
                </a:cxn>
                <a:cxn ang="0">
                  <a:pos x="764" y="472"/>
                </a:cxn>
                <a:cxn ang="0">
                  <a:pos x="522" y="416"/>
                </a:cxn>
                <a:cxn ang="0">
                  <a:pos x="183" y="262"/>
                </a:cxn>
                <a:cxn ang="0">
                  <a:pos x="299" y="341"/>
                </a:cxn>
                <a:cxn ang="0">
                  <a:pos x="352" y="365"/>
                </a:cxn>
                <a:cxn ang="0">
                  <a:pos x="234" y="306"/>
                </a:cxn>
                <a:cxn ang="0">
                  <a:pos x="85" y="139"/>
                </a:cxn>
                <a:cxn ang="0">
                  <a:pos x="180" y="260"/>
                </a:cxn>
                <a:cxn ang="0">
                  <a:pos x="105" y="173"/>
                </a:cxn>
                <a:cxn ang="0">
                  <a:pos x="32" y="53"/>
                </a:cxn>
                <a:cxn ang="0">
                  <a:pos x="56" y="96"/>
                </a:cxn>
                <a:cxn ang="0">
                  <a:pos x="4" y="8"/>
                </a:cxn>
                <a:cxn ang="0">
                  <a:pos x="0" y="0"/>
                </a:cxn>
              </a:cxnLst>
              <a:rect l="0" t="0" r="r" b="b"/>
              <a:pathLst>
                <a:path w="805" h="1905">
                  <a:moveTo>
                    <a:pt x="722" y="1904"/>
                  </a:moveTo>
                  <a:lnTo>
                    <a:pt x="724" y="1904"/>
                  </a:lnTo>
                  <a:lnTo>
                    <a:pt x="725" y="1905"/>
                  </a:lnTo>
                  <a:lnTo>
                    <a:pt x="722" y="1905"/>
                  </a:lnTo>
                  <a:lnTo>
                    <a:pt x="722" y="1904"/>
                  </a:lnTo>
                  <a:close/>
                  <a:moveTo>
                    <a:pt x="494" y="1780"/>
                  </a:moveTo>
                  <a:lnTo>
                    <a:pt x="496" y="1780"/>
                  </a:lnTo>
                  <a:lnTo>
                    <a:pt x="537" y="1809"/>
                  </a:lnTo>
                  <a:lnTo>
                    <a:pt x="580" y="1837"/>
                  </a:lnTo>
                  <a:lnTo>
                    <a:pt x="624" y="1862"/>
                  </a:lnTo>
                  <a:lnTo>
                    <a:pt x="670" y="1883"/>
                  </a:lnTo>
                  <a:lnTo>
                    <a:pt x="718" y="1900"/>
                  </a:lnTo>
                  <a:lnTo>
                    <a:pt x="722" y="1903"/>
                  </a:lnTo>
                  <a:lnTo>
                    <a:pt x="719" y="1903"/>
                  </a:lnTo>
                  <a:lnTo>
                    <a:pt x="719" y="1902"/>
                  </a:lnTo>
                  <a:lnTo>
                    <a:pt x="717" y="1902"/>
                  </a:lnTo>
                  <a:lnTo>
                    <a:pt x="669" y="1885"/>
                  </a:lnTo>
                  <a:lnTo>
                    <a:pt x="623" y="1863"/>
                  </a:lnTo>
                  <a:lnTo>
                    <a:pt x="578" y="1838"/>
                  </a:lnTo>
                  <a:lnTo>
                    <a:pt x="535" y="1810"/>
                  </a:lnTo>
                  <a:lnTo>
                    <a:pt x="494" y="1780"/>
                  </a:lnTo>
                  <a:close/>
                  <a:moveTo>
                    <a:pt x="383" y="1676"/>
                  </a:moveTo>
                  <a:lnTo>
                    <a:pt x="385" y="1676"/>
                  </a:lnTo>
                  <a:lnTo>
                    <a:pt x="419" y="1711"/>
                  </a:lnTo>
                  <a:lnTo>
                    <a:pt x="456" y="1745"/>
                  </a:lnTo>
                  <a:lnTo>
                    <a:pt x="494" y="1777"/>
                  </a:lnTo>
                  <a:lnTo>
                    <a:pt x="492" y="1777"/>
                  </a:lnTo>
                  <a:lnTo>
                    <a:pt x="453" y="1745"/>
                  </a:lnTo>
                  <a:lnTo>
                    <a:pt x="417" y="1711"/>
                  </a:lnTo>
                  <a:lnTo>
                    <a:pt x="383" y="1676"/>
                  </a:lnTo>
                  <a:close/>
                  <a:moveTo>
                    <a:pt x="762" y="1669"/>
                  </a:moveTo>
                  <a:lnTo>
                    <a:pt x="767" y="1669"/>
                  </a:lnTo>
                  <a:lnTo>
                    <a:pt x="775" y="1670"/>
                  </a:lnTo>
                  <a:lnTo>
                    <a:pt x="788" y="1670"/>
                  </a:lnTo>
                  <a:lnTo>
                    <a:pt x="805" y="1669"/>
                  </a:lnTo>
                  <a:lnTo>
                    <a:pt x="805" y="1671"/>
                  </a:lnTo>
                  <a:lnTo>
                    <a:pt x="783" y="1671"/>
                  </a:lnTo>
                  <a:lnTo>
                    <a:pt x="753" y="1671"/>
                  </a:lnTo>
                  <a:lnTo>
                    <a:pt x="762" y="1669"/>
                  </a:lnTo>
                  <a:close/>
                  <a:moveTo>
                    <a:pt x="625" y="1649"/>
                  </a:moveTo>
                  <a:lnTo>
                    <a:pt x="666" y="1658"/>
                  </a:lnTo>
                  <a:lnTo>
                    <a:pt x="709" y="1665"/>
                  </a:lnTo>
                  <a:lnTo>
                    <a:pt x="753" y="1668"/>
                  </a:lnTo>
                  <a:lnTo>
                    <a:pt x="744" y="1670"/>
                  </a:lnTo>
                  <a:lnTo>
                    <a:pt x="702" y="1665"/>
                  </a:lnTo>
                  <a:lnTo>
                    <a:pt x="661" y="1659"/>
                  </a:lnTo>
                  <a:lnTo>
                    <a:pt x="623" y="1650"/>
                  </a:lnTo>
                  <a:lnTo>
                    <a:pt x="624" y="1650"/>
                  </a:lnTo>
                  <a:lnTo>
                    <a:pt x="625" y="1649"/>
                  </a:lnTo>
                  <a:close/>
                  <a:moveTo>
                    <a:pt x="339" y="1624"/>
                  </a:moveTo>
                  <a:lnTo>
                    <a:pt x="343" y="1627"/>
                  </a:lnTo>
                  <a:lnTo>
                    <a:pt x="374" y="1663"/>
                  </a:lnTo>
                  <a:lnTo>
                    <a:pt x="374" y="1663"/>
                  </a:lnTo>
                  <a:lnTo>
                    <a:pt x="374" y="1664"/>
                  </a:lnTo>
                  <a:lnTo>
                    <a:pt x="380" y="1669"/>
                  </a:lnTo>
                  <a:lnTo>
                    <a:pt x="384" y="1674"/>
                  </a:lnTo>
                  <a:lnTo>
                    <a:pt x="382" y="1674"/>
                  </a:lnTo>
                  <a:lnTo>
                    <a:pt x="377" y="1670"/>
                  </a:lnTo>
                  <a:lnTo>
                    <a:pt x="374" y="1665"/>
                  </a:lnTo>
                  <a:lnTo>
                    <a:pt x="373" y="1665"/>
                  </a:lnTo>
                  <a:lnTo>
                    <a:pt x="373" y="1664"/>
                  </a:lnTo>
                  <a:lnTo>
                    <a:pt x="372" y="1664"/>
                  </a:lnTo>
                  <a:lnTo>
                    <a:pt x="356" y="1644"/>
                  </a:lnTo>
                  <a:lnTo>
                    <a:pt x="339" y="1624"/>
                  </a:lnTo>
                  <a:close/>
                  <a:moveTo>
                    <a:pt x="238" y="1456"/>
                  </a:moveTo>
                  <a:lnTo>
                    <a:pt x="241" y="1459"/>
                  </a:lnTo>
                  <a:lnTo>
                    <a:pt x="251" y="1483"/>
                  </a:lnTo>
                  <a:lnTo>
                    <a:pt x="264" y="1509"/>
                  </a:lnTo>
                  <a:lnTo>
                    <a:pt x="280" y="1536"/>
                  </a:lnTo>
                  <a:lnTo>
                    <a:pt x="297" y="1564"/>
                  </a:lnTo>
                  <a:lnTo>
                    <a:pt x="318" y="1593"/>
                  </a:lnTo>
                  <a:lnTo>
                    <a:pt x="340" y="1623"/>
                  </a:lnTo>
                  <a:lnTo>
                    <a:pt x="336" y="1620"/>
                  </a:lnTo>
                  <a:lnTo>
                    <a:pt x="313" y="1590"/>
                  </a:lnTo>
                  <a:lnTo>
                    <a:pt x="293" y="1561"/>
                  </a:lnTo>
                  <a:lnTo>
                    <a:pt x="276" y="1533"/>
                  </a:lnTo>
                  <a:lnTo>
                    <a:pt x="260" y="1506"/>
                  </a:lnTo>
                  <a:lnTo>
                    <a:pt x="248" y="1480"/>
                  </a:lnTo>
                  <a:lnTo>
                    <a:pt x="238" y="1456"/>
                  </a:lnTo>
                  <a:close/>
                  <a:moveTo>
                    <a:pt x="233" y="1418"/>
                  </a:moveTo>
                  <a:lnTo>
                    <a:pt x="236" y="1418"/>
                  </a:lnTo>
                  <a:lnTo>
                    <a:pt x="243" y="1422"/>
                  </a:lnTo>
                  <a:lnTo>
                    <a:pt x="250" y="1427"/>
                  </a:lnTo>
                  <a:lnTo>
                    <a:pt x="259" y="1435"/>
                  </a:lnTo>
                  <a:lnTo>
                    <a:pt x="261" y="1437"/>
                  </a:lnTo>
                  <a:lnTo>
                    <a:pt x="269" y="1443"/>
                  </a:lnTo>
                  <a:lnTo>
                    <a:pt x="277" y="1450"/>
                  </a:lnTo>
                  <a:lnTo>
                    <a:pt x="295" y="1465"/>
                  </a:lnTo>
                  <a:lnTo>
                    <a:pt x="316" y="1483"/>
                  </a:lnTo>
                  <a:lnTo>
                    <a:pt x="340" y="1502"/>
                  </a:lnTo>
                  <a:lnTo>
                    <a:pt x="367" y="1522"/>
                  </a:lnTo>
                  <a:lnTo>
                    <a:pt x="398" y="1544"/>
                  </a:lnTo>
                  <a:lnTo>
                    <a:pt x="430" y="1565"/>
                  </a:lnTo>
                  <a:lnTo>
                    <a:pt x="466" y="1585"/>
                  </a:lnTo>
                  <a:lnTo>
                    <a:pt x="467" y="1586"/>
                  </a:lnTo>
                  <a:lnTo>
                    <a:pt x="467" y="1586"/>
                  </a:lnTo>
                  <a:lnTo>
                    <a:pt x="503" y="1604"/>
                  </a:lnTo>
                  <a:lnTo>
                    <a:pt x="541" y="1620"/>
                  </a:lnTo>
                  <a:lnTo>
                    <a:pt x="581" y="1635"/>
                  </a:lnTo>
                  <a:lnTo>
                    <a:pt x="623" y="1648"/>
                  </a:lnTo>
                  <a:lnTo>
                    <a:pt x="622" y="1648"/>
                  </a:lnTo>
                  <a:lnTo>
                    <a:pt x="621" y="1649"/>
                  </a:lnTo>
                  <a:lnTo>
                    <a:pt x="620" y="1649"/>
                  </a:lnTo>
                  <a:lnTo>
                    <a:pt x="579" y="1636"/>
                  </a:lnTo>
                  <a:lnTo>
                    <a:pt x="539" y="1621"/>
                  </a:lnTo>
                  <a:lnTo>
                    <a:pt x="502" y="1605"/>
                  </a:lnTo>
                  <a:lnTo>
                    <a:pt x="467" y="1587"/>
                  </a:lnTo>
                  <a:lnTo>
                    <a:pt x="466" y="1587"/>
                  </a:lnTo>
                  <a:lnTo>
                    <a:pt x="465" y="1586"/>
                  </a:lnTo>
                  <a:lnTo>
                    <a:pt x="430" y="1566"/>
                  </a:lnTo>
                  <a:lnTo>
                    <a:pt x="397" y="1545"/>
                  </a:lnTo>
                  <a:lnTo>
                    <a:pt x="366" y="1524"/>
                  </a:lnTo>
                  <a:lnTo>
                    <a:pt x="340" y="1504"/>
                  </a:lnTo>
                  <a:lnTo>
                    <a:pt x="316" y="1485"/>
                  </a:lnTo>
                  <a:lnTo>
                    <a:pt x="294" y="1467"/>
                  </a:lnTo>
                  <a:lnTo>
                    <a:pt x="276" y="1451"/>
                  </a:lnTo>
                  <a:lnTo>
                    <a:pt x="268" y="1445"/>
                  </a:lnTo>
                  <a:lnTo>
                    <a:pt x="262" y="1440"/>
                  </a:lnTo>
                  <a:lnTo>
                    <a:pt x="260" y="1437"/>
                  </a:lnTo>
                  <a:lnTo>
                    <a:pt x="251" y="1430"/>
                  </a:lnTo>
                  <a:lnTo>
                    <a:pt x="244" y="1424"/>
                  </a:lnTo>
                  <a:lnTo>
                    <a:pt x="237" y="1421"/>
                  </a:lnTo>
                  <a:lnTo>
                    <a:pt x="233" y="1418"/>
                  </a:lnTo>
                  <a:close/>
                  <a:moveTo>
                    <a:pt x="227" y="1418"/>
                  </a:moveTo>
                  <a:lnTo>
                    <a:pt x="229" y="1418"/>
                  </a:lnTo>
                  <a:lnTo>
                    <a:pt x="234" y="1435"/>
                  </a:lnTo>
                  <a:lnTo>
                    <a:pt x="239" y="1454"/>
                  </a:lnTo>
                  <a:lnTo>
                    <a:pt x="238" y="1453"/>
                  </a:lnTo>
                  <a:lnTo>
                    <a:pt x="236" y="1452"/>
                  </a:lnTo>
                  <a:lnTo>
                    <a:pt x="231" y="1434"/>
                  </a:lnTo>
                  <a:lnTo>
                    <a:pt x="227" y="1418"/>
                  </a:lnTo>
                  <a:close/>
                  <a:moveTo>
                    <a:pt x="229" y="1416"/>
                  </a:moveTo>
                  <a:lnTo>
                    <a:pt x="232" y="1416"/>
                  </a:lnTo>
                  <a:lnTo>
                    <a:pt x="233" y="1416"/>
                  </a:lnTo>
                  <a:lnTo>
                    <a:pt x="228" y="1416"/>
                  </a:lnTo>
                  <a:lnTo>
                    <a:pt x="229" y="1416"/>
                  </a:lnTo>
                  <a:close/>
                  <a:moveTo>
                    <a:pt x="772" y="474"/>
                  </a:moveTo>
                  <a:lnTo>
                    <a:pt x="780" y="474"/>
                  </a:lnTo>
                  <a:lnTo>
                    <a:pt x="793" y="476"/>
                  </a:lnTo>
                  <a:lnTo>
                    <a:pt x="805" y="479"/>
                  </a:lnTo>
                  <a:lnTo>
                    <a:pt x="805" y="481"/>
                  </a:lnTo>
                  <a:lnTo>
                    <a:pt x="772" y="474"/>
                  </a:lnTo>
                  <a:close/>
                  <a:moveTo>
                    <a:pt x="374" y="373"/>
                  </a:moveTo>
                  <a:lnTo>
                    <a:pt x="380" y="373"/>
                  </a:lnTo>
                  <a:lnTo>
                    <a:pt x="452" y="395"/>
                  </a:lnTo>
                  <a:lnTo>
                    <a:pt x="525" y="415"/>
                  </a:lnTo>
                  <a:lnTo>
                    <a:pt x="597" y="433"/>
                  </a:lnTo>
                  <a:lnTo>
                    <a:pt x="669" y="449"/>
                  </a:lnTo>
                  <a:lnTo>
                    <a:pt x="737" y="464"/>
                  </a:lnTo>
                  <a:lnTo>
                    <a:pt x="755" y="468"/>
                  </a:lnTo>
                  <a:lnTo>
                    <a:pt x="772" y="472"/>
                  </a:lnTo>
                  <a:lnTo>
                    <a:pt x="764" y="472"/>
                  </a:lnTo>
                  <a:lnTo>
                    <a:pt x="736" y="466"/>
                  </a:lnTo>
                  <a:lnTo>
                    <a:pt x="666" y="451"/>
                  </a:lnTo>
                  <a:lnTo>
                    <a:pt x="595" y="434"/>
                  </a:lnTo>
                  <a:lnTo>
                    <a:pt x="522" y="416"/>
                  </a:lnTo>
                  <a:lnTo>
                    <a:pt x="448" y="396"/>
                  </a:lnTo>
                  <a:lnTo>
                    <a:pt x="374" y="373"/>
                  </a:lnTo>
                  <a:close/>
                  <a:moveTo>
                    <a:pt x="180" y="262"/>
                  </a:moveTo>
                  <a:lnTo>
                    <a:pt x="183" y="262"/>
                  </a:lnTo>
                  <a:lnTo>
                    <a:pt x="208" y="284"/>
                  </a:lnTo>
                  <a:lnTo>
                    <a:pt x="236" y="305"/>
                  </a:lnTo>
                  <a:lnTo>
                    <a:pt x="266" y="324"/>
                  </a:lnTo>
                  <a:lnTo>
                    <a:pt x="299" y="341"/>
                  </a:lnTo>
                  <a:lnTo>
                    <a:pt x="334" y="356"/>
                  </a:lnTo>
                  <a:lnTo>
                    <a:pt x="375" y="371"/>
                  </a:lnTo>
                  <a:lnTo>
                    <a:pt x="370" y="371"/>
                  </a:lnTo>
                  <a:lnTo>
                    <a:pt x="352" y="365"/>
                  </a:lnTo>
                  <a:lnTo>
                    <a:pt x="334" y="358"/>
                  </a:lnTo>
                  <a:lnTo>
                    <a:pt x="297" y="343"/>
                  </a:lnTo>
                  <a:lnTo>
                    <a:pt x="264" y="326"/>
                  </a:lnTo>
                  <a:lnTo>
                    <a:pt x="234" y="306"/>
                  </a:lnTo>
                  <a:lnTo>
                    <a:pt x="206" y="285"/>
                  </a:lnTo>
                  <a:lnTo>
                    <a:pt x="180" y="262"/>
                  </a:lnTo>
                  <a:close/>
                  <a:moveTo>
                    <a:pt x="82" y="139"/>
                  </a:moveTo>
                  <a:lnTo>
                    <a:pt x="85" y="139"/>
                  </a:lnTo>
                  <a:lnTo>
                    <a:pt x="107" y="173"/>
                  </a:lnTo>
                  <a:lnTo>
                    <a:pt x="130" y="204"/>
                  </a:lnTo>
                  <a:lnTo>
                    <a:pt x="154" y="234"/>
                  </a:lnTo>
                  <a:lnTo>
                    <a:pt x="180" y="260"/>
                  </a:lnTo>
                  <a:lnTo>
                    <a:pt x="178" y="260"/>
                  </a:lnTo>
                  <a:lnTo>
                    <a:pt x="152" y="234"/>
                  </a:lnTo>
                  <a:lnTo>
                    <a:pt x="128" y="204"/>
                  </a:lnTo>
                  <a:lnTo>
                    <a:pt x="105" y="173"/>
                  </a:lnTo>
                  <a:lnTo>
                    <a:pt x="82" y="139"/>
                  </a:lnTo>
                  <a:close/>
                  <a:moveTo>
                    <a:pt x="2" y="0"/>
                  </a:moveTo>
                  <a:lnTo>
                    <a:pt x="5" y="7"/>
                  </a:lnTo>
                  <a:lnTo>
                    <a:pt x="32" y="53"/>
                  </a:lnTo>
                  <a:lnTo>
                    <a:pt x="58" y="96"/>
                  </a:lnTo>
                  <a:lnTo>
                    <a:pt x="83" y="137"/>
                  </a:lnTo>
                  <a:lnTo>
                    <a:pt x="81" y="137"/>
                  </a:lnTo>
                  <a:lnTo>
                    <a:pt x="56" y="96"/>
                  </a:lnTo>
                  <a:lnTo>
                    <a:pt x="31" y="53"/>
                  </a:lnTo>
                  <a:lnTo>
                    <a:pt x="5" y="8"/>
                  </a:lnTo>
                  <a:lnTo>
                    <a:pt x="5" y="8"/>
                  </a:lnTo>
                  <a:lnTo>
                    <a:pt x="4" y="8"/>
                  </a:lnTo>
                  <a:lnTo>
                    <a:pt x="4" y="7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5192713" y="1938338"/>
              <a:ext cx="1273175" cy="3009900"/>
            </a:xfrm>
            <a:custGeom>
              <a:avLst/>
              <a:gdLst/>
              <a:ahLst/>
              <a:cxnLst>
                <a:cxn ang="0">
                  <a:pos x="615" y="1896"/>
                </a:cxn>
                <a:cxn ang="0">
                  <a:pos x="450" y="1797"/>
                </a:cxn>
                <a:cxn ang="0">
                  <a:pos x="565" y="1874"/>
                </a:cxn>
                <a:cxn ang="0">
                  <a:pos x="586" y="1885"/>
                </a:cxn>
                <a:cxn ang="0">
                  <a:pos x="476" y="1819"/>
                </a:cxn>
                <a:cxn ang="0">
                  <a:pos x="695" y="1667"/>
                </a:cxn>
                <a:cxn ang="0">
                  <a:pos x="323" y="1667"/>
                </a:cxn>
                <a:cxn ang="0">
                  <a:pos x="418" y="1768"/>
                </a:cxn>
                <a:cxn ang="0">
                  <a:pos x="323" y="1667"/>
                </a:cxn>
                <a:cxn ang="0">
                  <a:pos x="612" y="1662"/>
                </a:cxn>
                <a:cxn ang="0">
                  <a:pos x="573" y="1656"/>
                </a:cxn>
                <a:cxn ang="0">
                  <a:pos x="802" y="1651"/>
                </a:cxn>
                <a:cxn ang="0">
                  <a:pos x="760" y="1660"/>
                </a:cxn>
                <a:cxn ang="0">
                  <a:pos x="695" y="1665"/>
                </a:cxn>
                <a:cxn ang="0">
                  <a:pos x="752" y="1659"/>
                </a:cxn>
                <a:cxn ang="0">
                  <a:pos x="781" y="1654"/>
                </a:cxn>
                <a:cxn ang="0">
                  <a:pos x="265" y="1578"/>
                </a:cxn>
                <a:cxn ang="0">
                  <a:pos x="298" y="1633"/>
                </a:cxn>
                <a:cxn ang="0">
                  <a:pos x="193" y="1412"/>
                </a:cxn>
                <a:cxn ang="0">
                  <a:pos x="201" y="1413"/>
                </a:cxn>
                <a:cxn ang="0">
                  <a:pos x="236" y="1445"/>
                </a:cxn>
                <a:cxn ang="0">
                  <a:pos x="290" y="1497"/>
                </a:cxn>
                <a:cxn ang="0">
                  <a:pos x="374" y="1566"/>
                </a:cxn>
                <a:cxn ang="0">
                  <a:pos x="440" y="1606"/>
                </a:cxn>
                <a:cxn ang="0">
                  <a:pos x="573" y="1655"/>
                </a:cxn>
                <a:cxn ang="0">
                  <a:pos x="534" y="1646"/>
                </a:cxn>
                <a:cxn ang="0">
                  <a:pos x="439" y="1607"/>
                </a:cxn>
                <a:cxn ang="0">
                  <a:pos x="347" y="1548"/>
                </a:cxn>
                <a:cxn ang="0">
                  <a:pos x="294" y="1503"/>
                </a:cxn>
                <a:cxn ang="0">
                  <a:pos x="239" y="1450"/>
                </a:cxn>
                <a:cxn ang="0">
                  <a:pos x="207" y="1420"/>
                </a:cxn>
                <a:cxn ang="0">
                  <a:pos x="199" y="1414"/>
                </a:cxn>
                <a:cxn ang="0">
                  <a:pos x="196" y="1420"/>
                </a:cxn>
                <a:cxn ang="0">
                  <a:pos x="199" y="1427"/>
                </a:cxn>
                <a:cxn ang="0">
                  <a:pos x="233" y="1521"/>
                </a:cxn>
                <a:cxn ang="0">
                  <a:pos x="198" y="1429"/>
                </a:cxn>
                <a:cxn ang="0">
                  <a:pos x="193" y="1412"/>
                </a:cxn>
                <a:cxn ang="0">
                  <a:pos x="734" y="483"/>
                </a:cxn>
                <a:cxn ang="0">
                  <a:pos x="766" y="495"/>
                </a:cxn>
                <a:cxn ang="0">
                  <a:pos x="318" y="364"/>
                </a:cxn>
                <a:cxn ang="0">
                  <a:pos x="443" y="405"/>
                </a:cxn>
                <a:cxn ang="0">
                  <a:pos x="576" y="442"/>
                </a:cxn>
                <a:cxn ang="0">
                  <a:pos x="656" y="463"/>
                </a:cxn>
                <a:cxn ang="0">
                  <a:pos x="511" y="427"/>
                </a:cxn>
                <a:cxn ang="0">
                  <a:pos x="361" y="380"/>
                </a:cxn>
                <a:cxn ang="0">
                  <a:pos x="175" y="274"/>
                </a:cxn>
                <a:cxn ang="0">
                  <a:pos x="279" y="345"/>
                </a:cxn>
                <a:cxn ang="0">
                  <a:pos x="312" y="361"/>
                </a:cxn>
                <a:cxn ang="0">
                  <a:pos x="196" y="294"/>
                </a:cxn>
                <a:cxn ang="0">
                  <a:pos x="69" y="130"/>
                </a:cxn>
                <a:cxn ang="0">
                  <a:pos x="153" y="251"/>
                </a:cxn>
                <a:cxn ang="0">
                  <a:pos x="85" y="162"/>
                </a:cxn>
                <a:cxn ang="0">
                  <a:pos x="33" y="61"/>
                </a:cxn>
                <a:cxn ang="0">
                  <a:pos x="31" y="62"/>
                </a:cxn>
              </a:cxnLst>
              <a:rect l="0" t="0" r="r" b="b"/>
              <a:pathLst>
                <a:path w="802" h="1896">
                  <a:moveTo>
                    <a:pt x="615" y="1895"/>
                  </a:moveTo>
                  <a:lnTo>
                    <a:pt x="617" y="1895"/>
                  </a:lnTo>
                  <a:lnTo>
                    <a:pt x="617" y="1896"/>
                  </a:lnTo>
                  <a:lnTo>
                    <a:pt x="615" y="1896"/>
                  </a:lnTo>
                  <a:lnTo>
                    <a:pt x="615" y="1895"/>
                  </a:lnTo>
                  <a:close/>
                  <a:moveTo>
                    <a:pt x="417" y="1771"/>
                  </a:moveTo>
                  <a:lnTo>
                    <a:pt x="420" y="1771"/>
                  </a:lnTo>
                  <a:lnTo>
                    <a:pt x="450" y="1797"/>
                  </a:lnTo>
                  <a:lnTo>
                    <a:pt x="480" y="1820"/>
                  </a:lnTo>
                  <a:lnTo>
                    <a:pt x="509" y="1841"/>
                  </a:lnTo>
                  <a:lnTo>
                    <a:pt x="538" y="1858"/>
                  </a:lnTo>
                  <a:lnTo>
                    <a:pt x="565" y="1874"/>
                  </a:lnTo>
                  <a:lnTo>
                    <a:pt x="592" y="1885"/>
                  </a:lnTo>
                  <a:lnTo>
                    <a:pt x="616" y="1894"/>
                  </a:lnTo>
                  <a:lnTo>
                    <a:pt x="610" y="1894"/>
                  </a:lnTo>
                  <a:lnTo>
                    <a:pt x="586" y="1885"/>
                  </a:lnTo>
                  <a:lnTo>
                    <a:pt x="561" y="1873"/>
                  </a:lnTo>
                  <a:lnTo>
                    <a:pt x="533" y="1858"/>
                  </a:lnTo>
                  <a:lnTo>
                    <a:pt x="505" y="1840"/>
                  </a:lnTo>
                  <a:lnTo>
                    <a:pt x="476" y="1819"/>
                  </a:lnTo>
                  <a:lnTo>
                    <a:pt x="447" y="1796"/>
                  </a:lnTo>
                  <a:lnTo>
                    <a:pt x="417" y="1771"/>
                  </a:lnTo>
                  <a:close/>
                  <a:moveTo>
                    <a:pt x="650" y="1667"/>
                  </a:moveTo>
                  <a:lnTo>
                    <a:pt x="695" y="1667"/>
                  </a:lnTo>
                  <a:lnTo>
                    <a:pt x="684" y="1667"/>
                  </a:lnTo>
                  <a:lnTo>
                    <a:pt x="661" y="1667"/>
                  </a:lnTo>
                  <a:lnTo>
                    <a:pt x="650" y="1667"/>
                  </a:lnTo>
                  <a:close/>
                  <a:moveTo>
                    <a:pt x="323" y="1667"/>
                  </a:moveTo>
                  <a:lnTo>
                    <a:pt x="325" y="1667"/>
                  </a:lnTo>
                  <a:lnTo>
                    <a:pt x="355" y="1704"/>
                  </a:lnTo>
                  <a:lnTo>
                    <a:pt x="386" y="1738"/>
                  </a:lnTo>
                  <a:lnTo>
                    <a:pt x="418" y="1768"/>
                  </a:lnTo>
                  <a:lnTo>
                    <a:pt x="416" y="1768"/>
                  </a:lnTo>
                  <a:lnTo>
                    <a:pt x="384" y="1738"/>
                  </a:lnTo>
                  <a:lnTo>
                    <a:pt x="353" y="1704"/>
                  </a:lnTo>
                  <a:lnTo>
                    <a:pt x="323" y="1667"/>
                  </a:lnTo>
                  <a:lnTo>
                    <a:pt x="323" y="1667"/>
                  </a:lnTo>
                  <a:close/>
                  <a:moveTo>
                    <a:pt x="575" y="1656"/>
                  </a:moveTo>
                  <a:lnTo>
                    <a:pt x="576" y="1656"/>
                  </a:lnTo>
                  <a:lnTo>
                    <a:pt x="612" y="1662"/>
                  </a:lnTo>
                  <a:lnTo>
                    <a:pt x="650" y="1665"/>
                  </a:lnTo>
                  <a:lnTo>
                    <a:pt x="626" y="1665"/>
                  </a:lnTo>
                  <a:lnTo>
                    <a:pt x="599" y="1662"/>
                  </a:lnTo>
                  <a:lnTo>
                    <a:pt x="573" y="1656"/>
                  </a:lnTo>
                  <a:lnTo>
                    <a:pt x="573" y="1656"/>
                  </a:lnTo>
                  <a:lnTo>
                    <a:pt x="575" y="1656"/>
                  </a:lnTo>
                  <a:close/>
                  <a:moveTo>
                    <a:pt x="802" y="1650"/>
                  </a:moveTo>
                  <a:lnTo>
                    <a:pt x="802" y="1651"/>
                  </a:lnTo>
                  <a:lnTo>
                    <a:pt x="766" y="1659"/>
                  </a:lnTo>
                  <a:lnTo>
                    <a:pt x="764" y="1659"/>
                  </a:lnTo>
                  <a:lnTo>
                    <a:pt x="762" y="1659"/>
                  </a:lnTo>
                  <a:lnTo>
                    <a:pt x="760" y="1660"/>
                  </a:lnTo>
                  <a:lnTo>
                    <a:pt x="759" y="1660"/>
                  </a:lnTo>
                  <a:lnTo>
                    <a:pt x="750" y="1662"/>
                  </a:lnTo>
                  <a:lnTo>
                    <a:pt x="719" y="1665"/>
                  </a:lnTo>
                  <a:lnTo>
                    <a:pt x="695" y="1665"/>
                  </a:lnTo>
                  <a:lnTo>
                    <a:pt x="719" y="1663"/>
                  </a:lnTo>
                  <a:lnTo>
                    <a:pt x="741" y="1661"/>
                  </a:lnTo>
                  <a:lnTo>
                    <a:pt x="750" y="1659"/>
                  </a:lnTo>
                  <a:lnTo>
                    <a:pt x="752" y="1659"/>
                  </a:lnTo>
                  <a:lnTo>
                    <a:pt x="754" y="1659"/>
                  </a:lnTo>
                  <a:lnTo>
                    <a:pt x="758" y="1659"/>
                  </a:lnTo>
                  <a:lnTo>
                    <a:pt x="760" y="1658"/>
                  </a:lnTo>
                  <a:lnTo>
                    <a:pt x="781" y="1654"/>
                  </a:lnTo>
                  <a:lnTo>
                    <a:pt x="802" y="1650"/>
                  </a:lnTo>
                  <a:close/>
                  <a:moveTo>
                    <a:pt x="236" y="1527"/>
                  </a:moveTo>
                  <a:lnTo>
                    <a:pt x="240" y="1531"/>
                  </a:lnTo>
                  <a:lnTo>
                    <a:pt x="265" y="1578"/>
                  </a:lnTo>
                  <a:lnTo>
                    <a:pt x="293" y="1623"/>
                  </a:lnTo>
                  <a:lnTo>
                    <a:pt x="323" y="1665"/>
                  </a:lnTo>
                  <a:lnTo>
                    <a:pt x="321" y="1665"/>
                  </a:lnTo>
                  <a:lnTo>
                    <a:pt x="298" y="1633"/>
                  </a:lnTo>
                  <a:lnTo>
                    <a:pt x="276" y="1599"/>
                  </a:lnTo>
                  <a:lnTo>
                    <a:pt x="255" y="1564"/>
                  </a:lnTo>
                  <a:lnTo>
                    <a:pt x="236" y="1527"/>
                  </a:lnTo>
                  <a:close/>
                  <a:moveTo>
                    <a:pt x="193" y="1412"/>
                  </a:moveTo>
                  <a:lnTo>
                    <a:pt x="197" y="1412"/>
                  </a:lnTo>
                  <a:lnTo>
                    <a:pt x="199" y="1413"/>
                  </a:lnTo>
                  <a:lnTo>
                    <a:pt x="200" y="1413"/>
                  </a:lnTo>
                  <a:lnTo>
                    <a:pt x="201" y="1413"/>
                  </a:lnTo>
                  <a:lnTo>
                    <a:pt x="207" y="1417"/>
                  </a:lnTo>
                  <a:lnTo>
                    <a:pt x="214" y="1423"/>
                  </a:lnTo>
                  <a:lnTo>
                    <a:pt x="235" y="1444"/>
                  </a:lnTo>
                  <a:lnTo>
                    <a:pt x="236" y="1445"/>
                  </a:lnTo>
                  <a:lnTo>
                    <a:pt x="240" y="1449"/>
                  </a:lnTo>
                  <a:lnTo>
                    <a:pt x="254" y="1464"/>
                  </a:lnTo>
                  <a:lnTo>
                    <a:pt x="271" y="1480"/>
                  </a:lnTo>
                  <a:lnTo>
                    <a:pt x="290" y="1497"/>
                  </a:lnTo>
                  <a:lnTo>
                    <a:pt x="294" y="1502"/>
                  </a:lnTo>
                  <a:lnTo>
                    <a:pt x="318" y="1523"/>
                  </a:lnTo>
                  <a:lnTo>
                    <a:pt x="345" y="1544"/>
                  </a:lnTo>
                  <a:lnTo>
                    <a:pt x="374" y="1566"/>
                  </a:lnTo>
                  <a:lnTo>
                    <a:pt x="406" y="1586"/>
                  </a:lnTo>
                  <a:lnTo>
                    <a:pt x="439" y="1606"/>
                  </a:lnTo>
                  <a:lnTo>
                    <a:pt x="440" y="1606"/>
                  </a:lnTo>
                  <a:lnTo>
                    <a:pt x="440" y="1606"/>
                  </a:lnTo>
                  <a:lnTo>
                    <a:pt x="471" y="1622"/>
                  </a:lnTo>
                  <a:lnTo>
                    <a:pt x="503" y="1635"/>
                  </a:lnTo>
                  <a:lnTo>
                    <a:pt x="537" y="1646"/>
                  </a:lnTo>
                  <a:lnTo>
                    <a:pt x="573" y="1655"/>
                  </a:lnTo>
                  <a:lnTo>
                    <a:pt x="571" y="1655"/>
                  </a:lnTo>
                  <a:lnTo>
                    <a:pt x="570" y="1656"/>
                  </a:lnTo>
                  <a:lnTo>
                    <a:pt x="569" y="1656"/>
                  </a:lnTo>
                  <a:lnTo>
                    <a:pt x="534" y="1646"/>
                  </a:lnTo>
                  <a:lnTo>
                    <a:pt x="501" y="1635"/>
                  </a:lnTo>
                  <a:lnTo>
                    <a:pt x="469" y="1622"/>
                  </a:lnTo>
                  <a:lnTo>
                    <a:pt x="440" y="1608"/>
                  </a:lnTo>
                  <a:lnTo>
                    <a:pt x="439" y="1607"/>
                  </a:lnTo>
                  <a:lnTo>
                    <a:pt x="438" y="1607"/>
                  </a:lnTo>
                  <a:lnTo>
                    <a:pt x="406" y="1588"/>
                  </a:lnTo>
                  <a:lnTo>
                    <a:pt x="375" y="1569"/>
                  </a:lnTo>
                  <a:lnTo>
                    <a:pt x="347" y="1548"/>
                  </a:lnTo>
                  <a:lnTo>
                    <a:pt x="321" y="1527"/>
                  </a:lnTo>
                  <a:lnTo>
                    <a:pt x="298" y="1507"/>
                  </a:lnTo>
                  <a:lnTo>
                    <a:pt x="296" y="1505"/>
                  </a:lnTo>
                  <a:lnTo>
                    <a:pt x="294" y="1503"/>
                  </a:lnTo>
                  <a:lnTo>
                    <a:pt x="273" y="1484"/>
                  </a:lnTo>
                  <a:lnTo>
                    <a:pt x="239" y="1450"/>
                  </a:lnTo>
                  <a:lnTo>
                    <a:pt x="239" y="1450"/>
                  </a:lnTo>
                  <a:lnTo>
                    <a:pt x="239" y="1450"/>
                  </a:lnTo>
                  <a:lnTo>
                    <a:pt x="238" y="1450"/>
                  </a:lnTo>
                  <a:lnTo>
                    <a:pt x="224" y="1436"/>
                  </a:lnTo>
                  <a:lnTo>
                    <a:pt x="215" y="1427"/>
                  </a:lnTo>
                  <a:lnTo>
                    <a:pt x="207" y="1420"/>
                  </a:lnTo>
                  <a:lnTo>
                    <a:pt x="200" y="1415"/>
                  </a:lnTo>
                  <a:lnTo>
                    <a:pt x="200" y="1415"/>
                  </a:lnTo>
                  <a:lnTo>
                    <a:pt x="199" y="1415"/>
                  </a:lnTo>
                  <a:lnTo>
                    <a:pt x="199" y="1414"/>
                  </a:lnTo>
                  <a:lnTo>
                    <a:pt x="198" y="1414"/>
                  </a:lnTo>
                  <a:lnTo>
                    <a:pt x="196" y="1413"/>
                  </a:lnTo>
                  <a:lnTo>
                    <a:pt x="195" y="1413"/>
                  </a:lnTo>
                  <a:lnTo>
                    <a:pt x="196" y="1420"/>
                  </a:lnTo>
                  <a:lnTo>
                    <a:pt x="198" y="1423"/>
                  </a:lnTo>
                  <a:lnTo>
                    <a:pt x="198" y="1425"/>
                  </a:lnTo>
                  <a:lnTo>
                    <a:pt x="199" y="1426"/>
                  </a:lnTo>
                  <a:lnTo>
                    <a:pt x="199" y="1427"/>
                  </a:lnTo>
                  <a:lnTo>
                    <a:pt x="210" y="1461"/>
                  </a:lnTo>
                  <a:lnTo>
                    <a:pt x="223" y="1494"/>
                  </a:lnTo>
                  <a:lnTo>
                    <a:pt x="238" y="1526"/>
                  </a:lnTo>
                  <a:lnTo>
                    <a:pt x="233" y="1521"/>
                  </a:lnTo>
                  <a:lnTo>
                    <a:pt x="215" y="1477"/>
                  </a:lnTo>
                  <a:lnTo>
                    <a:pt x="199" y="1431"/>
                  </a:lnTo>
                  <a:lnTo>
                    <a:pt x="198" y="1430"/>
                  </a:lnTo>
                  <a:lnTo>
                    <a:pt x="198" y="1429"/>
                  </a:lnTo>
                  <a:lnTo>
                    <a:pt x="197" y="1428"/>
                  </a:lnTo>
                  <a:lnTo>
                    <a:pt x="193" y="1413"/>
                  </a:lnTo>
                  <a:lnTo>
                    <a:pt x="193" y="1413"/>
                  </a:lnTo>
                  <a:lnTo>
                    <a:pt x="193" y="1412"/>
                  </a:lnTo>
                  <a:close/>
                  <a:moveTo>
                    <a:pt x="663" y="465"/>
                  </a:moveTo>
                  <a:lnTo>
                    <a:pt x="669" y="465"/>
                  </a:lnTo>
                  <a:lnTo>
                    <a:pt x="701" y="474"/>
                  </a:lnTo>
                  <a:lnTo>
                    <a:pt x="734" y="483"/>
                  </a:lnTo>
                  <a:lnTo>
                    <a:pt x="767" y="493"/>
                  </a:lnTo>
                  <a:lnTo>
                    <a:pt x="802" y="506"/>
                  </a:lnTo>
                  <a:lnTo>
                    <a:pt x="802" y="508"/>
                  </a:lnTo>
                  <a:lnTo>
                    <a:pt x="766" y="495"/>
                  </a:lnTo>
                  <a:lnTo>
                    <a:pt x="731" y="484"/>
                  </a:lnTo>
                  <a:lnTo>
                    <a:pt x="697" y="474"/>
                  </a:lnTo>
                  <a:lnTo>
                    <a:pt x="663" y="465"/>
                  </a:lnTo>
                  <a:close/>
                  <a:moveTo>
                    <a:pt x="318" y="364"/>
                  </a:moveTo>
                  <a:lnTo>
                    <a:pt x="323" y="364"/>
                  </a:lnTo>
                  <a:lnTo>
                    <a:pt x="366" y="380"/>
                  </a:lnTo>
                  <a:lnTo>
                    <a:pt x="406" y="394"/>
                  </a:lnTo>
                  <a:lnTo>
                    <a:pt x="443" y="405"/>
                  </a:lnTo>
                  <a:lnTo>
                    <a:pt x="479" y="416"/>
                  </a:lnTo>
                  <a:lnTo>
                    <a:pt x="512" y="426"/>
                  </a:lnTo>
                  <a:lnTo>
                    <a:pt x="545" y="434"/>
                  </a:lnTo>
                  <a:lnTo>
                    <a:pt x="576" y="442"/>
                  </a:lnTo>
                  <a:lnTo>
                    <a:pt x="605" y="449"/>
                  </a:lnTo>
                  <a:lnTo>
                    <a:pt x="634" y="456"/>
                  </a:lnTo>
                  <a:lnTo>
                    <a:pt x="663" y="463"/>
                  </a:lnTo>
                  <a:lnTo>
                    <a:pt x="656" y="463"/>
                  </a:lnTo>
                  <a:lnTo>
                    <a:pt x="605" y="450"/>
                  </a:lnTo>
                  <a:lnTo>
                    <a:pt x="575" y="443"/>
                  </a:lnTo>
                  <a:lnTo>
                    <a:pt x="544" y="435"/>
                  </a:lnTo>
                  <a:lnTo>
                    <a:pt x="511" y="427"/>
                  </a:lnTo>
                  <a:lnTo>
                    <a:pt x="477" y="418"/>
                  </a:lnTo>
                  <a:lnTo>
                    <a:pt x="440" y="407"/>
                  </a:lnTo>
                  <a:lnTo>
                    <a:pt x="402" y="394"/>
                  </a:lnTo>
                  <a:lnTo>
                    <a:pt x="361" y="380"/>
                  </a:lnTo>
                  <a:lnTo>
                    <a:pt x="318" y="364"/>
                  </a:lnTo>
                  <a:close/>
                  <a:moveTo>
                    <a:pt x="152" y="253"/>
                  </a:moveTo>
                  <a:lnTo>
                    <a:pt x="154" y="253"/>
                  </a:lnTo>
                  <a:lnTo>
                    <a:pt x="175" y="274"/>
                  </a:lnTo>
                  <a:lnTo>
                    <a:pt x="198" y="294"/>
                  </a:lnTo>
                  <a:lnTo>
                    <a:pt x="223" y="312"/>
                  </a:lnTo>
                  <a:lnTo>
                    <a:pt x="250" y="330"/>
                  </a:lnTo>
                  <a:lnTo>
                    <a:pt x="279" y="345"/>
                  </a:lnTo>
                  <a:lnTo>
                    <a:pt x="312" y="360"/>
                  </a:lnTo>
                  <a:lnTo>
                    <a:pt x="318" y="362"/>
                  </a:lnTo>
                  <a:lnTo>
                    <a:pt x="313" y="362"/>
                  </a:lnTo>
                  <a:lnTo>
                    <a:pt x="312" y="361"/>
                  </a:lnTo>
                  <a:lnTo>
                    <a:pt x="278" y="347"/>
                  </a:lnTo>
                  <a:lnTo>
                    <a:pt x="249" y="331"/>
                  </a:lnTo>
                  <a:lnTo>
                    <a:pt x="221" y="313"/>
                  </a:lnTo>
                  <a:lnTo>
                    <a:pt x="196" y="294"/>
                  </a:lnTo>
                  <a:lnTo>
                    <a:pt x="173" y="274"/>
                  </a:lnTo>
                  <a:lnTo>
                    <a:pt x="152" y="253"/>
                  </a:lnTo>
                  <a:close/>
                  <a:moveTo>
                    <a:pt x="67" y="130"/>
                  </a:moveTo>
                  <a:lnTo>
                    <a:pt x="69" y="130"/>
                  </a:lnTo>
                  <a:lnTo>
                    <a:pt x="87" y="162"/>
                  </a:lnTo>
                  <a:lnTo>
                    <a:pt x="108" y="193"/>
                  </a:lnTo>
                  <a:lnTo>
                    <a:pt x="129" y="223"/>
                  </a:lnTo>
                  <a:lnTo>
                    <a:pt x="153" y="251"/>
                  </a:lnTo>
                  <a:lnTo>
                    <a:pt x="151" y="251"/>
                  </a:lnTo>
                  <a:lnTo>
                    <a:pt x="127" y="223"/>
                  </a:lnTo>
                  <a:lnTo>
                    <a:pt x="106" y="193"/>
                  </a:lnTo>
                  <a:lnTo>
                    <a:pt x="85" y="162"/>
                  </a:lnTo>
                  <a:lnTo>
                    <a:pt x="67" y="130"/>
                  </a:lnTo>
                  <a:close/>
                  <a:moveTo>
                    <a:pt x="1" y="0"/>
                  </a:moveTo>
                  <a:lnTo>
                    <a:pt x="1" y="1"/>
                  </a:lnTo>
                  <a:lnTo>
                    <a:pt x="33" y="61"/>
                  </a:lnTo>
                  <a:lnTo>
                    <a:pt x="50" y="95"/>
                  </a:lnTo>
                  <a:lnTo>
                    <a:pt x="69" y="128"/>
                  </a:lnTo>
                  <a:lnTo>
                    <a:pt x="66" y="128"/>
                  </a:lnTo>
                  <a:lnTo>
                    <a:pt x="31" y="62"/>
                  </a:lnTo>
                  <a:lnTo>
                    <a:pt x="1" y="4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5187950" y="1935163"/>
              <a:ext cx="1277938" cy="3013075"/>
            </a:xfrm>
            <a:custGeom>
              <a:avLst/>
              <a:gdLst/>
              <a:ahLst/>
              <a:cxnLst>
                <a:cxn ang="0">
                  <a:pos x="459" y="1898"/>
                </a:cxn>
                <a:cxn ang="0">
                  <a:pos x="342" y="1803"/>
                </a:cxn>
                <a:cxn ang="0">
                  <a:pos x="460" y="1896"/>
                </a:cxn>
                <a:cxn ang="0">
                  <a:pos x="367" y="1831"/>
                </a:cxn>
                <a:cxn ang="0">
                  <a:pos x="512" y="1669"/>
                </a:cxn>
                <a:cxn ang="0">
                  <a:pos x="243" y="1669"/>
                </a:cxn>
                <a:cxn ang="0">
                  <a:pos x="314" y="1770"/>
                </a:cxn>
                <a:cxn ang="0">
                  <a:pos x="243" y="1669"/>
                </a:cxn>
                <a:cxn ang="0">
                  <a:pos x="767" y="1531"/>
                </a:cxn>
                <a:cxn ang="0">
                  <a:pos x="670" y="1618"/>
                </a:cxn>
                <a:cxn ang="0">
                  <a:pos x="625" y="1642"/>
                </a:cxn>
                <a:cxn ang="0">
                  <a:pos x="579" y="1658"/>
                </a:cxn>
                <a:cxn ang="0">
                  <a:pos x="553" y="1664"/>
                </a:cxn>
                <a:cxn ang="0">
                  <a:pos x="572" y="1658"/>
                </a:cxn>
                <a:cxn ang="0">
                  <a:pos x="598" y="1650"/>
                </a:cxn>
                <a:cxn ang="0">
                  <a:pos x="623" y="1641"/>
                </a:cxn>
                <a:cxn ang="0">
                  <a:pos x="669" y="1617"/>
                </a:cxn>
                <a:cxn ang="0">
                  <a:pos x="767" y="1528"/>
                </a:cxn>
                <a:cxn ang="0">
                  <a:pos x="147" y="1415"/>
                </a:cxn>
                <a:cxn ang="0">
                  <a:pos x="178" y="1452"/>
                </a:cxn>
                <a:cxn ang="0">
                  <a:pos x="196" y="1475"/>
                </a:cxn>
                <a:cxn ang="0">
                  <a:pos x="241" y="1528"/>
                </a:cxn>
                <a:cxn ang="0">
                  <a:pos x="336" y="1613"/>
                </a:cxn>
                <a:cxn ang="0">
                  <a:pos x="396" y="1646"/>
                </a:cxn>
                <a:cxn ang="0">
                  <a:pos x="417" y="1654"/>
                </a:cxn>
                <a:cxn ang="0">
                  <a:pos x="464" y="1667"/>
                </a:cxn>
                <a:cxn ang="0">
                  <a:pos x="419" y="1657"/>
                </a:cxn>
                <a:cxn ang="0">
                  <a:pos x="394" y="1647"/>
                </a:cxn>
                <a:cxn ang="0">
                  <a:pos x="339" y="1617"/>
                </a:cxn>
                <a:cxn ang="0">
                  <a:pos x="243" y="1533"/>
                </a:cxn>
                <a:cxn ang="0">
                  <a:pos x="194" y="1476"/>
                </a:cxn>
                <a:cxn ang="0">
                  <a:pos x="159" y="1431"/>
                </a:cxn>
                <a:cxn ang="0">
                  <a:pos x="142" y="1415"/>
                </a:cxn>
                <a:cxn ang="0">
                  <a:pos x="171" y="1514"/>
                </a:cxn>
                <a:cxn ang="0">
                  <a:pos x="198" y="1578"/>
                </a:cxn>
                <a:cxn ang="0">
                  <a:pos x="244" y="1667"/>
                </a:cxn>
                <a:cxn ang="0">
                  <a:pos x="212" y="1611"/>
                </a:cxn>
                <a:cxn ang="0">
                  <a:pos x="183" y="1547"/>
                </a:cxn>
                <a:cxn ang="0">
                  <a:pos x="160" y="1488"/>
                </a:cxn>
                <a:cxn ang="0">
                  <a:pos x="140" y="1415"/>
                </a:cxn>
                <a:cxn ang="0">
                  <a:pos x="754" y="615"/>
                </a:cxn>
                <a:cxn ang="0">
                  <a:pos x="787" y="655"/>
                </a:cxn>
                <a:cxn ang="0">
                  <a:pos x="488" y="467"/>
                </a:cxn>
                <a:cxn ang="0">
                  <a:pos x="576" y="500"/>
                </a:cxn>
                <a:cxn ang="0">
                  <a:pos x="695" y="566"/>
                </a:cxn>
                <a:cxn ang="0">
                  <a:pos x="665" y="547"/>
                </a:cxn>
                <a:cxn ang="0">
                  <a:pos x="544" y="489"/>
                </a:cxn>
                <a:cxn ang="0">
                  <a:pos x="244" y="366"/>
                </a:cxn>
                <a:cxn ang="0">
                  <a:pos x="375" y="422"/>
                </a:cxn>
                <a:cxn ang="0">
                  <a:pos x="489" y="465"/>
                </a:cxn>
                <a:cxn ang="0">
                  <a:pos x="401" y="434"/>
                </a:cxn>
                <a:cxn ang="0">
                  <a:pos x="278" y="383"/>
                </a:cxn>
                <a:cxn ang="0">
                  <a:pos x="128" y="276"/>
                </a:cxn>
                <a:cxn ang="0">
                  <a:pos x="203" y="343"/>
                </a:cxn>
                <a:cxn ang="0">
                  <a:pos x="226" y="358"/>
                </a:cxn>
                <a:cxn ang="0">
                  <a:pos x="129" y="280"/>
                </a:cxn>
                <a:cxn ang="0">
                  <a:pos x="65" y="165"/>
                </a:cxn>
                <a:cxn ang="0">
                  <a:pos x="110" y="253"/>
                </a:cxn>
                <a:cxn ang="0">
                  <a:pos x="50" y="132"/>
                </a:cxn>
                <a:cxn ang="0">
                  <a:pos x="3" y="1"/>
                </a:cxn>
                <a:cxn ang="0">
                  <a:pos x="34" y="88"/>
                </a:cxn>
                <a:cxn ang="0">
                  <a:pos x="16" y="44"/>
                </a:cxn>
                <a:cxn ang="0">
                  <a:pos x="0" y="1"/>
                </a:cxn>
              </a:cxnLst>
              <a:rect l="0" t="0" r="r" b="b"/>
              <a:pathLst>
                <a:path w="805" h="1898">
                  <a:moveTo>
                    <a:pt x="459" y="1897"/>
                  </a:moveTo>
                  <a:lnTo>
                    <a:pt x="460" y="1897"/>
                  </a:lnTo>
                  <a:lnTo>
                    <a:pt x="460" y="1898"/>
                  </a:lnTo>
                  <a:lnTo>
                    <a:pt x="459" y="1898"/>
                  </a:lnTo>
                  <a:lnTo>
                    <a:pt x="459" y="1897"/>
                  </a:lnTo>
                  <a:close/>
                  <a:moveTo>
                    <a:pt x="313" y="1773"/>
                  </a:moveTo>
                  <a:lnTo>
                    <a:pt x="316" y="1773"/>
                  </a:lnTo>
                  <a:lnTo>
                    <a:pt x="342" y="1803"/>
                  </a:lnTo>
                  <a:lnTo>
                    <a:pt x="370" y="1831"/>
                  </a:lnTo>
                  <a:lnTo>
                    <a:pt x="398" y="1857"/>
                  </a:lnTo>
                  <a:lnTo>
                    <a:pt x="429" y="1879"/>
                  </a:lnTo>
                  <a:lnTo>
                    <a:pt x="460" y="1896"/>
                  </a:lnTo>
                  <a:lnTo>
                    <a:pt x="456" y="1896"/>
                  </a:lnTo>
                  <a:lnTo>
                    <a:pt x="425" y="1879"/>
                  </a:lnTo>
                  <a:lnTo>
                    <a:pt x="395" y="1857"/>
                  </a:lnTo>
                  <a:lnTo>
                    <a:pt x="367" y="1831"/>
                  </a:lnTo>
                  <a:lnTo>
                    <a:pt x="340" y="1803"/>
                  </a:lnTo>
                  <a:lnTo>
                    <a:pt x="313" y="1773"/>
                  </a:lnTo>
                  <a:close/>
                  <a:moveTo>
                    <a:pt x="480" y="1669"/>
                  </a:moveTo>
                  <a:lnTo>
                    <a:pt x="512" y="1669"/>
                  </a:lnTo>
                  <a:lnTo>
                    <a:pt x="504" y="1669"/>
                  </a:lnTo>
                  <a:lnTo>
                    <a:pt x="488" y="1669"/>
                  </a:lnTo>
                  <a:lnTo>
                    <a:pt x="480" y="1669"/>
                  </a:lnTo>
                  <a:close/>
                  <a:moveTo>
                    <a:pt x="243" y="1669"/>
                  </a:moveTo>
                  <a:lnTo>
                    <a:pt x="245" y="1669"/>
                  </a:lnTo>
                  <a:lnTo>
                    <a:pt x="266" y="1704"/>
                  </a:lnTo>
                  <a:lnTo>
                    <a:pt x="289" y="1738"/>
                  </a:lnTo>
                  <a:lnTo>
                    <a:pt x="314" y="1770"/>
                  </a:lnTo>
                  <a:lnTo>
                    <a:pt x="312" y="1770"/>
                  </a:lnTo>
                  <a:lnTo>
                    <a:pt x="287" y="1738"/>
                  </a:lnTo>
                  <a:lnTo>
                    <a:pt x="265" y="1704"/>
                  </a:lnTo>
                  <a:lnTo>
                    <a:pt x="243" y="1669"/>
                  </a:lnTo>
                  <a:close/>
                  <a:moveTo>
                    <a:pt x="805" y="1473"/>
                  </a:moveTo>
                  <a:lnTo>
                    <a:pt x="805" y="1477"/>
                  </a:lnTo>
                  <a:lnTo>
                    <a:pt x="787" y="1505"/>
                  </a:lnTo>
                  <a:lnTo>
                    <a:pt x="767" y="1531"/>
                  </a:lnTo>
                  <a:lnTo>
                    <a:pt x="746" y="1555"/>
                  </a:lnTo>
                  <a:lnTo>
                    <a:pt x="722" y="1579"/>
                  </a:lnTo>
                  <a:lnTo>
                    <a:pt x="698" y="1599"/>
                  </a:lnTo>
                  <a:lnTo>
                    <a:pt x="670" y="1618"/>
                  </a:lnTo>
                  <a:lnTo>
                    <a:pt x="641" y="1634"/>
                  </a:lnTo>
                  <a:lnTo>
                    <a:pt x="640" y="1635"/>
                  </a:lnTo>
                  <a:lnTo>
                    <a:pt x="639" y="1635"/>
                  </a:lnTo>
                  <a:lnTo>
                    <a:pt x="625" y="1642"/>
                  </a:lnTo>
                  <a:lnTo>
                    <a:pt x="624" y="1643"/>
                  </a:lnTo>
                  <a:lnTo>
                    <a:pt x="623" y="1643"/>
                  </a:lnTo>
                  <a:lnTo>
                    <a:pt x="602" y="1651"/>
                  </a:lnTo>
                  <a:lnTo>
                    <a:pt x="579" y="1658"/>
                  </a:lnTo>
                  <a:lnTo>
                    <a:pt x="578" y="1658"/>
                  </a:lnTo>
                  <a:lnTo>
                    <a:pt x="576" y="1658"/>
                  </a:lnTo>
                  <a:lnTo>
                    <a:pt x="576" y="1658"/>
                  </a:lnTo>
                  <a:lnTo>
                    <a:pt x="553" y="1664"/>
                  </a:lnTo>
                  <a:lnTo>
                    <a:pt x="531" y="1667"/>
                  </a:lnTo>
                  <a:lnTo>
                    <a:pt x="512" y="1667"/>
                  </a:lnTo>
                  <a:lnTo>
                    <a:pt x="543" y="1664"/>
                  </a:lnTo>
                  <a:lnTo>
                    <a:pt x="572" y="1658"/>
                  </a:lnTo>
                  <a:lnTo>
                    <a:pt x="573" y="1658"/>
                  </a:lnTo>
                  <a:lnTo>
                    <a:pt x="574" y="1657"/>
                  </a:lnTo>
                  <a:lnTo>
                    <a:pt x="576" y="1657"/>
                  </a:lnTo>
                  <a:lnTo>
                    <a:pt x="598" y="1650"/>
                  </a:lnTo>
                  <a:lnTo>
                    <a:pt x="620" y="1642"/>
                  </a:lnTo>
                  <a:lnTo>
                    <a:pt x="621" y="1642"/>
                  </a:lnTo>
                  <a:lnTo>
                    <a:pt x="622" y="1641"/>
                  </a:lnTo>
                  <a:lnTo>
                    <a:pt x="623" y="1641"/>
                  </a:lnTo>
                  <a:lnTo>
                    <a:pt x="637" y="1635"/>
                  </a:lnTo>
                  <a:lnTo>
                    <a:pt x="638" y="1634"/>
                  </a:lnTo>
                  <a:lnTo>
                    <a:pt x="639" y="1633"/>
                  </a:lnTo>
                  <a:lnTo>
                    <a:pt x="669" y="1617"/>
                  </a:lnTo>
                  <a:lnTo>
                    <a:pt x="696" y="1598"/>
                  </a:lnTo>
                  <a:lnTo>
                    <a:pt x="722" y="1576"/>
                  </a:lnTo>
                  <a:lnTo>
                    <a:pt x="746" y="1553"/>
                  </a:lnTo>
                  <a:lnTo>
                    <a:pt x="767" y="1528"/>
                  </a:lnTo>
                  <a:lnTo>
                    <a:pt x="787" y="1502"/>
                  </a:lnTo>
                  <a:lnTo>
                    <a:pt x="805" y="1473"/>
                  </a:lnTo>
                  <a:close/>
                  <a:moveTo>
                    <a:pt x="143" y="1414"/>
                  </a:moveTo>
                  <a:lnTo>
                    <a:pt x="147" y="1415"/>
                  </a:lnTo>
                  <a:lnTo>
                    <a:pt x="153" y="1420"/>
                  </a:lnTo>
                  <a:lnTo>
                    <a:pt x="160" y="1428"/>
                  </a:lnTo>
                  <a:lnTo>
                    <a:pt x="168" y="1439"/>
                  </a:lnTo>
                  <a:lnTo>
                    <a:pt x="178" y="1452"/>
                  </a:lnTo>
                  <a:lnTo>
                    <a:pt x="194" y="1473"/>
                  </a:lnTo>
                  <a:lnTo>
                    <a:pt x="195" y="1473"/>
                  </a:lnTo>
                  <a:lnTo>
                    <a:pt x="195" y="1474"/>
                  </a:lnTo>
                  <a:lnTo>
                    <a:pt x="196" y="1475"/>
                  </a:lnTo>
                  <a:lnTo>
                    <a:pt x="208" y="1490"/>
                  </a:lnTo>
                  <a:lnTo>
                    <a:pt x="222" y="1506"/>
                  </a:lnTo>
                  <a:lnTo>
                    <a:pt x="236" y="1523"/>
                  </a:lnTo>
                  <a:lnTo>
                    <a:pt x="241" y="1528"/>
                  </a:lnTo>
                  <a:lnTo>
                    <a:pt x="262" y="1550"/>
                  </a:lnTo>
                  <a:lnTo>
                    <a:pt x="284" y="1572"/>
                  </a:lnTo>
                  <a:lnTo>
                    <a:pt x="309" y="1593"/>
                  </a:lnTo>
                  <a:lnTo>
                    <a:pt x="336" y="1613"/>
                  </a:lnTo>
                  <a:lnTo>
                    <a:pt x="340" y="1616"/>
                  </a:lnTo>
                  <a:lnTo>
                    <a:pt x="367" y="1632"/>
                  </a:lnTo>
                  <a:lnTo>
                    <a:pt x="395" y="1646"/>
                  </a:lnTo>
                  <a:lnTo>
                    <a:pt x="396" y="1646"/>
                  </a:lnTo>
                  <a:lnTo>
                    <a:pt x="397" y="1647"/>
                  </a:lnTo>
                  <a:lnTo>
                    <a:pt x="406" y="1651"/>
                  </a:lnTo>
                  <a:lnTo>
                    <a:pt x="416" y="1653"/>
                  </a:lnTo>
                  <a:lnTo>
                    <a:pt x="417" y="1654"/>
                  </a:lnTo>
                  <a:lnTo>
                    <a:pt x="419" y="1655"/>
                  </a:lnTo>
                  <a:lnTo>
                    <a:pt x="449" y="1663"/>
                  </a:lnTo>
                  <a:lnTo>
                    <a:pt x="480" y="1667"/>
                  </a:lnTo>
                  <a:lnTo>
                    <a:pt x="464" y="1667"/>
                  </a:lnTo>
                  <a:lnTo>
                    <a:pt x="443" y="1663"/>
                  </a:lnTo>
                  <a:lnTo>
                    <a:pt x="422" y="1658"/>
                  </a:lnTo>
                  <a:lnTo>
                    <a:pt x="421" y="1657"/>
                  </a:lnTo>
                  <a:lnTo>
                    <a:pt x="419" y="1657"/>
                  </a:lnTo>
                  <a:lnTo>
                    <a:pt x="418" y="1656"/>
                  </a:lnTo>
                  <a:lnTo>
                    <a:pt x="406" y="1653"/>
                  </a:lnTo>
                  <a:lnTo>
                    <a:pt x="395" y="1648"/>
                  </a:lnTo>
                  <a:lnTo>
                    <a:pt x="394" y="1647"/>
                  </a:lnTo>
                  <a:lnTo>
                    <a:pt x="393" y="1647"/>
                  </a:lnTo>
                  <a:lnTo>
                    <a:pt x="368" y="1635"/>
                  </a:lnTo>
                  <a:lnTo>
                    <a:pt x="343" y="1620"/>
                  </a:lnTo>
                  <a:lnTo>
                    <a:pt x="339" y="1617"/>
                  </a:lnTo>
                  <a:lnTo>
                    <a:pt x="313" y="1598"/>
                  </a:lnTo>
                  <a:lnTo>
                    <a:pt x="288" y="1577"/>
                  </a:lnTo>
                  <a:lnTo>
                    <a:pt x="265" y="1555"/>
                  </a:lnTo>
                  <a:lnTo>
                    <a:pt x="243" y="1533"/>
                  </a:lnTo>
                  <a:lnTo>
                    <a:pt x="239" y="1529"/>
                  </a:lnTo>
                  <a:lnTo>
                    <a:pt x="216" y="1502"/>
                  </a:lnTo>
                  <a:lnTo>
                    <a:pt x="196" y="1477"/>
                  </a:lnTo>
                  <a:lnTo>
                    <a:pt x="194" y="1476"/>
                  </a:lnTo>
                  <a:lnTo>
                    <a:pt x="186" y="1464"/>
                  </a:lnTo>
                  <a:lnTo>
                    <a:pt x="178" y="1454"/>
                  </a:lnTo>
                  <a:lnTo>
                    <a:pt x="167" y="1441"/>
                  </a:lnTo>
                  <a:lnTo>
                    <a:pt x="159" y="1431"/>
                  </a:lnTo>
                  <a:lnTo>
                    <a:pt x="152" y="1422"/>
                  </a:lnTo>
                  <a:lnTo>
                    <a:pt x="146" y="1417"/>
                  </a:lnTo>
                  <a:lnTo>
                    <a:pt x="143" y="1415"/>
                  </a:lnTo>
                  <a:lnTo>
                    <a:pt x="142" y="1415"/>
                  </a:lnTo>
                  <a:lnTo>
                    <a:pt x="147" y="1437"/>
                  </a:lnTo>
                  <a:lnTo>
                    <a:pt x="154" y="1461"/>
                  </a:lnTo>
                  <a:lnTo>
                    <a:pt x="162" y="1487"/>
                  </a:lnTo>
                  <a:lnTo>
                    <a:pt x="171" y="1514"/>
                  </a:lnTo>
                  <a:lnTo>
                    <a:pt x="183" y="1542"/>
                  </a:lnTo>
                  <a:lnTo>
                    <a:pt x="183" y="1544"/>
                  </a:lnTo>
                  <a:lnTo>
                    <a:pt x="183" y="1544"/>
                  </a:lnTo>
                  <a:lnTo>
                    <a:pt x="198" y="1578"/>
                  </a:lnTo>
                  <a:lnTo>
                    <a:pt x="215" y="1612"/>
                  </a:lnTo>
                  <a:lnTo>
                    <a:pt x="216" y="1615"/>
                  </a:lnTo>
                  <a:lnTo>
                    <a:pt x="217" y="1618"/>
                  </a:lnTo>
                  <a:lnTo>
                    <a:pt x="244" y="1667"/>
                  </a:lnTo>
                  <a:lnTo>
                    <a:pt x="242" y="1667"/>
                  </a:lnTo>
                  <a:lnTo>
                    <a:pt x="227" y="1640"/>
                  </a:lnTo>
                  <a:lnTo>
                    <a:pt x="213" y="1613"/>
                  </a:lnTo>
                  <a:lnTo>
                    <a:pt x="212" y="1611"/>
                  </a:lnTo>
                  <a:lnTo>
                    <a:pt x="212" y="1610"/>
                  </a:lnTo>
                  <a:lnTo>
                    <a:pt x="210" y="1608"/>
                  </a:lnTo>
                  <a:lnTo>
                    <a:pt x="196" y="1577"/>
                  </a:lnTo>
                  <a:lnTo>
                    <a:pt x="183" y="1547"/>
                  </a:lnTo>
                  <a:lnTo>
                    <a:pt x="183" y="1547"/>
                  </a:lnTo>
                  <a:lnTo>
                    <a:pt x="182" y="1545"/>
                  </a:lnTo>
                  <a:lnTo>
                    <a:pt x="170" y="1516"/>
                  </a:lnTo>
                  <a:lnTo>
                    <a:pt x="160" y="1488"/>
                  </a:lnTo>
                  <a:lnTo>
                    <a:pt x="152" y="1462"/>
                  </a:lnTo>
                  <a:lnTo>
                    <a:pt x="146" y="1438"/>
                  </a:lnTo>
                  <a:lnTo>
                    <a:pt x="141" y="1415"/>
                  </a:lnTo>
                  <a:lnTo>
                    <a:pt x="140" y="1415"/>
                  </a:lnTo>
                  <a:lnTo>
                    <a:pt x="143" y="1414"/>
                  </a:lnTo>
                  <a:close/>
                  <a:moveTo>
                    <a:pt x="720" y="587"/>
                  </a:moveTo>
                  <a:lnTo>
                    <a:pt x="722" y="587"/>
                  </a:lnTo>
                  <a:lnTo>
                    <a:pt x="754" y="615"/>
                  </a:lnTo>
                  <a:lnTo>
                    <a:pt x="781" y="645"/>
                  </a:lnTo>
                  <a:lnTo>
                    <a:pt x="805" y="676"/>
                  </a:lnTo>
                  <a:lnTo>
                    <a:pt x="805" y="680"/>
                  </a:lnTo>
                  <a:lnTo>
                    <a:pt x="787" y="655"/>
                  </a:lnTo>
                  <a:lnTo>
                    <a:pt x="767" y="631"/>
                  </a:lnTo>
                  <a:lnTo>
                    <a:pt x="744" y="608"/>
                  </a:lnTo>
                  <a:lnTo>
                    <a:pt x="720" y="587"/>
                  </a:lnTo>
                  <a:close/>
                  <a:moveTo>
                    <a:pt x="488" y="467"/>
                  </a:moveTo>
                  <a:lnTo>
                    <a:pt x="494" y="467"/>
                  </a:lnTo>
                  <a:lnTo>
                    <a:pt x="520" y="477"/>
                  </a:lnTo>
                  <a:lnTo>
                    <a:pt x="547" y="488"/>
                  </a:lnTo>
                  <a:lnTo>
                    <a:pt x="576" y="500"/>
                  </a:lnTo>
                  <a:lnTo>
                    <a:pt x="605" y="513"/>
                  </a:lnTo>
                  <a:lnTo>
                    <a:pt x="637" y="529"/>
                  </a:lnTo>
                  <a:lnTo>
                    <a:pt x="667" y="547"/>
                  </a:lnTo>
                  <a:lnTo>
                    <a:pt x="695" y="566"/>
                  </a:lnTo>
                  <a:lnTo>
                    <a:pt x="720" y="585"/>
                  </a:lnTo>
                  <a:lnTo>
                    <a:pt x="718" y="585"/>
                  </a:lnTo>
                  <a:lnTo>
                    <a:pt x="693" y="566"/>
                  </a:lnTo>
                  <a:lnTo>
                    <a:pt x="665" y="547"/>
                  </a:lnTo>
                  <a:lnTo>
                    <a:pt x="636" y="531"/>
                  </a:lnTo>
                  <a:lnTo>
                    <a:pt x="604" y="515"/>
                  </a:lnTo>
                  <a:lnTo>
                    <a:pt x="573" y="501"/>
                  </a:lnTo>
                  <a:lnTo>
                    <a:pt x="544" y="489"/>
                  </a:lnTo>
                  <a:lnTo>
                    <a:pt x="516" y="478"/>
                  </a:lnTo>
                  <a:lnTo>
                    <a:pt x="488" y="467"/>
                  </a:lnTo>
                  <a:close/>
                  <a:moveTo>
                    <a:pt x="241" y="366"/>
                  </a:moveTo>
                  <a:lnTo>
                    <a:pt x="244" y="366"/>
                  </a:lnTo>
                  <a:lnTo>
                    <a:pt x="281" y="383"/>
                  </a:lnTo>
                  <a:lnTo>
                    <a:pt x="314" y="397"/>
                  </a:lnTo>
                  <a:lnTo>
                    <a:pt x="346" y="410"/>
                  </a:lnTo>
                  <a:lnTo>
                    <a:pt x="375" y="422"/>
                  </a:lnTo>
                  <a:lnTo>
                    <a:pt x="403" y="433"/>
                  </a:lnTo>
                  <a:lnTo>
                    <a:pt x="429" y="442"/>
                  </a:lnTo>
                  <a:lnTo>
                    <a:pt x="454" y="452"/>
                  </a:lnTo>
                  <a:lnTo>
                    <a:pt x="489" y="465"/>
                  </a:lnTo>
                  <a:lnTo>
                    <a:pt x="484" y="465"/>
                  </a:lnTo>
                  <a:lnTo>
                    <a:pt x="454" y="454"/>
                  </a:lnTo>
                  <a:lnTo>
                    <a:pt x="428" y="444"/>
                  </a:lnTo>
                  <a:lnTo>
                    <a:pt x="401" y="434"/>
                  </a:lnTo>
                  <a:lnTo>
                    <a:pt x="374" y="423"/>
                  </a:lnTo>
                  <a:lnTo>
                    <a:pt x="344" y="412"/>
                  </a:lnTo>
                  <a:lnTo>
                    <a:pt x="312" y="398"/>
                  </a:lnTo>
                  <a:lnTo>
                    <a:pt x="278" y="383"/>
                  </a:lnTo>
                  <a:lnTo>
                    <a:pt x="241" y="366"/>
                  </a:lnTo>
                  <a:close/>
                  <a:moveTo>
                    <a:pt x="111" y="255"/>
                  </a:moveTo>
                  <a:lnTo>
                    <a:pt x="113" y="255"/>
                  </a:lnTo>
                  <a:lnTo>
                    <a:pt x="128" y="276"/>
                  </a:lnTo>
                  <a:lnTo>
                    <a:pt x="144" y="295"/>
                  </a:lnTo>
                  <a:lnTo>
                    <a:pt x="162" y="313"/>
                  </a:lnTo>
                  <a:lnTo>
                    <a:pt x="181" y="329"/>
                  </a:lnTo>
                  <a:lnTo>
                    <a:pt x="203" y="343"/>
                  </a:lnTo>
                  <a:lnTo>
                    <a:pt x="226" y="357"/>
                  </a:lnTo>
                  <a:lnTo>
                    <a:pt x="241" y="364"/>
                  </a:lnTo>
                  <a:lnTo>
                    <a:pt x="237" y="364"/>
                  </a:lnTo>
                  <a:lnTo>
                    <a:pt x="226" y="358"/>
                  </a:lnTo>
                  <a:lnTo>
                    <a:pt x="197" y="342"/>
                  </a:lnTo>
                  <a:lnTo>
                    <a:pt x="173" y="324"/>
                  </a:lnTo>
                  <a:lnTo>
                    <a:pt x="149" y="303"/>
                  </a:lnTo>
                  <a:lnTo>
                    <a:pt x="129" y="280"/>
                  </a:lnTo>
                  <a:lnTo>
                    <a:pt x="111" y="255"/>
                  </a:lnTo>
                  <a:close/>
                  <a:moveTo>
                    <a:pt x="50" y="132"/>
                  </a:moveTo>
                  <a:lnTo>
                    <a:pt x="51" y="132"/>
                  </a:lnTo>
                  <a:lnTo>
                    <a:pt x="65" y="165"/>
                  </a:lnTo>
                  <a:lnTo>
                    <a:pt x="80" y="196"/>
                  </a:lnTo>
                  <a:lnTo>
                    <a:pt x="95" y="226"/>
                  </a:lnTo>
                  <a:lnTo>
                    <a:pt x="111" y="253"/>
                  </a:lnTo>
                  <a:lnTo>
                    <a:pt x="110" y="253"/>
                  </a:lnTo>
                  <a:lnTo>
                    <a:pt x="93" y="226"/>
                  </a:lnTo>
                  <a:lnTo>
                    <a:pt x="78" y="196"/>
                  </a:lnTo>
                  <a:lnTo>
                    <a:pt x="64" y="165"/>
                  </a:lnTo>
                  <a:lnTo>
                    <a:pt x="50" y="132"/>
                  </a:lnTo>
                  <a:close/>
                  <a:moveTo>
                    <a:pt x="1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3"/>
                  </a:lnTo>
                  <a:lnTo>
                    <a:pt x="4" y="6"/>
                  </a:lnTo>
                  <a:lnTo>
                    <a:pt x="18" y="44"/>
                  </a:lnTo>
                  <a:lnTo>
                    <a:pt x="34" y="88"/>
                  </a:lnTo>
                  <a:lnTo>
                    <a:pt x="50" y="130"/>
                  </a:lnTo>
                  <a:lnTo>
                    <a:pt x="49" y="130"/>
                  </a:lnTo>
                  <a:lnTo>
                    <a:pt x="33" y="88"/>
                  </a:lnTo>
                  <a:lnTo>
                    <a:pt x="16" y="44"/>
                  </a:lnTo>
                  <a:lnTo>
                    <a:pt x="4" y="12"/>
                  </a:lnTo>
                  <a:lnTo>
                    <a:pt x="3" y="7"/>
                  </a:lnTo>
                  <a:lnTo>
                    <a:pt x="1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860675" y="4171951"/>
              <a:ext cx="3605213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668588" y="3659188"/>
              <a:ext cx="3797300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790825" y="3208338"/>
              <a:ext cx="3675063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3201988" y="2863851"/>
              <a:ext cx="3263900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836988" y="2673351"/>
              <a:ext cx="2628900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4514850" y="2513013"/>
              <a:ext cx="1358900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4875213" y="2336801"/>
              <a:ext cx="636588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5046663" y="2141538"/>
              <a:ext cx="296863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3802063" y="4581526"/>
              <a:ext cx="2663825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306888" y="4745038"/>
              <a:ext cx="1765300" cy="4763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3929063" y="4945063"/>
              <a:ext cx="2522538" cy="1588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2" name="Group 2149"/>
          <p:cNvGrpSpPr>
            <a:grpSpLocks/>
          </p:cNvGrpSpPr>
          <p:nvPr userDrawn="1"/>
        </p:nvGrpSpPr>
        <p:grpSpPr bwMode="auto">
          <a:xfrm>
            <a:off x="5981700" y="260350"/>
            <a:ext cx="2906713" cy="677863"/>
            <a:chOff x="457200" y="534988"/>
            <a:chExt cx="1689100" cy="393700"/>
          </a:xfrm>
        </p:grpSpPr>
        <p:sp>
          <p:nvSpPr>
            <p:cNvPr id="33" name="Rectangle 20"/>
            <p:cNvSpPr>
              <a:spLocks noChangeArrowheads="1"/>
            </p:cNvSpPr>
            <p:nvPr userDrawn="1"/>
          </p:nvSpPr>
          <p:spPr bwMode="auto">
            <a:xfrm>
              <a:off x="457200" y="534988"/>
              <a:ext cx="1689100" cy="393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Rectangle 21"/>
            <p:cNvSpPr>
              <a:spLocks noChangeArrowheads="1"/>
            </p:cNvSpPr>
            <p:nvPr userDrawn="1"/>
          </p:nvSpPr>
          <p:spPr bwMode="auto">
            <a:xfrm>
              <a:off x="468270" y="546052"/>
              <a:ext cx="1666960" cy="371572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Rectangle 22"/>
            <p:cNvSpPr>
              <a:spLocks noChangeArrowheads="1"/>
            </p:cNvSpPr>
            <p:nvPr userDrawn="1"/>
          </p:nvSpPr>
          <p:spPr bwMode="auto">
            <a:xfrm>
              <a:off x="479340" y="557116"/>
              <a:ext cx="539663" cy="34944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Freeform 23"/>
            <p:cNvSpPr>
              <a:spLocks/>
            </p:cNvSpPr>
            <p:nvPr userDrawn="1"/>
          </p:nvSpPr>
          <p:spPr bwMode="auto">
            <a:xfrm>
              <a:off x="503325" y="574635"/>
              <a:ext cx="491693" cy="307952"/>
            </a:xfrm>
            <a:custGeom>
              <a:avLst/>
              <a:gdLst>
                <a:gd name="T0" fmla="*/ 2147483647 w 310"/>
                <a:gd name="T1" fmla="*/ 2147483647 h 194"/>
                <a:gd name="T2" fmla="*/ 2147483647 w 310"/>
                <a:gd name="T3" fmla="*/ 2147483647 h 194"/>
                <a:gd name="T4" fmla="*/ 2147483647 w 310"/>
                <a:gd name="T5" fmla="*/ 2147483647 h 194"/>
                <a:gd name="T6" fmla="*/ 2147483647 w 310"/>
                <a:gd name="T7" fmla="*/ 2147483647 h 194"/>
                <a:gd name="T8" fmla="*/ 2147483647 w 310"/>
                <a:gd name="T9" fmla="*/ 2147483647 h 194"/>
                <a:gd name="T10" fmla="*/ 2147483647 w 310"/>
                <a:gd name="T11" fmla="*/ 2147483647 h 194"/>
                <a:gd name="T12" fmla="*/ 2147483647 w 310"/>
                <a:gd name="T13" fmla="*/ 2147483647 h 194"/>
                <a:gd name="T14" fmla="*/ 2147483647 w 310"/>
                <a:gd name="T15" fmla="*/ 2147483647 h 194"/>
                <a:gd name="T16" fmla="*/ 2147483647 w 310"/>
                <a:gd name="T17" fmla="*/ 2147483647 h 194"/>
                <a:gd name="T18" fmla="*/ 2147483647 w 310"/>
                <a:gd name="T19" fmla="*/ 2147483647 h 194"/>
                <a:gd name="T20" fmla="*/ 2147483647 w 310"/>
                <a:gd name="T21" fmla="*/ 2147483647 h 194"/>
                <a:gd name="T22" fmla="*/ 2147483647 w 310"/>
                <a:gd name="T23" fmla="*/ 2147483647 h 194"/>
                <a:gd name="T24" fmla="*/ 2147483647 w 310"/>
                <a:gd name="T25" fmla="*/ 2147483647 h 194"/>
                <a:gd name="T26" fmla="*/ 2147483647 w 310"/>
                <a:gd name="T27" fmla="*/ 2147483647 h 194"/>
                <a:gd name="T28" fmla="*/ 2147483647 w 310"/>
                <a:gd name="T29" fmla="*/ 2147483647 h 194"/>
                <a:gd name="T30" fmla="*/ 2147483647 w 310"/>
                <a:gd name="T31" fmla="*/ 2147483647 h 194"/>
                <a:gd name="T32" fmla="*/ 2147483647 w 310"/>
                <a:gd name="T33" fmla="*/ 2147483647 h 194"/>
                <a:gd name="T34" fmla="*/ 2147483647 w 310"/>
                <a:gd name="T35" fmla="*/ 2147483647 h 194"/>
                <a:gd name="T36" fmla="*/ 2147483647 w 310"/>
                <a:gd name="T37" fmla="*/ 2147483647 h 194"/>
                <a:gd name="T38" fmla="*/ 2147483647 w 310"/>
                <a:gd name="T39" fmla="*/ 2147483647 h 194"/>
                <a:gd name="T40" fmla="*/ 2147483647 w 310"/>
                <a:gd name="T41" fmla="*/ 2147483647 h 194"/>
                <a:gd name="T42" fmla="*/ 2147483647 w 310"/>
                <a:gd name="T43" fmla="*/ 2147483647 h 194"/>
                <a:gd name="T44" fmla="*/ 2147483647 w 310"/>
                <a:gd name="T45" fmla="*/ 2147483647 h 194"/>
                <a:gd name="T46" fmla="*/ 2147483647 w 310"/>
                <a:gd name="T47" fmla="*/ 2147483647 h 194"/>
                <a:gd name="T48" fmla="*/ 2147483647 w 310"/>
                <a:gd name="T49" fmla="*/ 2147483647 h 194"/>
                <a:gd name="T50" fmla="*/ 2147483647 w 310"/>
                <a:gd name="T51" fmla="*/ 2147483647 h 194"/>
                <a:gd name="T52" fmla="*/ 2147483647 w 310"/>
                <a:gd name="T53" fmla="*/ 2147483647 h 194"/>
                <a:gd name="T54" fmla="*/ 2147483647 w 310"/>
                <a:gd name="T55" fmla="*/ 2147483647 h 194"/>
                <a:gd name="T56" fmla="*/ 2147483647 w 310"/>
                <a:gd name="T57" fmla="*/ 2147483647 h 194"/>
                <a:gd name="T58" fmla="*/ 2147483647 w 310"/>
                <a:gd name="T59" fmla="*/ 2147483647 h 194"/>
                <a:gd name="T60" fmla="*/ 2147483647 w 310"/>
                <a:gd name="T61" fmla="*/ 2147483647 h 194"/>
                <a:gd name="T62" fmla="*/ 2147483647 w 310"/>
                <a:gd name="T63" fmla="*/ 2147483647 h 194"/>
                <a:gd name="T64" fmla="*/ 2147483647 w 310"/>
                <a:gd name="T65" fmla="*/ 2147483647 h 194"/>
                <a:gd name="T66" fmla="*/ 2147483647 w 310"/>
                <a:gd name="T67" fmla="*/ 2147483647 h 194"/>
                <a:gd name="T68" fmla="*/ 2147483647 w 310"/>
                <a:gd name="T69" fmla="*/ 2147483647 h 194"/>
                <a:gd name="T70" fmla="*/ 2147483647 w 310"/>
                <a:gd name="T71" fmla="*/ 2147483647 h 194"/>
                <a:gd name="T72" fmla="*/ 2147483647 w 310"/>
                <a:gd name="T73" fmla="*/ 2147483647 h 194"/>
                <a:gd name="T74" fmla="*/ 2147483647 w 310"/>
                <a:gd name="T75" fmla="*/ 2147483647 h 194"/>
                <a:gd name="T76" fmla="*/ 2147483647 w 310"/>
                <a:gd name="T77" fmla="*/ 2147483647 h 194"/>
                <a:gd name="T78" fmla="*/ 2147483647 w 310"/>
                <a:gd name="T79" fmla="*/ 2147483647 h 194"/>
                <a:gd name="T80" fmla="*/ 2147483647 w 310"/>
                <a:gd name="T81" fmla="*/ 2147483647 h 194"/>
                <a:gd name="T82" fmla="*/ 2147483647 w 310"/>
                <a:gd name="T83" fmla="*/ 2147483647 h 194"/>
                <a:gd name="T84" fmla="*/ 2147483647 w 310"/>
                <a:gd name="T85" fmla="*/ 2147483647 h 194"/>
                <a:gd name="T86" fmla="*/ 2147483647 w 310"/>
                <a:gd name="T87" fmla="*/ 2147483647 h 194"/>
                <a:gd name="T88" fmla="*/ 2147483647 w 310"/>
                <a:gd name="T89" fmla="*/ 2147483647 h 194"/>
                <a:gd name="T90" fmla="*/ 2147483647 w 310"/>
                <a:gd name="T91" fmla="*/ 2147483647 h 194"/>
                <a:gd name="T92" fmla="*/ 0 w 310"/>
                <a:gd name="T93" fmla="*/ 2147483647 h 194"/>
                <a:gd name="T94" fmla="*/ 2147483647 w 310"/>
                <a:gd name="T95" fmla="*/ 2147483647 h 194"/>
                <a:gd name="T96" fmla="*/ 2147483647 w 310"/>
                <a:gd name="T97" fmla="*/ 2147483647 h 194"/>
                <a:gd name="T98" fmla="*/ 2147483647 w 310"/>
                <a:gd name="T99" fmla="*/ 2147483647 h 194"/>
                <a:gd name="T100" fmla="*/ 2147483647 w 310"/>
                <a:gd name="T101" fmla="*/ 2147483647 h 194"/>
                <a:gd name="T102" fmla="*/ 2147483647 w 310"/>
                <a:gd name="T103" fmla="*/ 2147483647 h 194"/>
                <a:gd name="T104" fmla="*/ 2147483647 w 310"/>
                <a:gd name="T105" fmla="*/ 2147483647 h 194"/>
                <a:gd name="T106" fmla="*/ 2147483647 w 310"/>
                <a:gd name="T107" fmla="*/ 2147483647 h 194"/>
                <a:gd name="T108" fmla="*/ 2147483647 w 310"/>
                <a:gd name="T109" fmla="*/ 2147483647 h 194"/>
                <a:gd name="T110" fmla="*/ 2147483647 w 310"/>
                <a:gd name="T111" fmla="*/ 2147483647 h 194"/>
                <a:gd name="T112" fmla="*/ 2147483647 w 310"/>
                <a:gd name="T113" fmla="*/ 2147483647 h 194"/>
                <a:gd name="T114" fmla="*/ 2147483647 w 310"/>
                <a:gd name="T115" fmla="*/ 2147483647 h 19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10" h="194">
                  <a:moveTo>
                    <a:pt x="155" y="0"/>
                  </a:moveTo>
                  <a:lnTo>
                    <a:pt x="160" y="9"/>
                  </a:lnTo>
                  <a:lnTo>
                    <a:pt x="165" y="16"/>
                  </a:lnTo>
                  <a:lnTo>
                    <a:pt x="170" y="22"/>
                  </a:lnTo>
                  <a:lnTo>
                    <a:pt x="175" y="27"/>
                  </a:lnTo>
                  <a:lnTo>
                    <a:pt x="180" y="31"/>
                  </a:lnTo>
                  <a:lnTo>
                    <a:pt x="185" y="34"/>
                  </a:lnTo>
                  <a:lnTo>
                    <a:pt x="192" y="37"/>
                  </a:lnTo>
                  <a:lnTo>
                    <a:pt x="199" y="39"/>
                  </a:lnTo>
                  <a:lnTo>
                    <a:pt x="207" y="41"/>
                  </a:lnTo>
                  <a:lnTo>
                    <a:pt x="217" y="43"/>
                  </a:lnTo>
                  <a:lnTo>
                    <a:pt x="228" y="46"/>
                  </a:lnTo>
                  <a:lnTo>
                    <a:pt x="227" y="46"/>
                  </a:lnTo>
                  <a:lnTo>
                    <a:pt x="240" y="48"/>
                  </a:lnTo>
                  <a:lnTo>
                    <a:pt x="253" y="51"/>
                  </a:lnTo>
                  <a:lnTo>
                    <a:pt x="262" y="54"/>
                  </a:lnTo>
                  <a:lnTo>
                    <a:pt x="270" y="57"/>
                  </a:lnTo>
                  <a:lnTo>
                    <a:pt x="278" y="60"/>
                  </a:lnTo>
                  <a:lnTo>
                    <a:pt x="287" y="65"/>
                  </a:lnTo>
                  <a:lnTo>
                    <a:pt x="294" y="71"/>
                  </a:lnTo>
                  <a:lnTo>
                    <a:pt x="300" y="77"/>
                  </a:lnTo>
                  <a:lnTo>
                    <a:pt x="304" y="84"/>
                  </a:lnTo>
                  <a:lnTo>
                    <a:pt x="307" y="92"/>
                  </a:lnTo>
                  <a:lnTo>
                    <a:pt x="310" y="100"/>
                  </a:lnTo>
                  <a:lnTo>
                    <a:pt x="310" y="109"/>
                  </a:lnTo>
                  <a:lnTo>
                    <a:pt x="309" y="117"/>
                  </a:lnTo>
                  <a:lnTo>
                    <a:pt x="307" y="126"/>
                  </a:lnTo>
                  <a:lnTo>
                    <a:pt x="304" y="133"/>
                  </a:lnTo>
                  <a:lnTo>
                    <a:pt x="300" y="140"/>
                  </a:lnTo>
                  <a:lnTo>
                    <a:pt x="295" y="146"/>
                  </a:lnTo>
                  <a:lnTo>
                    <a:pt x="289" y="152"/>
                  </a:lnTo>
                  <a:lnTo>
                    <a:pt x="283" y="156"/>
                  </a:lnTo>
                  <a:lnTo>
                    <a:pt x="276" y="160"/>
                  </a:lnTo>
                  <a:lnTo>
                    <a:pt x="268" y="163"/>
                  </a:lnTo>
                  <a:lnTo>
                    <a:pt x="257" y="166"/>
                  </a:lnTo>
                  <a:lnTo>
                    <a:pt x="245" y="168"/>
                  </a:lnTo>
                  <a:lnTo>
                    <a:pt x="233" y="167"/>
                  </a:lnTo>
                  <a:lnTo>
                    <a:pt x="228" y="167"/>
                  </a:lnTo>
                  <a:lnTo>
                    <a:pt x="224" y="166"/>
                  </a:lnTo>
                  <a:lnTo>
                    <a:pt x="220" y="165"/>
                  </a:lnTo>
                  <a:lnTo>
                    <a:pt x="216" y="164"/>
                  </a:lnTo>
                  <a:lnTo>
                    <a:pt x="211" y="162"/>
                  </a:lnTo>
                  <a:lnTo>
                    <a:pt x="207" y="160"/>
                  </a:lnTo>
                  <a:lnTo>
                    <a:pt x="201" y="157"/>
                  </a:lnTo>
                  <a:lnTo>
                    <a:pt x="195" y="153"/>
                  </a:lnTo>
                  <a:lnTo>
                    <a:pt x="188" y="148"/>
                  </a:lnTo>
                  <a:lnTo>
                    <a:pt x="180" y="143"/>
                  </a:lnTo>
                  <a:lnTo>
                    <a:pt x="179" y="144"/>
                  </a:lnTo>
                  <a:lnTo>
                    <a:pt x="186" y="155"/>
                  </a:lnTo>
                  <a:lnTo>
                    <a:pt x="194" y="165"/>
                  </a:lnTo>
                  <a:lnTo>
                    <a:pt x="202" y="174"/>
                  </a:lnTo>
                  <a:lnTo>
                    <a:pt x="212" y="181"/>
                  </a:lnTo>
                  <a:lnTo>
                    <a:pt x="221" y="186"/>
                  </a:lnTo>
                  <a:lnTo>
                    <a:pt x="232" y="190"/>
                  </a:lnTo>
                  <a:lnTo>
                    <a:pt x="233" y="191"/>
                  </a:lnTo>
                  <a:lnTo>
                    <a:pt x="233" y="192"/>
                  </a:lnTo>
                  <a:lnTo>
                    <a:pt x="233" y="193"/>
                  </a:lnTo>
                  <a:lnTo>
                    <a:pt x="233" y="194"/>
                  </a:lnTo>
                  <a:lnTo>
                    <a:pt x="77" y="194"/>
                  </a:lnTo>
                  <a:lnTo>
                    <a:pt x="77" y="193"/>
                  </a:lnTo>
                  <a:lnTo>
                    <a:pt x="77" y="192"/>
                  </a:lnTo>
                  <a:lnTo>
                    <a:pt x="77" y="191"/>
                  </a:lnTo>
                  <a:lnTo>
                    <a:pt x="78" y="190"/>
                  </a:lnTo>
                  <a:lnTo>
                    <a:pt x="89" y="186"/>
                  </a:lnTo>
                  <a:lnTo>
                    <a:pt x="98" y="181"/>
                  </a:lnTo>
                  <a:lnTo>
                    <a:pt x="108" y="174"/>
                  </a:lnTo>
                  <a:lnTo>
                    <a:pt x="116" y="165"/>
                  </a:lnTo>
                  <a:lnTo>
                    <a:pt x="124" y="155"/>
                  </a:lnTo>
                  <a:lnTo>
                    <a:pt x="131" y="144"/>
                  </a:lnTo>
                  <a:lnTo>
                    <a:pt x="130" y="143"/>
                  </a:lnTo>
                  <a:lnTo>
                    <a:pt x="122" y="148"/>
                  </a:lnTo>
                  <a:lnTo>
                    <a:pt x="115" y="153"/>
                  </a:lnTo>
                  <a:lnTo>
                    <a:pt x="109" y="157"/>
                  </a:lnTo>
                  <a:lnTo>
                    <a:pt x="103" y="160"/>
                  </a:lnTo>
                  <a:lnTo>
                    <a:pt x="99" y="162"/>
                  </a:lnTo>
                  <a:lnTo>
                    <a:pt x="94" y="164"/>
                  </a:lnTo>
                  <a:lnTo>
                    <a:pt x="90" y="165"/>
                  </a:lnTo>
                  <a:lnTo>
                    <a:pt x="86" y="166"/>
                  </a:lnTo>
                  <a:lnTo>
                    <a:pt x="82" y="167"/>
                  </a:lnTo>
                  <a:lnTo>
                    <a:pt x="77" y="167"/>
                  </a:lnTo>
                  <a:lnTo>
                    <a:pt x="65" y="168"/>
                  </a:lnTo>
                  <a:lnTo>
                    <a:pt x="54" y="166"/>
                  </a:lnTo>
                  <a:lnTo>
                    <a:pt x="42" y="163"/>
                  </a:lnTo>
                  <a:lnTo>
                    <a:pt x="34" y="160"/>
                  </a:lnTo>
                  <a:lnTo>
                    <a:pt x="27" y="156"/>
                  </a:lnTo>
                  <a:lnTo>
                    <a:pt x="21" y="152"/>
                  </a:lnTo>
                  <a:lnTo>
                    <a:pt x="15" y="146"/>
                  </a:lnTo>
                  <a:lnTo>
                    <a:pt x="10" y="140"/>
                  </a:lnTo>
                  <a:lnTo>
                    <a:pt x="6" y="133"/>
                  </a:lnTo>
                  <a:lnTo>
                    <a:pt x="3" y="126"/>
                  </a:lnTo>
                  <a:lnTo>
                    <a:pt x="1" y="117"/>
                  </a:lnTo>
                  <a:lnTo>
                    <a:pt x="0" y="109"/>
                  </a:lnTo>
                  <a:lnTo>
                    <a:pt x="1" y="100"/>
                  </a:lnTo>
                  <a:lnTo>
                    <a:pt x="3" y="92"/>
                  </a:lnTo>
                  <a:lnTo>
                    <a:pt x="6" y="84"/>
                  </a:lnTo>
                  <a:lnTo>
                    <a:pt x="11" y="77"/>
                  </a:lnTo>
                  <a:lnTo>
                    <a:pt x="16" y="71"/>
                  </a:lnTo>
                  <a:lnTo>
                    <a:pt x="24" y="65"/>
                  </a:lnTo>
                  <a:lnTo>
                    <a:pt x="32" y="60"/>
                  </a:lnTo>
                  <a:lnTo>
                    <a:pt x="40" y="57"/>
                  </a:lnTo>
                  <a:lnTo>
                    <a:pt x="49" y="54"/>
                  </a:lnTo>
                  <a:lnTo>
                    <a:pt x="57" y="51"/>
                  </a:lnTo>
                  <a:lnTo>
                    <a:pt x="70" y="48"/>
                  </a:lnTo>
                  <a:lnTo>
                    <a:pt x="83" y="46"/>
                  </a:lnTo>
                  <a:lnTo>
                    <a:pt x="94" y="43"/>
                  </a:lnTo>
                  <a:lnTo>
                    <a:pt x="103" y="41"/>
                  </a:lnTo>
                  <a:lnTo>
                    <a:pt x="111" y="39"/>
                  </a:lnTo>
                  <a:lnTo>
                    <a:pt x="118" y="37"/>
                  </a:lnTo>
                  <a:lnTo>
                    <a:pt x="125" y="34"/>
                  </a:lnTo>
                  <a:lnTo>
                    <a:pt x="130" y="31"/>
                  </a:lnTo>
                  <a:lnTo>
                    <a:pt x="135" y="27"/>
                  </a:lnTo>
                  <a:lnTo>
                    <a:pt x="140" y="22"/>
                  </a:lnTo>
                  <a:lnTo>
                    <a:pt x="145" y="16"/>
                  </a:lnTo>
                  <a:lnTo>
                    <a:pt x="150" y="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Freeform 24"/>
            <p:cNvSpPr>
              <a:spLocks/>
            </p:cNvSpPr>
            <p:nvPr userDrawn="1"/>
          </p:nvSpPr>
          <p:spPr bwMode="auto">
            <a:xfrm>
              <a:off x="1173061" y="638253"/>
              <a:ext cx="123615" cy="176105"/>
            </a:xfrm>
            <a:custGeom>
              <a:avLst/>
              <a:gdLst>
                <a:gd name="T0" fmla="*/ 2147483647 w 78"/>
                <a:gd name="T1" fmla="*/ 2147483647 h 111"/>
                <a:gd name="T2" fmla="*/ 2147483647 w 78"/>
                <a:gd name="T3" fmla="*/ 2147483647 h 111"/>
                <a:gd name="T4" fmla="*/ 2147483647 w 78"/>
                <a:gd name="T5" fmla="*/ 2147483647 h 111"/>
                <a:gd name="T6" fmla="*/ 2147483647 w 78"/>
                <a:gd name="T7" fmla="*/ 2147483647 h 111"/>
                <a:gd name="T8" fmla="*/ 2147483647 w 78"/>
                <a:gd name="T9" fmla="*/ 2147483647 h 111"/>
                <a:gd name="T10" fmla="*/ 2147483647 w 78"/>
                <a:gd name="T11" fmla="*/ 2147483647 h 111"/>
                <a:gd name="T12" fmla="*/ 2147483647 w 78"/>
                <a:gd name="T13" fmla="*/ 2147483647 h 111"/>
                <a:gd name="T14" fmla="*/ 2147483647 w 78"/>
                <a:gd name="T15" fmla="*/ 2147483647 h 111"/>
                <a:gd name="T16" fmla="*/ 2147483647 w 78"/>
                <a:gd name="T17" fmla="*/ 2147483647 h 111"/>
                <a:gd name="T18" fmla="*/ 2147483647 w 78"/>
                <a:gd name="T19" fmla="*/ 2147483647 h 111"/>
                <a:gd name="T20" fmla="*/ 2147483647 w 78"/>
                <a:gd name="T21" fmla="*/ 2147483647 h 111"/>
                <a:gd name="T22" fmla="*/ 2147483647 w 78"/>
                <a:gd name="T23" fmla="*/ 2147483647 h 111"/>
                <a:gd name="T24" fmla="*/ 2147483647 w 78"/>
                <a:gd name="T25" fmla="*/ 2147483647 h 111"/>
                <a:gd name="T26" fmla="*/ 2147483647 w 78"/>
                <a:gd name="T27" fmla="*/ 2147483647 h 111"/>
                <a:gd name="T28" fmla="*/ 2147483647 w 78"/>
                <a:gd name="T29" fmla="*/ 2147483647 h 111"/>
                <a:gd name="T30" fmla="*/ 2147483647 w 78"/>
                <a:gd name="T31" fmla="*/ 2147483647 h 111"/>
                <a:gd name="T32" fmla="*/ 2147483647 w 78"/>
                <a:gd name="T33" fmla="*/ 2147483647 h 111"/>
                <a:gd name="T34" fmla="*/ 2147483647 w 78"/>
                <a:gd name="T35" fmla="*/ 2147483647 h 111"/>
                <a:gd name="T36" fmla="*/ 2147483647 w 78"/>
                <a:gd name="T37" fmla="*/ 2147483647 h 111"/>
                <a:gd name="T38" fmla="*/ 2147483647 w 78"/>
                <a:gd name="T39" fmla="*/ 2147483647 h 111"/>
                <a:gd name="T40" fmla="*/ 2147483647 w 78"/>
                <a:gd name="T41" fmla="*/ 2147483647 h 111"/>
                <a:gd name="T42" fmla="*/ 2147483647 w 78"/>
                <a:gd name="T43" fmla="*/ 2147483647 h 111"/>
                <a:gd name="T44" fmla="*/ 2147483647 w 78"/>
                <a:gd name="T45" fmla="*/ 2147483647 h 111"/>
                <a:gd name="T46" fmla="*/ 2147483647 w 78"/>
                <a:gd name="T47" fmla="*/ 2147483647 h 111"/>
                <a:gd name="T48" fmla="*/ 0 w 78"/>
                <a:gd name="T49" fmla="*/ 2147483647 h 111"/>
                <a:gd name="T50" fmla="*/ 2147483647 w 78"/>
                <a:gd name="T51" fmla="*/ 2147483647 h 111"/>
                <a:gd name="T52" fmla="*/ 2147483647 w 78"/>
                <a:gd name="T53" fmla="*/ 2147483647 h 111"/>
                <a:gd name="T54" fmla="*/ 2147483647 w 78"/>
                <a:gd name="T55" fmla="*/ 2147483647 h 111"/>
                <a:gd name="T56" fmla="*/ 2147483647 w 78"/>
                <a:gd name="T57" fmla="*/ 2147483647 h 111"/>
                <a:gd name="T58" fmla="*/ 2147483647 w 78"/>
                <a:gd name="T59" fmla="*/ 2147483647 h 111"/>
                <a:gd name="T60" fmla="*/ 2147483647 w 78"/>
                <a:gd name="T61" fmla="*/ 2147483647 h 111"/>
                <a:gd name="T62" fmla="*/ 2147483647 w 78"/>
                <a:gd name="T63" fmla="*/ 2147483647 h 111"/>
                <a:gd name="T64" fmla="*/ 2147483647 w 78"/>
                <a:gd name="T65" fmla="*/ 2147483647 h 111"/>
                <a:gd name="T66" fmla="*/ 2147483647 w 78"/>
                <a:gd name="T67" fmla="*/ 2147483647 h 111"/>
                <a:gd name="T68" fmla="*/ 2147483647 w 78"/>
                <a:gd name="T69" fmla="*/ 2147483647 h 111"/>
                <a:gd name="T70" fmla="*/ 2147483647 w 78"/>
                <a:gd name="T71" fmla="*/ 2147483647 h 111"/>
                <a:gd name="T72" fmla="*/ 2147483647 w 78"/>
                <a:gd name="T73" fmla="*/ 2147483647 h 111"/>
                <a:gd name="T74" fmla="*/ 2147483647 w 78"/>
                <a:gd name="T75" fmla="*/ 2147483647 h 111"/>
                <a:gd name="T76" fmla="*/ 2147483647 w 78"/>
                <a:gd name="T77" fmla="*/ 2147483647 h 111"/>
                <a:gd name="T78" fmla="*/ 0 w 78"/>
                <a:gd name="T79" fmla="*/ 2147483647 h 111"/>
                <a:gd name="T80" fmla="*/ 2147483647 w 78"/>
                <a:gd name="T81" fmla="*/ 2147483647 h 111"/>
                <a:gd name="T82" fmla="*/ 2147483647 w 78"/>
                <a:gd name="T83" fmla="*/ 2147483647 h 111"/>
                <a:gd name="T84" fmla="*/ 2147483647 w 78"/>
                <a:gd name="T85" fmla="*/ 2147483647 h 111"/>
                <a:gd name="T86" fmla="*/ 2147483647 w 78"/>
                <a:gd name="T87" fmla="*/ 2147483647 h 111"/>
                <a:gd name="T88" fmla="*/ 2147483647 w 78"/>
                <a:gd name="T89" fmla="*/ 0 h 11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8" h="111">
                  <a:moveTo>
                    <a:pt x="41" y="0"/>
                  </a:moveTo>
                  <a:lnTo>
                    <a:pt x="48" y="1"/>
                  </a:lnTo>
                  <a:lnTo>
                    <a:pt x="56" y="2"/>
                  </a:lnTo>
                  <a:lnTo>
                    <a:pt x="64" y="3"/>
                  </a:lnTo>
                  <a:lnTo>
                    <a:pt x="73" y="5"/>
                  </a:lnTo>
                  <a:lnTo>
                    <a:pt x="73" y="29"/>
                  </a:lnTo>
                  <a:lnTo>
                    <a:pt x="62" y="29"/>
                  </a:lnTo>
                  <a:lnTo>
                    <a:pt x="61" y="24"/>
                  </a:lnTo>
                  <a:lnTo>
                    <a:pt x="60" y="19"/>
                  </a:lnTo>
                  <a:lnTo>
                    <a:pt x="58" y="15"/>
                  </a:lnTo>
                  <a:lnTo>
                    <a:pt x="55" y="12"/>
                  </a:lnTo>
                  <a:lnTo>
                    <a:pt x="52" y="9"/>
                  </a:lnTo>
                  <a:lnTo>
                    <a:pt x="47" y="8"/>
                  </a:lnTo>
                  <a:lnTo>
                    <a:pt x="41" y="7"/>
                  </a:lnTo>
                  <a:lnTo>
                    <a:pt x="36" y="7"/>
                  </a:lnTo>
                  <a:lnTo>
                    <a:pt x="31" y="9"/>
                  </a:lnTo>
                  <a:lnTo>
                    <a:pt x="27" y="11"/>
                  </a:lnTo>
                  <a:lnTo>
                    <a:pt x="24" y="15"/>
                  </a:lnTo>
                  <a:lnTo>
                    <a:pt x="22" y="19"/>
                  </a:lnTo>
                  <a:lnTo>
                    <a:pt x="21" y="25"/>
                  </a:lnTo>
                  <a:lnTo>
                    <a:pt x="22" y="30"/>
                  </a:lnTo>
                  <a:lnTo>
                    <a:pt x="24" y="34"/>
                  </a:lnTo>
                  <a:lnTo>
                    <a:pt x="27" y="37"/>
                  </a:lnTo>
                  <a:lnTo>
                    <a:pt x="30" y="39"/>
                  </a:lnTo>
                  <a:lnTo>
                    <a:pt x="34" y="41"/>
                  </a:lnTo>
                  <a:lnTo>
                    <a:pt x="39" y="43"/>
                  </a:lnTo>
                  <a:lnTo>
                    <a:pt x="43" y="44"/>
                  </a:lnTo>
                  <a:lnTo>
                    <a:pt x="47" y="45"/>
                  </a:lnTo>
                  <a:lnTo>
                    <a:pt x="51" y="46"/>
                  </a:lnTo>
                  <a:lnTo>
                    <a:pt x="57" y="48"/>
                  </a:lnTo>
                  <a:lnTo>
                    <a:pt x="62" y="50"/>
                  </a:lnTo>
                  <a:lnTo>
                    <a:pt x="67" y="52"/>
                  </a:lnTo>
                  <a:lnTo>
                    <a:pt x="71" y="55"/>
                  </a:lnTo>
                  <a:lnTo>
                    <a:pt x="74" y="59"/>
                  </a:lnTo>
                  <a:lnTo>
                    <a:pt x="76" y="64"/>
                  </a:lnTo>
                  <a:lnTo>
                    <a:pt x="78" y="69"/>
                  </a:lnTo>
                  <a:lnTo>
                    <a:pt x="78" y="76"/>
                  </a:lnTo>
                  <a:lnTo>
                    <a:pt x="77" y="84"/>
                  </a:lnTo>
                  <a:lnTo>
                    <a:pt x="75" y="90"/>
                  </a:lnTo>
                  <a:lnTo>
                    <a:pt x="73" y="95"/>
                  </a:lnTo>
                  <a:lnTo>
                    <a:pt x="69" y="100"/>
                  </a:lnTo>
                  <a:lnTo>
                    <a:pt x="64" y="103"/>
                  </a:lnTo>
                  <a:lnTo>
                    <a:pt x="59" y="106"/>
                  </a:lnTo>
                  <a:lnTo>
                    <a:pt x="53" y="108"/>
                  </a:lnTo>
                  <a:lnTo>
                    <a:pt x="47" y="110"/>
                  </a:lnTo>
                  <a:lnTo>
                    <a:pt x="40" y="110"/>
                  </a:lnTo>
                  <a:lnTo>
                    <a:pt x="33" y="111"/>
                  </a:lnTo>
                  <a:lnTo>
                    <a:pt x="22" y="110"/>
                  </a:lnTo>
                  <a:lnTo>
                    <a:pt x="11" y="108"/>
                  </a:lnTo>
                  <a:lnTo>
                    <a:pt x="0" y="105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2" y="84"/>
                  </a:lnTo>
                  <a:lnTo>
                    <a:pt x="13" y="89"/>
                  </a:lnTo>
                  <a:lnTo>
                    <a:pt x="15" y="94"/>
                  </a:lnTo>
                  <a:lnTo>
                    <a:pt x="16" y="98"/>
                  </a:lnTo>
                  <a:lnTo>
                    <a:pt x="19" y="101"/>
                  </a:lnTo>
                  <a:lnTo>
                    <a:pt x="23" y="103"/>
                  </a:lnTo>
                  <a:lnTo>
                    <a:pt x="28" y="104"/>
                  </a:lnTo>
                  <a:lnTo>
                    <a:pt x="35" y="104"/>
                  </a:lnTo>
                  <a:lnTo>
                    <a:pt x="40" y="104"/>
                  </a:lnTo>
                  <a:lnTo>
                    <a:pt x="46" y="102"/>
                  </a:lnTo>
                  <a:lnTo>
                    <a:pt x="50" y="99"/>
                  </a:lnTo>
                  <a:lnTo>
                    <a:pt x="53" y="95"/>
                  </a:lnTo>
                  <a:lnTo>
                    <a:pt x="55" y="90"/>
                  </a:lnTo>
                  <a:lnTo>
                    <a:pt x="56" y="84"/>
                  </a:lnTo>
                  <a:lnTo>
                    <a:pt x="55" y="79"/>
                  </a:lnTo>
                  <a:lnTo>
                    <a:pt x="53" y="74"/>
                  </a:lnTo>
                  <a:lnTo>
                    <a:pt x="50" y="70"/>
                  </a:lnTo>
                  <a:lnTo>
                    <a:pt x="45" y="67"/>
                  </a:lnTo>
                  <a:lnTo>
                    <a:pt x="34" y="64"/>
                  </a:lnTo>
                  <a:lnTo>
                    <a:pt x="28" y="62"/>
                  </a:lnTo>
                  <a:lnTo>
                    <a:pt x="23" y="60"/>
                  </a:lnTo>
                  <a:lnTo>
                    <a:pt x="17" y="58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5" y="49"/>
                  </a:lnTo>
                  <a:lnTo>
                    <a:pt x="2" y="44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8" y="11"/>
                  </a:lnTo>
                  <a:lnTo>
                    <a:pt x="13" y="7"/>
                  </a:lnTo>
                  <a:lnTo>
                    <a:pt x="18" y="5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5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Freeform 25"/>
            <p:cNvSpPr>
              <a:spLocks/>
            </p:cNvSpPr>
            <p:nvPr userDrawn="1"/>
          </p:nvSpPr>
          <p:spPr bwMode="auto">
            <a:xfrm>
              <a:off x="1489479" y="666836"/>
              <a:ext cx="142065" cy="147522"/>
            </a:xfrm>
            <a:custGeom>
              <a:avLst/>
              <a:gdLst>
                <a:gd name="T0" fmla="*/ 2147483647 w 90"/>
                <a:gd name="T1" fmla="*/ 0 h 93"/>
                <a:gd name="T2" fmla="*/ 2147483647 w 90"/>
                <a:gd name="T3" fmla="*/ 2147483647 h 93"/>
                <a:gd name="T4" fmla="*/ 2147483647 w 90"/>
                <a:gd name="T5" fmla="*/ 2147483647 h 93"/>
                <a:gd name="T6" fmla="*/ 2147483647 w 90"/>
                <a:gd name="T7" fmla="*/ 2147483647 h 93"/>
                <a:gd name="T8" fmla="*/ 2147483647 w 90"/>
                <a:gd name="T9" fmla="*/ 2147483647 h 93"/>
                <a:gd name="T10" fmla="*/ 2147483647 w 90"/>
                <a:gd name="T11" fmla="*/ 2147483647 h 93"/>
                <a:gd name="T12" fmla="*/ 2147483647 w 90"/>
                <a:gd name="T13" fmla="*/ 2147483647 h 93"/>
                <a:gd name="T14" fmla="*/ 2147483647 w 90"/>
                <a:gd name="T15" fmla="*/ 2147483647 h 93"/>
                <a:gd name="T16" fmla="*/ 2147483647 w 90"/>
                <a:gd name="T17" fmla="*/ 2147483647 h 93"/>
                <a:gd name="T18" fmla="*/ 2147483647 w 90"/>
                <a:gd name="T19" fmla="*/ 2147483647 h 93"/>
                <a:gd name="T20" fmla="*/ 2147483647 w 90"/>
                <a:gd name="T21" fmla="*/ 2147483647 h 93"/>
                <a:gd name="T22" fmla="*/ 2147483647 w 90"/>
                <a:gd name="T23" fmla="*/ 2147483647 h 93"/>
                <a:gd name="T24" fmla="*/ 2147483647 w 90"/>
                <a:gd name="T25" fmla="*/ 2147483647 h 93"/>
                <a:gd name="T26" fmla="*/ 2147483647 w 90"/>
                <a:gd name="T27" fmla="*/ 2147483647 h 93"/>
                <a:gd name="T28" fmla="*/ 2147483647 w 90"/>
                <a:gd name="T29" fmla="*/ 2147483647 h 93"/>
                <a:gd name="T30" fmla="*/ 2147483647 w 90"/>
                <a:gd name="T31" fmla="*/ 2147483647 h 93"/>
                <a:gd name="T32" fmla="*/ 2147483647 w 90"/>
                <a:gd name="T33" fmla="*/ 2147483647 h 93"/>
                <a:gd name="T34" fmla="*/ 2147483647 w 90"/>
                <a:gd name="T35" fmla="*/ 2147483647 h 93"/>
                <a:gd name="T36" fmla="*/ 2147483647 w 90"/>
                <a:gd name="T37" fmla="*/ 2147483647 h 93"/>
                <a:gd name="T38" fmla="*/ 2147483647 w 90"/>
                <a:gd name="T39" fmla="*/ 2147483647 h 93"/>
                <a:gd name="T40" fmla="*/ 2147483647 w 90"/>
                <a:gd name="T41" fmla="*/ 2147483647 h 93"/>
                <a:gd name="T42" fmla="*/ 2147483647 w 90"/>
                <a:gd name="T43" fmla="*/ 2147483647 h 93"/>
                <a:gd name="T44" fmla="*/ 2147483647 w 90"/>
                <a:gd name="T45" fmla="*/ 2147483647 h 93"/>
                <a:gd name="T46" fmla="*/ 2147483647 w 90"/>
                <a:gd name="T47" fmla="*/ 2147483647 h 93"/>
                <a:gd name="T48" fmla="*/ 2147483647 w 90"/>
                <a:gd name="T49" fmla="*/ 2147483647 h 93"/>
                <a:gd name="T50" fmla="*/ 2147483647 w 90"/>
                <a:gd name="T51" fmla="*/ 2147483647 h 93"/>
                <a:gd name="T52" fmla="*/ 2147483647 w 90"/>
                <a:gd name="T53" fmla="*/ 2147483647 h 93"/>
                <a:gd name="T54" fmla="*/ 2147483647 w 90"/>
                <a:gd name="T55" fmla="*/ 2147483647 h 93"/>
                <a:gd name="T56" fmla="*/ 2147483647 w 90"/>
                <a:gd name="T57" fmla="*/ 2147483647 h 93"/>
                <a:gd name="T58" fmla="*/ 2147483647 w 90"/>
                <a:gd name="T59" fmla="*/ 2147483647 h 93"/>
                <a:gd name="T60" fmla="*/ 2147483647 w 90"/>
                <a:gd name="T61" fmla="*/ 2147483647 h 93"/>
                <a:gd name="T62" fmla="*/ 2147483647 w 90"/>
                <a:gd name="T63" fmla="*/ 2147483647 h 93"/>
                <a:gd name="T64" fmla="*/ 2147483647 w 90"/>
                <a:gd name="T65" fmla="*/ 2147483647 h 93"/>
                <a:gd name="T66" fmla="*/ 2147483647 w 90"/>
                <a:gd name="T67" fmla="*/ 2147483647 h 93"/>
                <a:gd name="T68" fmla="*/ 0 w 90"/>
                <a:gd name="T69" fmla="*/ 2147483647 h 93"/>
                <a:gd name="T70" fmla="*/ 2147483647 w 90"/>
                <a:gd name="T71" fmla="*/ 2147483647 h 93"/>
                <a:gd name="T72" fmla="*/ 2147483647 w 90"/>
                <a:gd name="T73" fmla="*/ 2147483647 h 93"/>
                <a:gd name="T74" fmla="*/ 2147483647 w 90"/>
                <a:gd name="T75" fmla="*/ 2147483647 h 93"/>
                <a:gd name="T76" fmla="*/ 2147483647 w 90"/>
                <a:gd name="T77" fmla="*/ 0 h 9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90" h="93">
                  <a:moveTo>
                    <a:pt x="47" y="0"/>
                  </a:moveTo>
                  <a:lnTo>
                    <a:pt x="55" y="0"/>
                  </a:lnTo>
                  <a:lnTo>
                    <a:pt x="63" y="0"/>
                  </a:lnTo>
                  <a:lnTo>
                    <a:pt x="71" y="1"/>
                  </a:lnTo>
                  <a:lnTo>
                    <a:pt x="78" y="3"/>
                  </a:lnTo>
                  <a:lnTo>
                    <a:pt x="78" y="26"/>
                  </a:lnTo>
                  <a:lnTo>
                    <a:pt x="69" y="26"/>
                  </a:lnTo>
                  <a:lnTo>
                    <a:pt x="68" y="19"/>
                  </a:lnTo>
                  <a:lnTo>
                    <a:pt x="67" y="14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5"/>
                  </a:lnTo>
                  <a:lnTo>
                    <a:pt x="47" y="5"/>
                  </a:lnTo>
                  <a:lnTo>
                    <a:pt x="41" y="5"/>
                  </a:lnTo>
                  <a:lnTo>
                    <a:pt x="36" y="7"/>
                  </a:lnTo>
                  <a:lnTo>
                    <a:pt x="32" y="9"/>
                  </a:lnTo>
                  <a:lnTo>
                    <a:pt x="28" y="13"/>
                  </a:lnTo>
                  <a:lnTo>
                    <a:pt x="25" y="17"/>
                  </a:lnTo>
                  <a:lnTo>
                    <a:pt x="24" y="21"/>
                  </a:lnTo>
                  <a:lnTo>
                    <a:pt x="22" y="26"/>
                  </a:lnTo>
                  <a:lnTo>
                    <a:pt x="21" y="32"/>
                  </a:lnTo>
                  <a:lnTo>
                    <a:pt x="20" y="37"/>
                  </a:lnTo>
                  <a:lnTo>
                    <a:pt x="20" y="42"/>
                  </a:lnTo>
                  <a:lnTo>
                    <a:pt x="20" y="53"/>
                  </a:lnTo>
                  <a:lnTo>
                    <a:pt x="21" y="65"/>
                  </a:lnTo>
                  <a:lnTo>
                    <a:pt x="25" y="74"/>
                  </a:lnTo>
                  <a:lnTo>
                    <a:pt x="27" y="79"/>
                  </a:lnTo>
                  <a:lnTo>
                    <a:pt x="30" y="82"/>
                  </a:lnTo>
                  <a:lnTo>
                    <a:pt x="35" y="85"/>
                  </a:lnTo>
                  <a:lnTo>
                    <a:pt x="40" y="87"/>
                  </a:lnTo>
                  <a:lnTo>
                    <a:pt x="46" y="87"/>
                  </a:lnTo>
                  <a:lnTo>
                    <a:pt x="49" y="87"/>
                  </a:lnTo>
                  <a:lnTo>
                    <a:pt x="52" y="86"/>
                  </a:lnTo>
                  <a:lnTo>
                    <a:pt x="56" y="85"/>
                  </a:lnTo>
                  <a:lnTo>
                    <a:pt x="59" y="84"/>
                  </a:lnTo>
                  <a:lnTo>
                    <a:pt x="61" y="81"/>
                  </a:lnTo>
                  <a:lnTo>
                    <a:pt x="62" y="79"/>
                  </a:lnTo>
                  <a:lnTo>
                    <a:pt x="62" y="77"/>
                  </a:lnTo>
                  <a:lnTo>
                    <a:pt x="62" y="61"/>
                  </a:lnTo>
                  <a:lnTo>
                    <a:pt x="62" y="59"/>
                  </a:lnTo>
                  <a:lnTo>
                    <a:pt x="61" y="58"/>
                  </a:lnTo>
                  <a:lnTo>
                    <a:pt x="59" y="57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7" y="56"/>
                  </a:lnTo>
                  <a:lnTo>
                    <a:pt x="47" y="50"/>
                  </a:lnTo>
                  <a:lnTo>
                    <a:pt x="90" y="50"/>
                  </a:lnTo>
                  <a:lnTo>
                    <a:pt x="90" y="56"/>
                  </a:lnTo>
                  <a:lnTo>
                    <a:pt x="86" y="56"/>
                  </a:lnTo>
                  <a:lnTo>
                    <a:pt x="83" y="57"/>
                  </a:lnTo>
                  <a:lnTo>
                    <a:pt x="82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1" y="87"/>
                  </a:lnTo>
                  <a:lnTo>
                    <a:pt x="74" y="87"/>
                  </a:lnTo>
                  <a:lnTo>
                    <a:pt x="68" y="89"/>
                  </a:lnTo>
                  <a:lnTo>
                    <a:pt x="55" y="92"/>
                  </a:lnTo>
                  <a:lnTo>
                    <a:pt x="49" y="93"/>
                  </a:lnTo>
                  <a:lnTo>
                    <a:pt x="43" y="93"/>
                  </a:lnTo>
                  <a:lnTo>
                    <a:pt x="34" y="92"/>
                  </a:lnTo>
                  <a:lnTo>
                    <a:pt x="26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8" y="79"/>
                  </a:lnTo>
                  <a:lnTo>
                    <a:pt x="4" y="73"/>
                  </a:lnTo>
                  <a:lnTo>
                    <a:pt x="2" y="66"/>
                  </a:lnTo>
                  <a:lnTo>
                    <a:pt x="1" y="57"/>
                  </a:lnTo>
                  <a:lnTo>
                    <a:pt x="0" y="48"/>
                  </a:lnTo>
                  <a:lnTo>
                    <a:pt x="1" y="37"/>
                  </a:lnTo>
                  <a:lnTo>
                    <a:pt x="2" y="28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4" y="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" name="Freeform 26"/>
            <p:cNvSpPr>
              <a:spLocks/>
            </p:cNvSpPr>
            <p:nvPr userDrawn="1"/>
          </p:nvSpPr>
          <p:spPr bwMode="auto">
            <a:xfrm>
              <a:off x="1648149" y="668680"/>
              <a:ext cx="110700" cy="143834"/>
            </a:xfrm>
            <a:custGeom>
              <a:avLst/>
              <a:gdLst>
                <a:gd name="T0" fmla="*/ 0 w 70"/>
                <a:gd name="T1" fmla="*/ 0 h 91"/>
                <a:gd name="T2" fmla="*/ 2147483647 w 70"/>
                <a:gd name="T3" fmla="*/ 0 h 91"/>
                <a:gd name="T4" fmla="*/ 2147483647 w 70"/>
                <a:gd name="T5" fmla="*/ 2147483647 h 91"/>
                <a:gd name="T6" fmla="*/ 2147483647 w 70"/>
                <a:gd name="T7" fmla="*/ 2147483647 h 91"/>
                <a:gd name="T8" fmla="*/ 2147483647 w 70"/>
                <a:gd name="T9" fmla="*/ 2147483647 h 91"/>
                <a:gd name="T10" fmla="*/ 2147483647 w 70"/>
                <a:gd name="T11" fmla="*/ 2147483647 h 91"/>
                <a:gd name="T12" fmla="*/ 2147483647 w 70"/>
                <a:gd name="T13" fmla="*/ 2147483647 h 91"/>
                <a:gd name="T14" fmla="*/ 2147483647 w 70"/>
                <a:gd name="T15" fmla="*/ 2147483647 h 91"/>
                <a:gd name="T16" fmla="*/ 2147483647 w 70"/>
                <a:gd name="T17" fmla="*/ 2147483647 h 91"/>
                <a:gd name="T18" fmla="*/ 2147483647 w 70"/>
                <a:gd name="T19" fmla="*/ 2147483647 h 91"/>
                <a:gd name="T20" fmla="*/ 2147483647 w 70"/>
                <a:gd name="T21" fmla="*/ 2147483647 h 91"/>
                <a:gd name="T22" fmla="*/ 2147483647 w 70"/>
                <a:gd name="T23" fmla="*/ 2147483647 h 91"/>
                <a:gd name="T24" fmla="*/ 2147483647 w 70"/>
                <a:gd name="T25" fmla="*/ 2147483647 h 91"/>
                <a:gd name="T26" fmla="*/ 2147483647 w 70"/>
                <a:gd name="T27" fmla="*/ 2147483647 h 91"/>
                <a:gd name="T28" fmla="*/ 2147483647 w 70"/>
                <a:gd name="T29" fmla="*/ 2147483647 h 91"/>
                <a:gd name="T30" fmla="*/ 2147483647 w 70"/>
                <a:gd name="T31" fmla="*/ 2147483647 h 91"/>
                <a:gd name="T32" fmla="*/ 2147483647 w 70"/>
                <a:gd name="T33" fmla="*/ 2147483647 h 91"/>
                <a:gd name="T34" fmla="*/ 2147483647 w 70"/>
                <a:gd name="T35" fmla="*/ 2147483647 h 91"/>
                <a:gd name="T36" fmla="*/ 2147483647 w 70"/>
                <a:gd name="T37" fmla="*/ 2147483647 h 91"/>
                <a:gd name="T38" fmla="*/ 2147483647 w 70"/>
                <a:gd name="T39" fmla="*/ 2147483647 h 91"/>
                <a:gd name="T40" fmla="*/ 2147483647 w 70"/>
                <a:gd name="T41" fmla="*/ 2147483647 h 91"/>
                <a:gd name="T42" fmla="*/ 2147483647 w 70"/>
                <a:gd name="T43" fmla="*/ 2147483647 h 91"/>
                <a:gd name="T44" fmla="*/ 2147483647 w 70"/>
                <a:gd name="T45" fmla="*/ 2147483647 h 91"/>
                <a:gd name="T46" fmla="*/ 2147483647 w 70"/>
                <a:gd name="T47" fmla="*/ 2147483647 h 91"/>
                <a:gd name="T48" fmla="*/ 2147483647 w 70"/>
                <a:gd name="T49" fmla="*/ 2147483647 h 91"/>
                <a:gd name="T50" fmla="*/ 2147483647 w 70"/>
                <a:gd name="T51" fmla="*/ 2147483647 h 91"/>
                <a:gd name="T52" fmla="*/ 2147483647 w 70"/>
                <a:gd name="T53" fmla="*/ 2147483647 h 91"/>
                <a:gd name="T54" fmla="*/ 2147483647 w 70"/>
                <a:gd name="T55" fmla="*/ 2147483647 h 91"/>
                <a:gd name="T56" fmla="*/ 2147483647 w 70"/>
                <a:gd name="T57" fmla="*/ 2147483647 h 91"/>
                <a:gd name="T58" fmla="*/ 2147483647 w 70"/>
                <a:gd name="T59" fmla="*/ 2147483647 h 91"/>
                <a:gd name="T60" fmla="*/ 2147483647 w 70"/>
                <a:gd name="T61" fmla="*/ 2147483647 h 91"/>
                <a:gd name="T62" fmla="*/ 2147483647 w 70"/>
                <a:gd name="T63" fmla="*/ 2147483647 h 91"/>
                <a:gd name="T64" fmla="*/ 2147483647 w 70"/>
                <a:gd name="T65" fmla="*/ 2147483647 h 91"/>
                <a:gd name="T66" fmla="*/ 2147483647 w 70"/>
                <a:gd name="T67" fmla="*/ 2147483647 h 91"/>
                <a:gd name="T68" fmla="*/ 2147483647 w 70"/>
                <a:gd name="T69" fmla="*/ 2147483647 h 91"/>
                <a:gd name="T70" fmla="*/ 2147483647 w 70"/>
                <a:gd name="T71" fmla="*/ 2147483647 h 91"/>
                <a:gd name="T72" fmla="*/ 2147483647 w 70"/>
                <a:gd name="T73" fmla="*/ 2147483647 h 91"/>
                <a:gd name="T74" fmla="*/ 2147483647 w 70"/>
                <a:gd name="T75" fmla="*/ 2147483647 h 91"/>
                <a:gd name="T76" fmla="*/ 2147483647 w 70"/>
                <a:gd name="T77" fmla="*/ 2147483647 h 91"/>
                <a:gd name="T78" fmla="*/ 2147483647 w 70"/>
                <a:gd name="T79" fmla="*/ 2147483647 h 91"/>
                <a:gd name="T80" fmla="*/ 2147483647 w 70"/>
                <a:gd name="T81" fmla="*/ 2147483647 h 91"/>
                <a:gd name="T82" fmla="*/ 2147483647 w 70"/>
                <a:gd name="T83" fmla="*/ 2147483647 h 91"/>
                <a:gd name="T84" fmla="*/ 0 w 70"/>
                <a:gd name="T85" fmla="*/ 2147483647 h 91"/>
                <a:gd name="T86" fmla="*/ 0 w 70"/>
                <a:gd name="T87" fmla="*/ 2147483647 h 91"/>
                <a:gd name="T88" fmla="*/ 2147483647 w 70"/>
                <a:gd name="T89" fmla="*/ 2147483647 h 91"/>
                <a:gd name="T90" fmla="*/ 2147483647 w 70"/>
                <a:gd name="T91" fmla="*/ 2147483647 h 91"/>
                <a:gd name="T92" fmla="*/ 2147483647 w 70"/>
                <a:gd name="T93" fmla="*/ 2147483647 h 91"/>
                <a:gd name="T94" fmla="*/ 2147483647 w 70"/>
                <a:gd name="T95" fmla="*/ 2147483647 h 91"/>
                <a:gd name="T96" fmla="*/ 2147483647 w 70"/>
                <a:gd name="T97" fmla="*/ 2147483647 h 91"/>
                <a:gd name="T98" fmla="*/ 2147483647 w 70"/>
                <a:gd name="T99" fmla="*/ 2147483647 h 91"/>
                <a:gd name="T100" fmla="*/ 2147483647 w 70"/>
                <a:gd name="T101" fmla="*/ 2147483647 h 91"/>
                <a:gd name="T102" fmla="*/ 2147483647 w 70"/>
                <a:gd name="T103" fmla="*/ 2147483647 h 91"/>
                <a:gd name="T104" fmla="*/ 2147483647 w 70"/>
                <a:gd name="T105" fmla="*/ 2147483647 h 91"/>
                <a:gd name="T106" fmla="*/ 2147483647 w 70"/>
                <a:gd name="T107" fmla="*/ 2147483647 h 91"/>
                <a:gd name="T108" fmla="*/ 0 w 70"/>
                <a:gd name="T109" fmla="*/ 2147483647 h 91"/>
                <a:gd name="T110" fmla="*/ 0 w 70"/>
                <a:gd name="T111" fmla="*/ 0 h 9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70" h="91">
                  <a:moveTo>
                    <a:pt x="0" y="0"/>
                  </a:moveTo>
                  <a:lnTo>
                    <a:pt x="70" y="0"/>
                  </a:lnTo>
                  <a:lnTo>
                    <a:pt x="70" y="22"/>
                  </a:lnTo>
                  <a:lnTo>
                    <a:pt x="61" y="22"/>
                  </a:lnTo>
                  <a:lnTo>
                    <a:pt x="60" y="16"/>
                  </a:lnTo>
                  <a:lnTo>
                    <a:pt x="59" y="12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3" y="7"/>
                  </a:lnTo>
                  <a:lnTo>
                    <a:pt x="48" y="6"/>
                  </a:lnTo>
                  <a:lnTo>
                    <a:pt x="29" y="6"/>
                  </a:lnTo>
                  <a:lnTo>
                    <a:pt x="29" y="39"/>
                  </a:lnTo>
                  <a:lnTo>
                    <a:pt x="37" y="39"/>
                  </a:lnTo>
                  <a:lnTo>
                    <a:pt x="40" y="39"/>
                  </a:lnTo>
                  <a:lnTo>
                    <a:pt x="43" y="38"/>
                  </a:lnTo>
                  <a:lnTo>
                    <a:pt x="45" y="36"/>
                  </a:lnTo>
                  <a:lnTo>
                    <a:pt x="46" y="33"/>
                  </a:lnTo>
                  <a:lnTo>
                    <a:pt x="46" y="30"/>
                  </a:lnTo>
                  <a:lnTo>
                    <a:pt x="47" y="27"/>
                  </a:lnTo>
                  <a:lnTo>
                    <a:pt x="54" y="27"/>
                  </a:lnTo>
                  <a:lnTo>
                    <a:pt x="53" y="34"/>
                  </a:lnTo>
                  <a:lnTo>
                    <a:pt x="53" y="50"/>
                  </a:lnTo>
                  <a:lnTo>
                    <a:pt x="54" y="58"/>
                  </a:lnTo>
                  <a:lnTo>
                    <a:pt x="47" y="58"/>
                  </a:lnTo>
                  <a:lnTo>
                    <a:pt x="46" y="54"/>
                  </a:lnTo>
                  <a:lnTo>
                    <a:pt x="46" y="51"/>
                  </a:lnTo>
                  <a:lnTo>
                    <a:pt x="45" y="49"/>
                  </a:lnTo>
                  <a:lnTo>
                    <a:pt x="43" y="47"/>
                  </a:lnTo>
                  <a:lnTo>
                    <a:pt x="41" y="46"/>
                  </a:lnTo>
                  <a:lnTo>
                    <a:pt x="37" y="45"/>
                  </a:lnTo>
                  <a:lnTo>
                    <a:pt x="29" y="45"/>
                  </a:lnTo>
                  <a:lnTo>
                    <a:pt x="29" y="85"/>
                  </a:lnTo>
                  <a:lnTo>
                    <a:pt x="43" y="85"/>
                  </a:lnTo>
                  <a:lnTo>
                    <a:pt x="49" y="84"/>
                  </a:lnTo>
                  <a:lnTo>
                    <a:pt x="53" y="83"/>
                  </a:lnTo>
                  <a:lnTo>
                    <a:pt x="56" y="82"/>
                  </a:lnTo>
                  <a:lnTo>
                    <a:pt x="58" y="79"/>
                  </a:lnTo>
                  <a:lnTo>
                    <a:pt x="59" y="76"/>
                  </a:lnTo>
                  <a:lnTo>
                    <a:pt x="60" y="71"/>
                  </a:lnTo>
                  <a:lnTo>
                    <a:pt x="61" y="66"/>
                  </a:lnTo>
                  <a:lnTo>
                    <a:pt x="70" y="66"/>
                  </a:lnTo>
                  <a:lnTo>
                    <a:pt x="70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1" y="80"/>
                  </a:lnTo>
                  <a:lnTo>
                    <a:pt x="11" y="11"/>
                  </a:lnTo>
                  <a:lnTo>
                    <a:pt x="10" y="9"/>
                  </a:lnTo>
                  <a:lnTo>
                    <a:pt x="9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Freeform 27"/>
            <p:cNvSpPr>
              <a:spLocks/>
            </p:cNvSpPr>
            <p:nvPr userDrawn="1"/>
          </p:nvSpPr>
          <p:spPr bwMode="auto">
            <a:xfrm>
              <a:off x="1776377" y="668680"/>
              <a:ext cx="128228" cy="143834"/>
            </a:xfrm>
            <a:custGeom>
              <a:avLst/>
              <a:gdLst>
                <a:gd name="T0" fmla="*/ 0 w 81"/>
                <a:gd name="T1" fmla="*/ 0 h 91"/>
                <a:gd name="T2" fmla="*/ 2147483647 w 81"/>
                <a:gd name="T3" fmla="*/ 0 h 91"/>
                <a:gd name="T4" fmla="*/ 2147483647 w 81"/>
                <a:gd name="T5" fmla="*/ 2147483647 h 91"/>
                <a:gd name="T6" fmla="*/ 2147483647 w 81"/>
                <a:gd name="T7" fmla="*/ 2147483647 h 91"/>
                <a:gd name="T8" fmla="*/ 2147483647 w 81"/>
                <a:gd name="T9" fmla="*/ 2147483647 h 91"/>
                <a:gd name="T10" fmla="*/ 2147483647 w 81"/>
                <a:gd name="T11" fmla="*/ 2147483647 h 91"/>
                <a:gd name="T12" fmla="*/ 2147483647 w 81"/>
                <a:gd name="T13" fmla="*/ 2147483647 h 91"/>
                <a:gd name="T14" fmla="*/ 2147483647 w 81"/>
                <a:gd name="T15" fmla="*/ 2147483647 h 91"/>
                <a:gd name="T16" fmla="*/ 2147483647 w 81"/>
                <a:gd name="T17" fmla="*/ 2147483647 h 91"/>
                <a:gd name="T18" fmla="*/ 2147483647 w 81"/>
                <a:gd name="T19" fmla="*/ 2147483647 h 91"/>
                <a:gd name="T20" fmla="*/ 2147483647 w 81"/>
                <a:gd name="T21" fmla="*/ 2147483647 h 91"/>
                <a:gd name="T22" fmla="*/ 2147483647 w 81"/>
                <a:gd name="T23" fmla="*/ 2147483647 h 91"/>
                <a:gd name="T24" fmla="*/ 2147483647 w 81"/>
                <a:gd name="T25" fmla="*/ 2147483647 h 91"/>
                <a:gd name="T26" fmla="*/ 2147483647 w 81"/>
                <a:gd name="T27" fmla="*/ 2147483647 h 91"/>
                <a:gd name="T28" fmla="*/ 2147483647 w 81"/>
                <a:gd name="T29" fmla="*/ 2147483647 h 91"/>
                <a:gd name="T30" fmla="*/ 2147483647 w 81"/>
                <a:gd name="T31" fmla="*/ 2147483647 h 91"/>
                <a:gd name="T32" fmla="*/ 2147483647 w 81"/>
                <a:gd name="T33" fmla="*/ 2147483647 h 91"/>
                <a:gd name="T34" fmla="*/ 2147483647 w 81"/>
                <a:gd name="T35" fmla="*/ 2147483647 h 91"/>
                <a:gd name="T36" fmla="*/ 2147483647 w 81"/>
                <a:gd name="T37" fmla="*/ 2147483647 h 91"/>
                <a:gd name="T38" fmla="*/ 2147483647 w 81"/>
                <a:gd name="T39" fmla="*/ 2147483647 h 91"/>
                <a:gd name="T40" fmla="*/ 2147483647 w 81"/>
                <a:gd name="T41" fmla="*/ 2147483647 h 91"/>
                <a:gd name="T42" fmla="*/ 2147483647 w 81"/>
                <a:gd name="T43" fmla="*/ 2147483647 h 91"/>
                <a:gd name="T44" fmla="*/ 2147483647 w 81"/>
                <a:gd name="T45" fmla="*/ 2147483647 h 91"/>
                <a:gd name="T46" fmla="*/ 2147483647 w 81"/>
                <a:gd name="T47" fmla="*/ 2147483647 h 91"/>
                <a:gd name="T48" fmla="*/ 2147483647 w 81"/>
                <a:gd name="T49" fmla="*/ 2147483647 h 91"/>
                <a:gd name="T50" fmla="*/ 2147483647 w 81"/>
                <a:gd name="T51" fmla="*/ 2147483647 h 91"/>
                <a:gd name="T52" fmla="*/ 2147483647 w 81"/>
                <a:gd name="T53" fmla="*/ 2147483647 h 91"/>
                <a:gd name="T54" fmla="*/ 2147483647 w 81"/>
                <a:gd name="T55" fmla="*/ 2147483647 h 91"/>
                <a:gd name="T56" fmla="*/ 2147483647 w 81"/>
                <a:gd name="T57" fmla="*/ 2147483647 h 91"/>
                <a:gd name="T58" fmla="*/ 2147483647 w 81"/>
                <a:gd name="T59" fmla="*/ 2147483647 h 91"/>
                <a:gd name="T60" fmla="*/ 2147483647 w 81"/>
                <a:gd name="T61" fmla="*/ 2147483647 h 91"/>
                <a:gd name="T62" fmla="*/ 2147483647 w 81"/>
                <a:gd name="T63" fmla="*/ 2147483647 h 91"/>
                <a:gd name="T64" fmla="*/ 2147483647 w 81"/>
                <a:gd name="T65" fmla="*/ 2147483647 h 91"/>
                <a:gd name="T66" fmla="*/ 2147483647 w 81"/>
                <a:gd name="T67" fmla="*/ 2147483647 h 91"/>
                <a:gd name="T68" fmla="*/ 2147483647 w 81"/>
                <a:gd name="T69" fmla="*/ 2147483647 h 91"/>
                <a:gd name="T70" fmla="*/ 0 w 81"/>
                <a:gd name="T71" fmla="*/ 2147483647 h 91"/>
                <a:gd name="T72" fmla="*/ 0 w 81"/>
                <a:gd name="T73" fmla="*/ 0 h 9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81" h="91">
                  <a:moveTo>
                    <a:pt x="0" y="0"/>
                  </a:moveTo>
                  <a:lnTo>
                    <a:pt x="81" y="0"/>
                  </a:lnTo>
                  <a:lnTo>
                    <a:pt x="81" y="24"/>
                  </a:lnTo>
                  <a:lnTo>
                    <a:pt x="72" y="24"/>
                  </a:lnTo>
                  <a:lnTo>
                    <a:pt x="71" y="18"/>
                  </a:lnTo>
                  <a:lnTo>
                    <a:pt x="70" y="14"/>
                  </a:lnTo>
                  <a:lnTo>
                    <a:pt x="69" y="11"/>
                  </a:lnTo>
                  <a:lnTo>
                    <a:pt x="67" y="8"/>
                  </a:lnTo>
                  <a:lnTo>
                    <a:pt x="64" y="7"/>
                  </a:lnTo>
                  <a:lnTo>
                    <a:pt x="61" y="6"/>
                  </a:lnTo>
                  <a:lnTo>
                    <a:pt x="55" y="6"/>
                  </a:lnTo>
                  <a:lnTo>
                    <a:pt x="50" y="6"/>
                  </a:lnTo>
                  <a:lnTo>
                    <a:pt x="50" y="81"/>
                  </a:lnTo>
                  <a:lnTo>
                    <a:pt x="51" y="83"/>
                  </a:lnTo>
                  <a:lnTo>
                    <a:pt x="52" y="84"/>
                  </a:lnTo>
                  <a:lnTo>
                    <a:pt x="54" y="85"/>
                  </a:lnTo>
                  <a:lnTo>
                    <a:pt x="58" y="85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18" y="91"/>
                  </a:lnTo>
                  <a:lnTo>
                    <a:pt x="18" y="85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9" y="84"/>
                  </a:lnTo>
                  <a:lnTo>
                    <a:pt x="30" y="83"/>
                  </a:lnTo>
                  <a:lnTo>
                    <a:pt x="31" y="81"/>
                  </a:lnTo>
                  <a:lnTo>
                    <a:pt x="31" y="6"/>
                  </a:lnTo>
                  <a:lnTo>
                    <a:pt x="26" y="6"/>
                  </a:lnTo>
                  <a:lnTo>
                    <a:pt x="20" y="6"/>
                  </a:lnTo>
                  <a:lnTo>
                    <a:pt x="17" y="7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0" y="18"/>
                  </a:lnTo>
                  <a:lnTo>
                    <a:pt x="9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Freeform 28"/>
            <p:cNvSpPr>
              <a:spLocks/>
            </p:cNvSpPr>
            <p:nvPr userDrawn="1"/>
          </p:nvSpPr>
          <p:spPr bwMode="auto">
            <a:xfrm>
              <a:off x="1919365" y="668680"/>
              <a:ext cx="68265" cy="143834"/>
            </a:xfrm>
            <a:custGeom>
              <a:avLst/>
              <a:gdLst>
                <a:gd name="T0" fmla="*/ 0 w 43"/>
                <a:gd name="T1" fmla="*/ 0 h 91"/>
                <a:gd name="T2" fmla="*/ 2147483647 w 43"/>
                <a:gd name="T3" fmla="*/ 0 h 91"/>
                <a:gd name="T4" fmla="*/ 2147483647 w 43"/>
                <a:gd name="T5" fmla="*/ 2147483647 h 91"/>
                <a:gd name="T6" fmla="*/ 2147483647 w 43"/>
                <a:gd name="T7" fmla="*/ 2147483647 h 91"/>
                <a:gd name="T8" fmla="*/ 2147483647 w 43"/>
                <a:gd name="T9" fmla="*/ 2147483647 h 91"/>
                <a:gd name="T10" fmla="*/ 2147483647 w 43"/>
                <a:gd name="T11" fmla="*/ 2147483647 h 91"/>
                <a:gd name="T12" fmla="*/ 2147483647 w 43"/>
                <a:gd name="T13" fmla="*/ 2147483647 h 91"/>
                <a:gd name="T14" fmla="*/ 2147483647 w 43"/>
                <a:gd name="T15" fmla="*/ 2147483647 h 91"/>
                <a:gd name="T16" fmla="*/ 2147483647 w 43"/>
                <a:gd name="T17" fmla="*/ 2147483647 h 91"/>
                <a:gd name="T18" fmla="*/ 2147483647 w 43"/>
                <a:gd name="T19" fmla="*/ 2147483647 h 91"/>
                <a:gd name="T20" fmla="*/ 2147483647 w 43"/>
                <a:gd name="T21" fmla="*/ 2147483647 h 91"/>
                <a:gd name="T22" fmla="*/ 2147483647 w 43"/>
                <a:gd name="T23" fmla="*/ 2147483647 h 91"/>
                <a:gd name="T24" fmla="*/ 2147483647 w 43"/>
                <a:gd name="T25" fmla="*/ 2147483647 h 91"/>
                <a:gd name="T26" fmla="*/ 2147483647 w 43"/>
                <a:gd name="T27" fmla="*/ 2147483647 h 91"/>
                <a:gd name="T28" fmla="*/ 2147483647 w 43"/>
                <a:gd name="T29" fmla="*/ 2147483647 h 91"/>
                <a:gd name="T30" fmla="*/ 0 w 43"/>
                <a:gd name="T31" fmla="*/ 2147483647 h 91"/>
                <a:gd name="T32" fmla="*/ 0 w 43"/>
                <a:gd name="T33" fmla="*/ 2147483647 h 91"/>
                <a:gd name="T34" fmla="*/ 2147483647 w 43"/>
                <a:gd name="T35" fmla="*/ 2147483647 h 91"/>
                <a:gd name="T36" fmla="*/ 2147483647 w 43"/>
                <a:gd name="T37" fmla="*/ 2147483647 h 91"/>
                <a:gd name="T38" fmla="*/ 2147483647 w 43"/>
                <a:gd name="T39" fmla="*/ 2147483647 h 91"/>
                <a:gd name="T40" fmla="*/ 2147483647 w 43"/>
                <a:gd name="T41" fmla="*/ 2147483647 h 91"/>
                <a:gd name="T42" fmla="*/ 2147483647 w 43"/>
                <a:gd name="T43" fmla="*/ 2147483647 h 91"/>
                <a:gd name="T44" fmla="*/ 2147483647 w 43"/>
                <a:gd name="T45" fmla="*/ 2147483647 h 91"/>
                <a:gd name="T46" fmla="*/ 2147483647 w 43"/>
                <a:gd name="T47" fmla="*/ 2147483647 h 91"/>
                <a:gd name="T48" fmla="*/ 2147483647 w 43"/>
                <a:gd name="T49" fmla="*/ 2147483647 h 91"/>
                <a:gd name="T50" fmla="*/ 2147483647 w 43"/>
                <a:gd name="T51" fmla="*/ 2147483647 h 91"/>
                <a:gd name="T52" fmla="*/ 2147483647 w 43"/>
                <a:gd name="T53" fmla="*/ 2147483647 h 91"/>
                <a:gd name="T54" fmla="*/ 0 w 43"/>
                <a:gd name="T55" fmla="*/ 2147483647 h 91"/>
                <a:gd name="T56" fmla="*/ 0 w 43"/>
                <a:gd name="T57" fmla="*/ 0 h 9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3" h="91">
                  <a:moveTo>
                    <a:pt x="0" y="0"/>
                  </a:moveTo>
                  <a:lnTo>
                    <a:pt x="43" y="0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5" y="6"/>
                  </a:lnTo>
                  <a:lnTo>
                    <a:pt x="33" y="7"/>
                  </a:lnTo>
                  <a:lnTo>
                    <a:pt x="32" y="8"/>
                  </a:lnTo>
                  <a:lnTo>
                    <a:pt x="31" y="10"/>
                  </a:lnTo>
                  <a:lnTo>
                    <a:pt x="31" y="81"/>
                  </a:lnTo>
                  <a:lnTo>
                    <a:pt x="32" y="83"/>
                  </a:lnTo>
                  <a:lnTo>
                    <a:pt x="33" y="84"/>
                  </a:lnTo>
                  <a:lnTo>
                    <a:pt x="35" y="85"/>
                  </a:lnTo>
                  <a:lnTo>
                    <a:pt x="38" y="85"/>
                  </a:lnTo>
                  <a:lnTo>
                    <a:pt x="43" y="85"/>
                  </a:lnTo>
                  <a:lnTo>
                    <a:pt x="43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9" y="85"/>
                  </a:lnTo>
                  <a:lnTo>
                    <a:pt x="11" y="84"/>
                  </a:lnTo>
                  <a:lnTo>
                    <a:pt x="12" y="83"/>
                  </a:lnTo>
                  <a:lnTo>
                    <a:pt x="12" y="8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1" y="7"/>
                  </a:lnTo>
                  <a:lnTo>
                    <a:pt x="9" y="6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Freeform 29"/>
            <p:cNvSpPr>
              <a:spLocks noEditPoints="1"/>
            </p:cNvSpPr>
            <p:nvPr userDrawn="1"/>
          </p:nvSpPr>
          <p:spPr bwMode="auto">
            <a:xfrm>
              <a:off x="1320661" y="666836"/>
              <a:ext cx="142988" cy="147522"/>
            </a:xfrm>
            <a:custGeom>
              <a:avLst/>
              <a:gdLst>
                <a:gd name="T0" fmla="*/ 2147483647 w 90"/>
                <a:gd name="T1" fmla="*/ 2147483647 h 93"/>
                <a:gd name="T2" fmla="*/ 2147483647 w 90"/>
                <a:gd name="T3" fmla="*/ 2147483647 h 93"/>
                <a:gd name="T4" fmla="*/ 2147483647 w 90"/>
                <a:gd name="T5" fmla="*/ 2147483647 h 93"/>
                <a:gd name="T6" fmla="*/ 2147483647 w 90"/>
                <a:gd name="T7" fmla="*/ 2147483647 h 93"/>
                <a:gd name="T8" fmla="*/ 2147483647 w 90"/>
                <a:gd name="T9" fmla="*/ 2147483647 h 93"/>
                <a:gd name="T10" fmla="*/ 2147483647 w 90"/>
                <a:gd name="T11" fmla="*/ 2147483647 h 93"/>
                <a:gd name="T12" fmla="*/ 2147483647 w 90"/>
                <a:gd name="T13" fmla="*/ 2147483647 h 93"/>
                <a:gd name="T14" fmla="*/ 2147483647 w 90"/>
                <a:gd name="T15" fmla="*/ 2147483647 h 93"/>
                <a:gd name="T16" fmla="*/ 2147483647 w 90"/>
                <a:gd name="T17" fmla="*/ 2147483647 h 93"/>
                <a:gd name="T18" fmla="*/ 2147483647 w 90"/>
                <a:gd name="T19" fmla="*/ 2147483647 h 93"/>
                <a:gd name="T20" fmla="*/ 2147483647 w 90"/>
                <a:gd name="T21" fmla="*/ 2147483647 h 93"/>
                <a:gd name="T22" fmla="*/ 2147483647 w 90"/>
                <a:gd name="T23" fmla="*/ 2147483647 h 93"/>
                <a:gd name="T24" fmla="*/ 2147483647 w 90"/>
                <a:gd name="T25" fmla="*/ 2147483647 h 93"/>
                <a:gd name="T26" fmla="*/ 2147483647 w 90"/>
                <a:gd name="T27" fmla="*/ 2147483647 h 93"/>
                <a:gd name="T28" fmla="*/ 2147483647 w 90"/>
                <a:gd name="T29" fmla="*/ 2147483647 h 93"/>
                <a:gd name="T30" fmla="*/ 2147483647 w 90"/>
                <a:gd name="T31" fmla="*/ 2147483647 h 93"/>
                <a:gd name="T32" fmla="*/ 2147483647 w 90"/>
                <a:gd name="T33" fmla="*/ 2147483647 h 93"/>
                <a:gd name="T34" fmla="*/ 2147483647 w 90"/>
                <a:gd name="T35" fmla="*/ 0 h 93"/>
                <a:gd name="T36" fmla="*/ 2147483647 w 90"/>
                <a:gd name="T37" fmla="*/ 2147483647 h 93"/>
                <a:gd name="T38" fmla="*/ 2147483647 w 90"/>
                <a:gd name="T39" fmla="*/ 2147483647 h 93"/>
                <a:gd name="T40" fmla="*/ 2147483647 w 90"/>
                <a:gd name="T41" fmla="*/ 2147483647 h 93"/>
                <a:gd name="T42" fmla="*/ 2147483647 w 90"/>
                <a:gd name="T43" fmla="*/ 2147483647 h 93"/>
                <a:gd name="T44" fmla="*/ 2147483647 w 90"/>
                <a:gd name="T45" fmla="*/ 2147483647 h 93"/>
                <a:gd name="T46" fmla="*/ 2147483647 w 90"/>
                <a:gd name="T47" fmla="*/ 2147483647 h 93"/>
                <a:gd name="T48" fmla="*/ 2147483647 w 90"/>
                <a:gd name="T49" fmla="*/ 2147483647 h 93"/>
                <a:gd name="T50" fmla="*/ 2147483647 w 90"/>
                <a:gd name="T51" fmla="*/ 2147483647 h 93"/>
                <a:gd name="T52" fmla="*/ 2147483647 w 90"/>
                <a:gd name="T53" fmla="*/ 2147483647 h 93"/>
                <a:gd name="T54" fmla="*/ 2147483647 w 90"/>
                <a:gd name="T55" fmla="*/ 2147483647 h 93"/>
                <a:gd name="T56" fmla="*/ 2147483647 w 90"/>
                <a:gd name="T57" fmla="*/ 2147483647 h 93"/>
                <a:gd name="T58" fmla="*/ 2147483647 w 90"/>
                <a:gd name="T59" fmla="*/ 2147483647 h 93"/>
                <a:gd name="T60" fmla="*/ 2147483647 w 90"/>
                <a:gd name="T61" fmla="*/ 2147483647 h 93"/>
                <a:gd name="T62" fmla="*/ 2147483647 w 90"/>
                <a:gd name="T63" fmla="*/ 2147483647 h 93"/>
                <a:gd name="T64" fmla="*/ 2147483647 w 90"/>
                <a:gd name="T65" fmla="*/ 2147483647 h 93"/>
                <a:gd name="T66" fmla="*/ 2147483647 w 90"/>
                <a:gd name="T67" fmla="*/ 2147483647 h 93"/>
                <a:gd name="T68" fmla="*/ 2147483647 w 90"/>
                <a:gd name="T69" fmla="*/ 2147483647 h 93"/>
                <a:gd name="T70" fmla="*/ 2147483647 w 90"/>
                <a:gd name="T71" fmla="*/ 0 h 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90" h="93">
                  <a:moveTo>
                    <a:pt x="45" y="5"/>
                  </a:moveTo>
                  <a:lnTo>
                    <a:pt x="39" y="5"/>
                  </a:lnTo>
                  <a:lnTo>
                    <a:pt x="34" y="7"/>
                  </a:lnTo>
                  <a:lnTo>
                    <a:pt x="30" y="10"/>
                  </a:lnTo>
                  <a:lnTo>
                    <a:pt x="27" y="14"/>
                  </a:lnTo>
                  <a:lnTo>
                    <a:pt x="24" y="19"/>
                  </a:lnTo>
                  <a:lnTo>
                    <a:pt x="23" y="25"/>
                  </a:lnTo>
                  <a:lnTo>
                    <a:pt x="22" y="31"/>
                  </a:lnTo>
                  <a:lnTo>
                    <a:pt x="21" y="38"/>
                  </a:lnTo>
                  <a:lnTo>
                    <a:pt x="21" y="54"/>
                  </a:lnTo>
                  <a:lnTo>
                    <a:pt x="22" y="61"/>
                  </a:lnTo>
                  <a:lnTo>
                    <a:pt x="23" y="67"/>
                  </a:lnTo>
                  <a:lnTo>
                    <a:pt x="24" y="73"/>
                  </a:lnTo>
                  <a:lnTo>
                    <a:pt x="27" y="78"/>
                  </a:lnTo>
                  <a:lnTo>
                    <a:pt x="30" y="82"/>
                  </a:lnTo>
                  <a:lnTo>
                    <a:pt x="34" y="85"/>
                  </a:lnTo>
                  <a:lnTo>
                    <a:pt x="39" y="86"/>
                  </a:lnTo>
                  <a:lnTo>
                    <a:pt x="45" y="87"/>
                  </a:lnTo>
                  <a:lnTo>
                    <a:pt x="51" y="86"/>
                  </a:lnTo>
                  <a:lnTo>
                    <a:pt x="56" y="85"/>
                  </a:lnTo>
                  <a:lnTo>
                    <a:pt x="60" y="82"/>
                  </a:lnTo>
                  <a:lnTo>
                    <a:pt x="63" y="78"/>
                  </a:lnTo>
                  <a:lnTo>
                    <a:pt x="66" y="73"/>
                  </a:lnTo>
                  <a:lnTo>
                    <a:pt x="67" y="67"/>
                  </a:lnTo>
                  <a:lnTo>
                    <a:pt x="68" y="61"/>
                  </a:lnTo>
                  <a:lnTo>
                    <a:pt x="69" y="54"/>
                  </a:lnTo>
                  <a:lnTo>
                    <a:pt x="69" y="38"/>
                  </a:lnTo>
                  <a:lnTo>
                    <a:pt x="68" y="31"/>
                  </a:lnTo>
                  <a:lnTo>
                    <a:pt x="67" y="25"/>
                  </a:lnTo>
                  <a:lnTo>
                    <a:pt x="66" y="19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6" y="7"/>
                  </a:lnTo>
                  <a:lnTo>
                    <a:pt x="51" y="5"/>
                  </a:lnTo>
                  <a:lnTo>
                    <a:pt x="45" y="5"/>
                  </a:lnTo>
                  <a:close/>
                  <a:moveTo>
                    <a:pt x="45" y="0"/>
                  </a:moveTo>
                  <a:lnTo>
                    <a:pt x="55" y="0"/>
                  </a:lnTo>
                  <a:lnTo>
                    <a:pt x="63" y="2"/>
                  </a:lnTo>
                  <a:lnTo>
                    <a:pt x="71" y="4"/>
                  </a:lnTo>
                  <a:lnTo>
                    <a:pt x="76" y="8"/>
                  </a:lnTo>
                  <a:lnTo>
                    <a:pt x="81" y="14"/>
                  </a:lnTo>
                  <a:lnTo>
                    <a:pt x="85" y="20"/>
                  </a:lnTo>
                  <a:lnTo>
                    <a:pt x="87" y="27"/>
                  </a:lnTo>
                  <a:lnTo>
                    <a:pt x="89" y="36"/>
                  </a:lnTo>
                  <a:lnTo>
                    <a:pt x="90" y="46"/>
                  </a:lnTo>
                  <a:lnTo>
                    <a:pt x="89" y="56"/>
                  </a:lnTo>
                  <a:lnTo>
                    <a:pt x="87" y="65"/>
                  </a:lnTo>
                  <a:lnTo>
                    <a:pt x="85" y="72"/>
                  </a:lnTo>
                  <a:lnTo>
                    <a:pt x="81" y="78"/>
                  </a:lnTo>
                  <a:lnTo>
                    <a:pt x="77" y="84"/>
                  </a:lnTo>
                  <a:lnTo>
                    <a:pt x="71" y="88"/>
                  </a:lnTo>
                  <a:lnTo>
                    <a:pt x="63" y="90"/>
                  </a:lnTo>
                  <a:lnTo>
                    <a:pt x="55" y="92"/>
                  </a:lnTo>
                  <a:lnTo>
                    <a:pt x="45" y="93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9" y="78"/>
                  </a:lnTo>
                  <a:lnTo>
                    <a:pt x="5" y="72"/>
                  </a:lnTo>
                  <a:lnTo>
                    <a:pt x="3" y="65"/>
                  </a:lnTo>
                  <a:lnTo>
                    <a:pt x="1" y="56"/>
                  </a:lnTo>
                  <a:lnTo>
                    <a:pt x="0" y="46"/>
                  </a:lnTo>
                  <a:lnTo>
                    <a:pt x="1" y="36"/>
                  </a:lnTo>
                  <a:lnTo>
                    <a:pt x="3" y="27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3" name="Rectangle 71"/>
          <p:cNvSpPr>
            <a:spLocks noChangeArrowheads="1"/>
          </p:cNvSpPr>
          <p:nvPr userDrawn="1"/>
        </p:nvSpPr>
        <p:spPr bwMode="auto">
          <a:xfrm>
            <a:off x="5902325" y="957263"/>
            <a:ext cx="3065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i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Local Touch – Global Reach</a:t>
            </a:r>
          </a:p>
        </p:txBody>
      </p:sp>
      <p:sp>
        <p:nvSpPr>
          <p:cNvPr id="44" name="Text Box 9"/>
          <p:cNvSpPr txBox="1">
            <a:spLocks noChangeArrowheads="1"/>
          </p:cNvSpPr>
          <p:nvPr userDrawn="1"/>
        </p:nvSpPr>
        <p:spPr bwMode="gray">
          <a:xfrm>
            <a:off x="7432675" y="6484938"/>
            <a:ext cx="1225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1652E"/>
                </a:solidFill>
                <a:ea typeface="ＭＳ Ｐゴシック" charset="0"/>
                <a:cs typeface="Arial" charset="0"/>
              </a:rPr>
              <a:t>www.us.sogeti.com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3733800"/>
            <a:ext cx="77724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087938"/>
            <a:ext cx="6005512" cy="831850"/>
          </a:xfr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1769170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D826-32FA-6248-865C-B3580E0A2F0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BBC5-C9E5-9E4C-8C70-070FCBD6A6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03918"/>
      </p:ext>
    </p:extLst>
  </p:cSld>
  <p:clrMapOvr>
    <a:masterClrMapping/>
  </p:clrMapOvr>
  <p:transition spd="slow">
    <p:push dir="u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15097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56695"/>
      </p:ext>
    </p:extLst>
  </p:cSld>
  <p:clrMapOvr>
    <a:masterClrMapping/>
  </p:clrMapOvr>
  <p:transition spd="slow">
    <p:push dir="u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3889684"/>
      </p:ext>
    </p:extLst>
  </p:cSld>
  <p:clrMapOvr>
    <a:masterClrMapping/>
  </p:clrMapOvr>
  <p:transition spd="slow">
    <p:push dir="u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126426"/>
            <a:ext cx="4260850" cy="150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26426"/>
            <a:ext cx="4262438" cy="150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5110"/>
      </p:ext>
    </p:extLst>
  </p:cSld>
  <p:clrMapOvr>
    <a:masterClrMapping/>
  </p:clrMapOvr>
  <p:transition spd="slow">
    <p:push dir="u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38788"/>
      </p:ext>
    </p:extLst>
  </p:cSld>
  <p:clrMapOvr>
    <a:masterClrMapping/>
  </p:clrMapOvr>
  <p:transition spd="slow">
    <p:push dir="u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66967"/>
      </p:ext>
    </p:extLst>
  </p:cSld>
  <p:clrMapOvr>
    <a:masterClrMapping/>
  </p:clrMapOvr>
  <p:transition spd="slow">
    <p:push dir="u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365246"/>
      </p:ext>
    </p:extLst>
  </p:cSld>
  <p:clrMapOvr>
    <a:masterClrMapping/>
  </p:clrMapOvr>
  <p:transition spd="slow">
    <p:push dir="u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9827040"/>
      </p:ext>
    </p:extLst>
  </p:cSld>
  <p:clrMapOvr>
    <a:masterClrMapping/>
  </p:clrMapOvr>
  <p:transition spd="slow">
    <p:push dir="u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7138988"/>
      </p:ext>
    </p:extLst>
  </p:cSld>
  <p:clrMapOvr>
    <a:masterClrMapping/>
  </p:clrMapOvr>
  <p:transition spd="slow">
    <p:push dir="u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67418"/>
      </p:ext>
    </p:extLst>
  </p:cSld>
  <p:clrMapOvr>
    <a:masterClrMapping/>
  </p:clrMapOvr>
  <p:transition spd="slow">
    <p:push dir="u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0"/>
            <a:ext cx="2168525" cy="2560638"/>
          </a:xfrm>
        </p:spPr>
        <p:txBody>
          <a:bodyPr vert="eaVert"/>
          <a:lstStyle>
            <a:lvl1pPr>
              <a:defRPr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354763" cy="2560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6123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D826-32FA-6248-865C-B3580E0A2F0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BBC5-C9E5-9E4C-8C70-070FCBD6A6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6952"/>
      </p:ext>
    </p:extLst>
  </p:cSld>
  <p:clrMapOvr>
    <a:masterClrMapping/>
  </p:clrMapOvr>
  <p:transition spd="slow">
    <p:push dir="u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04800"/>
            <a:ext cx="12763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0" y="3312179"/>
            <a:ext cx="9144000" cy="484094"/>
          </a:xfrm>
        </p:spPr>
        <p:txBody>
          <a:bodyPr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Font typeface="Arial"/>
              <a:buNone/>
              <a:defRPr lang="en-US" sz="32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Light" pitchFamily="34" charset="0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13589"/>
      </p:ext>
    </p:extLst>
  </p:cSld>
  <p:clrMapOvr>
    <a:masterClrMapping/>
  </p:clrMapOvr>
  <p:transition spd="slow">
    <p:push dir="u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0" y="3312179"/>
            <a:ext cx="9144000" cy="484094"/>
          </a:xfrm>
        </p:spPr>
        <p:txBody>
          <a:bodyPr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Font typeface="Arial"/>
              <a:buNone/>
              <a:defRPr lang="en-US" sz="32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Light" pitchFamily="34" charset="0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98893"/>
      </p:ext>
    </p:extLst>
  </p:cSld>
  <p:clrMapOvr>
    <a:masterClrMapping/>
  </p:clrMapOvr>
  <p:transition spd="slow">
    <p:push dir="u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71450"/>
            <a:ext cx="15049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511302"/>
            <a:ext cx="6819900" cy="91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Segoe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65308"/>
      </p:ext>
    </p:extLst>
  </p:cSld>
  <p:clrMapOvr>
    <a:masterClrMapping/>
  </p:clrMapOvr>
  <p:transition spd="slow">
    <p:push dir="u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71450"/>
            <a:ext cx="150812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511302"/>
            <a:ext cx="6819900" cy="91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16191"/>
      </p:ext>
    </p:extLst>
  </p:cSld>
  <p:clrMapOvr>
    <a:masterClrMapping/>
  </p:clrMapOvr>
  <p:transition spd="slow">
    <p:push dir="u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71450"/>
            <a:ext cx="150812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511302"/>
            <a:ext cx="6819900" cy="91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55906"/>
      </p:ext>
    </p:extLst>
  </p:cSld>
  <p:clrMapOvr>
    <a:masterClrMapping/>
  </p:clrMapOvr>
  <p:transition spd="slow">
    <p:push dir="u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71450"/>
            <a:ext cx="15049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0100" y="1809750"/>
            <a:ext cx="4133850" cy="4362450"/>
          </a:xfrm>
        </p:spPr>
        <p:txBody>
          <a:bodyPr/>
          <a:lstStyle>
            <a:lvl1pPr marL="342900" indent="-342900">
              <a:buClr>
                <a:srgbClr val="0070C0"/>
              </a:buClr>
              <a:buFont typeface="Wingdings" pitchFamily="2" charset="2"/>
              <a:buChar char="§"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09749"/>
            <a:ext cx="4069080" cy="4367213"/>
          </a:xfrm>
        </p:spPr>
        <p:txBody>
          <a:bodyPr/>
          <a:lstStyle>
            <a:lvl1pPr>
              <a:buClr>
                <a:srgbClr val="0070C0"/>
              </a:buCl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0070C0"/>
              </a:buClr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0070C0"/>
              </a:buClr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0070C0"/>
              </a:buCl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0070C0"/>
              </a:buCl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9750" y="758952"/>
            <a:ext cx="6819900" cy="91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9049"/>
      </p:ext>
    </p:extLst>
  </p:cSld>
  <p:clrMapOvr>
    <a:masterClrMapping/>
  </p:clrMapOvr>
  <p:transition spd="slow">
    <p:push dir="u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71450"/>
            <a:ext cx="150812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0100" y="1809750"/>
            <a:ext cx="4133850" cy="4362450"/>
          </a:xfrm>
        </p:spPr>
        <p:txBody>
          <a:bodyPr/>
          <a:lstStyle>
            <a:lvl1pPr>
              <a:buClr>
                <a:srgbClr val="C00000"/>
              </a:buCl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09749"/>
            <a:ext cx="4069080" cy="4367213"/>
          </a:xfrm>
        </p:spPr>
        <p:txBody>
          <a:bodyPr/>
          <a:lstStyle>
            <a:lvl1pPr>
              <a:buClr>
                <a:srgbClr val="C00000"/>
              </a:buCl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C00000"/>
              </a:buClr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00000"/>
              </a:buClr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C00000"/>
              </a:buCl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C00000"/>
              </a:buCl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809750" y="758952"/>
            <a:ext cx="6819900" cy="91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9449"/>
      </p:ext>
    </p:extLst>
  </p:cSld>
  <p:clrMapOvr>
    <a:masterClrMapping/>
  </p:clrMapOvr>
  <p:transition spd="slow">
    <p:push dir="u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71450"/>
            <a:ext cx="150812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0100" y="1809750"/>
            <a:ext cx="4133850" cy="4362450"/>
          </a:xfrm>
        </p:spPr>
        <p:txBody>
          <a:bodyPr/>
          <a:lstStyle>
            <a:lvl1pPr>
              <a:buClr>
                <a:schemeClr val="accent3">
                  <a:lumMod val="75000"/>
                </a:schemeClr>
              </a:buCl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09749"/>
            <a:ext cx="4069080" cy="4367213"/>
          </a:xfrm>
        </p:spPr>
        <p:txBody>
          <a:bodyPr/>
          <a:lstStyle>
            <a:lvl1pPr>
              <a:buClr>
                <a:schemeClr val="accent3">
                  <a:lumMod val="75000"/>
                </a:schemeClr>
              </a:buCl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chemeClr val="accent3">
                  <a:lumMod val="75000"/>
                </a:schemeClr>
              </a:buClr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chemeClr val="accent3">
                  <a:lumMod val="75000"/>
                </a:schemeClr>
              </a:buClr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chemeClr val="accent3">
                  <a:lumMod val="75000"/>
                </a:schemeClr>
              </a:buCl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chemeClr val="accent3">
                  <a:lumMod val="75000"/>
                </a:schemeClr>
              </a:buCl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809750" y="758952"/>
            <a:ext cx="6819900" cy="91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70675"/>
      </p:ext>
    </p:extLst>
  </p:cSld>
  <p:clrMapOvr>
    <a:masterClrMapping/>
  </p:clrMapOvr>
  <p:transition spd="slow">
    <p:push dir="u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71450"/>
            <a:ext cx="150812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0100" y="1809750"/>
            <a:ext cx="4133850" cy="4362450"/>
          </a:xfrm>
        </p:spPr>
        <p:txBody>
          <a:bodyPr/>
          <a:lstStyle>
            <a:lvl1pPr>
              <a:buClr>
                <a:srgbClr val="FFC000"/>
              </a:buCl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09749"/>
            <a:ext cx="4069080" cy="4367213"/>
          </a:xfrm>
        </p:spPr>
        <p:txBody>
          <a:bodyPr/>
          <a:lstStyle>
            <a:lvl1pPr>
              <a:buClr>
                <a:srgbClr val="FFC000"/>
              </a:buCl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FFC000"/>
              </a:buClr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FFC000"/>
              </a:buClr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FFC000"/>
              </a:buCl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FFC000"/>
              </a:buCl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09750" y="758952"/>
            <a:ext cx="6819900" cy="91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36761"/>
      </p:ext>
    </p:extLst>
  </p:cSld>
  <p:clrMapOvr>
    <a:masterClrMapping/>
  </p:clrMapOvr>
  <p:transition spd="slow">
    <p:push dir="u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04800"/>
            <a:ext cx="12763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 userDrawn="1"/>
        </p:nvSpPr>
        <p:spPr>
          <a:xfrm>
            <a:off x="1809750" y="758825"/>
            <a:ext cx="6819900" cy="914400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Light" pitchFamily="34" charset="0"/>
              </a:rPr>
              <a:t>Demo</a:t>
            </a:r>
            <a:b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Light" pitchFamily="34" charset="0"/>
              </a:rPr>
            </a:b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latin typeface="Segoe Light" pitchFamily="34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895600" y="5043050"/>
            <a:ext cx="3361592" cy="838200"/>
          </a:xfrm>
        </p:spPr>
        <p:txBody>
          <a:bodyPr rtlCol="0">
            <a:noAutofit/>
          </a:bodyPr>
          <a:lstStyle>
            <a:lvl1pPr marL="0"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Light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8404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D826-32FA-6248-865C-B3580E0A2F0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BBC5-C9E5-9E4C-8C70-070FCBD6A6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80800"/>
      </p:ext>
    </p:extLst>
  </p:cSld>
  <p:clrMapOvr>
    <a:masterClrMapping/>
  </p:clrMapOvr>
  <p:transition spd="slow">
    <p:push dir="u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7" y="1600200"/>
            <a:ext cx="8229600" cy="4525963"/>
          </a:xfrm>
        </p:spPr>
        <p:txBody>
          <a:bodyPr/>
          <a:lstStyle>
            <a:lvl1pPr>
              <a:buClr>
                <a:schemeClr val="bg1"/>
              </a:buCl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buClr>
                <a:schemeClr val="bg1"/>
              </a:buCl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>
              <a:buClr>
                <a:schemeClr val="bg1"/>
              </a:buCl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>
              <a:buClr>
                <a:schemeClr val="bg1"/>
              </a:buCl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>
              <a:buClr>
                <a:schemeClr val="bg1"/>
              </a:buCl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07926"/>
      </p:ext>
    </p:extLst>
  </p:cSld>
  <p:clrMapOvr>
    <a:masterClrMapping/>
  </p:clrMapOvr>
  <p:transition spd="slow">
    <p:push dir="u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m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4767263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04800"/>
            <a:ext cx="12763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1809750" y="758825"/>
            <a:ext cx="6819900" cy="914400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Demo</a:t>
            </a:r>
            <a:b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-361917" y="6492240"/>
            <a:ext cx="2386584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>
              <a:defRPr/>
            </a:pPr>
            <a:r>
              <a:rPr lang="en-US" sz="9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0"/>
                </a:gradFill>
                <a:latin typeface="Segoe Light"/>
                <a:ea typeface="ＭＳ Ｐゴシック" charset="0"/>
                <a:cs typeface="ＭＳ Ｐゴシック" charset="0"/>
              </a:rPr>
              <a:t>Microsoft Confidential</a:t>
            </a:r>
          </a:p>
        </p:txBody>
      </p: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225" y="6383338"/>
            <a:ext cx="20574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6345238"/>
            <a:ext cx="127635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2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0" y="2278994"/>
            <a:ext cx="9144000" cy="2744268"/>
          </a:xfrm>
        </p:spPr>
        <p:txBody>
          <a:bodyPr rtlCol="0" anchor="ctr">
            <a:noAutofit/>
          </a:bodyPr>
          <a:lstStyle>
            <a:lvl1pPr algn="ctr"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2895600" y="5043050"/>
            <a:ext cx="3361592" cy="838200"/>
          </a:xfrm>
        </p:spPr>
        <p:txBody>
          <a:bodyPr rtlCol="0">
            <a:noAutofit/>
          </a:bodyPr>
          <a:lstStyle>
            <a:lvl1pPr marL="0"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6086"/>
      </p:ext>
    </p:extLst>
  </p:cSld>
  <p:clrMapOvr>
    <a:masterClrMapping/>
  </p:clrMapOvr>
  <p:transition spd="slow">
    <p:push dir="u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35D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 userDrawn="1"/>
        </p:nvSpPr>
        <p:spPr bwMode="auto">
          <a:xfrm>
            <a:off x="0" y="0"/>
            <a:ext cx="9144000" cy="6553200"/>
          </a:xfrm>
          <a:prstGeom prst="rect">
            <a:avLst/>
          </a:prstGeom>
          <a:gradFill rotWithShape="0">
            <a:gsLst>
              <a:gs pos="0">
                <a:srgbClr val="F1652E"/>
              </a:gs>
              <a:gs pos="999">
                <a:srgbClr val="F1652E"/>
              </a:gs>
              <a:gs pos="100000">
                <a:srgbClr val="A32319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0" y="6386513"/>
            <a:ext cx="9144000" cy="4714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AutoShape 89"/>
          <p:cNvSpPr>
            <a:spLocks noChangeAspect="1" noChangeArrowheads="1" noTextEdit="1"/>
          </p:cNvSpPr>
          <p:nvPr userDrawn="1"/>
        </p:nvSpPr>
        <p:spPr bwMode="auto">
          <a:xfrm>
            <a:off x="5791200" y="457200"/>
            <a:ext cx="3033713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Freeform 92"/>
          <p:cNvSpPr>
            <a:spLocks/>
          </p:cNvSpPr>
          <p:nvPr userDrawn="1"/>
        </p:nvSpPr>
        <p:spPr bwMode="auto">
          <a:xfrm>
            <a:off x="3432175" y="0"/>
            <a:ext cx="5711825" cy="2743200"/>
          </a:xfrm>
          <a:custGeom>
            <a:avLst/>
            <a:gdLst>
              <a:gd name="T0" fmla="*/ 0 w 1909"/>
              <a:gd name="T1" fmla="*/ 0 h 978"/>
              <a:gd name="T2" fmla="*/ 2147483647 w 1909"/>
              <a:gd name="T3" fmla="*/ 2147483647 h 978"/>
              <a:gd name="T4" fmla="*/ 2147483647 w 1909"/>
              <a:gd name="T5" fmla="*/ 2147483647 h 978"/>
              <a:gd name="T6" fmla="*/ 2147483647 w 1909"/>
              <a:gd name="T7" fmla="*/ 2147483647 h 978"/>
              <a:gd name="T8" fmla="*/ 2147483647 w 1909"/>
              <a:gd name="T9" fmla="*/ 2147483647 h 978"/>
              <a:gd name="T10" fmla="*/ 2147483647 w 1909"/>
              <a:gd name="T11" fmla="*/ 2147483647 h 978"/>
              <a:gd name="T12" fmla="*/ 2147483647 w 1909"/>
              <a:gd name="T13" fmla="*/ 2147483647 h 978"/>
              <a:gd name="T14" fmla="*/ 2147483647 w 1909"/>
              <a:gd name="T15" fmla="*/ 2147483647 h 978"/>
              <a:gd name="T16" fmla="*/ 2147483647 w 1909"/>
              <a:gd name="T17" fmla="*/ 2147483647 h 978"/>
              <a:gd name="T18" fmla="*/ 2147483647 w 1909"/>
              <a:gd name="T19" fmla="*/ 2147483647 h 978"/>
              <a:gd name="T20" fmla="*/ 2147483647 w 1909"/>
              <a:gd name="T21" fmla="*/ 2147483647 h 978"/>
              <a:gd name="T22" fmla="*/ 2147483647 w 1909"/>
              <a:gd name="T23" fmla="*/ 2147483647 h 978"/>
              <a:gd name="T24" fmla="*/ 2147483647 w 1909"/>
              <a:gd name="T25" fmla="*/ 2147483647 h 978"/>
              <a:gd name="T26" fmla="*/ 2147483647 w 1909"/>
              <a:gd name="T27" fmla="*/ 2147483647 h 978"/>
              <a:gd name="T28" fmla="*/ 2147483647 w 1909"/>
              <a:gd name="T29" fmla="*/ 2147483647 h 978"/>
              <a:gd name="T30" fmla="*/ 2147483647 w 1909"/>
              <a:gd name="T31" fmla="*/ 2147483647 h 978"/>
              <a:gd name="T32" fmla="*/ 2147483647 w 1909"/>
              <a:gd name="T33" fmla="*/ 2147483647 h 978"/>
              <a:gd name="T34" fmla="*/ 2147483647 w 1909"/>
              <a:gd name="T35" fmla="*/ 2147483647 h 978"/>
              <a:gd name="T36" fmla="*/ 2147483647 w 1909"/>
              <a:gd name="T37" fmla="*/ 2147483647 h 978"/>
              <a:gd name="T38" fmla="*/ 2147483647 w 1909"/>
              <a:gd name="T39" fmla="*/ 2147483647 h 978"/>
              <a:gd name="T40" fmla="*/ 2147483647 w 1909"/>
              <a:gd name="T41" fmla="*/ 2147483647 h 978"/>
              <a:gd name="T42" fmla="*/ 2147483647 w 1909"/>
              <a:gd name="T43" fmla="*/ 2147483647 h 978"/>
              <a:gd name="T44" fmla="*/ 2147483647 w 1909"/>
              <a:gd name="T45" fmla="*/ 2147483647 h 978"/>
              <a:gd name="T46" fmla="*/ 2147483647 w 1909"/>
              <a:gd name="T47" fmla="*/ 2147483647 h 978"/>
              <a:gd name="T48" fmla="*/ 2147483647 w 1909"/>
              <a:gd name="T49" fmla="*/ 2147483647 h 978"/>
              <a:gd name="T50" fmla="*/ 2147483647 w 1909"/>
              <a:gd name="T51" fmla="*/ 2147483647 h 978"/>
              <a:gd name="T52" fmla="*/ 2147483647 w 1909"/>
              <a:gd name="T53" fmla="*/ 2147483647 h 978"/>
              <a:gd name="T54" fmla="*/ 2147483647 w 1909"/>
              <a:gd name="T55" fmla="*/ 2147483647 h 978"/>
              <a:gd name="T56" fmla="*/ 2147483647 w 1909"/>
              <a:gd name="T57" fmla="*/ 2147483647 h 978"/>
              <a:gd name="T58" fmla="*/ 2147483647 w 1909"/>
              <a:gd name="T59" fmla="*/ 2147483647 h 978"/>
              <a:gd name="T60" fmla="*/ 2147483647 w 1909"/>
              <a:gd name="T61" fmla="*/ 2147483647 h 978"/>
              <a:gd name="T62" fmla="*/ 2147483647 w 1909"/>
              <a:gd name="T63" fmla="*/ 2147483647 h 978"/>
              <a:gd name="T64" fmla="*/ 2147483647 w 1909"/>
              <a:gd name="T65" fmla="*/ 2147483647 h 978"/>
              <a:gd name="T66" fmla="*/ 2147483647 w 1909"/>
              <a:gd name="T67" fmla="*/ 2147483647 h 978"/>
              <a:gd name="T68" fmla="*/ 2147483647 w 1909"/>
              <a:gd name="T69" fmla="*/ 2147483647 h 978"/>
              <a:gd name="T70" fmla="*/ 2147483647 w 1909"/>
              <a:gd name="T71" fmla="*/ 2147483647 h 978"/>
              <a:gd name="T72" fmla="*/ 2147483647 w 1909"/>
              <a:gd name="T73" fmla="*/ 2147483647 h 978"/>
              <a:gd name="T74" fmla="*/ 2147483647 w 1909"/>
              <a:gd name="T75" fmla="*/ 2147483647 h 978"/>
              <a:gd name="T76" fmla="*/ 2147483647 w 1909"/>
              <a:gd name="T77" fmla="*/ 2147483647 h 978"/>
              <a:gd name="T78" fmla="*/ 2147483647 w 1909"/>
              <a:gd name="T79" fmla="*/ 2147483647 h 978"/>
              <a:gd name="T80" fmla="*/ 2147483647 w 1909"/>
              <a:gd name="T81" fmla="*/ 2147483647 h 978"/>
              <a:gd name="T82" fmla="*/ 2147483647 w 1909"/>
              <a:gd name="T83" fmla="*/ 2147483647 h 978"/>
              <a:gd name="T84" fmla="*/ 2147483647 w 1909"/>
              <a:gd name="T85" fmla="*/ 2147483647 h 978"/>
              <a:gd name="T86" fmla="*/ 2147483647 w 1909"/>
              <a:gd name="T87" fmla="*/ 2147483647 h 978"/>
              <a:gd name="T88" fmla="*/ 2147483647 w 1909"/>
              <a:gd name="T89" fmla="*/ 2147483647 h 978"/>
              <a:gd name="T90" fmla="*/ 2147483647 w 1909"/>
              <a:gd name="T91" fmla="*/ 2147483647 h 978"/>
              <a:gd name="T92" fmla="*/ 2147483647 w 1909"/>
              <a:gd name="T93" fmla="*/ 2147483647 h 978"/>
              <a:gd name="T94" fmla="*/ 2147483647 w 1909"/>
              <a:gd name="T95" fmla="*/ 2147483647 h 978"/>
              <a:gd name="T96" fmla="*/ 2147483647 w 1909"/>
              <a:gd name="T97" fmla="*/ 2147483647 h 978"/>
              <a:gd name="T98" fmla="*/ 2147483647 w 1909"/>
              <a:gd name="T99" fmla="*/ 2147483647 h 978"/>
              <a:gd name="T100" fmla="*/ 2147483647 w 1909"/>
              <a:gd name="T101" fmla="*/ 2147483647 h 978"/>
              <a:gd name="T102" fmla="*/ 2147483647 w 1909"/>
              <a:gd name="T103" fmla="*/ 2147483647 h 978"/>
              <a:gd name="T104" fmla="*/ 2147483647 w 1909"/>
              <a:gd name="T105" fmla="*/ 2147483647 h 978"/>
              <a:gd name="T106" fmla="*/ 2147483647 w 1909"/>
              <a:gd name="T107" fmla="*/ 2147483647 h 978"/>
              <a:gd name="T108" fmla="*/ 2147483647 w 1909"/>
              <a:gd name="T109" fmla="*/ 2147483647 h 978"/>
              <a:gd name="T110" fmla="*/ 2147483647 w 1909"/>
              <a:gd name="T111" fmla="*/ 2147483647 h 978"/>
              <a:gd name="T112" fmla="*/ 2147483647 w 1909"/>
              <a:gd name="T113" fmla="*/ 2147483647 h 978"/>
              <a:gd name="T114" fmla="*/ 2147483647 w 1909"/>
              <a:gd name="T115" fmla="*/ 2147483647 h 978"/>
              <a:gd name="T116" fmla="*/ 2147483647 w 1909"/>
              <a:gd name="T117" fmla="*/ 2147483647 h 978"/>
              <a:gd name="T118" fmla="*/ 2147483647 w 1909"/>
              <a:gd name="T119" fmla="*/ 2147483647 h 978"/>
              <a:gd name="T120" fmla="*/ 2147483647 w 1909"/>
              <a:gd name="T121" fmla="*/ 2147483647 h 978"/>
              <a:gd name="T122" fmla="*/ 2147483647 w 1909"/>
              <a:gd name="T123" fmla="*/ 2147483647 h 978"/>
              <a:gd name="T124" fmla="*/ 0 w 1909"/>
              <a:gd name="T125" fmla="*/ 0 h 97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09" h="978">
                <a:moveTo>
                  <a:pt x="0" y="0"/>
                </a:moveTo>
                <a:lnTo>
                  <a:pt x="1909" y="1"/>
                </a:lnTo>
                <a:lnTo>
                  <a:pt x="1909" y="978"/>
                </a:lnTo>
                <a:lnTo>
                  <a:pt x="1889" y="946"/>
                </a:lnTo>
                <a:lnTo>
                  <a:pt x="1866" y="916"/>
                </a:lnTo>
                <a:lnTo>
                  <a:pt x="1840" y="887"/>
                </a:lnTo>
                <a:lnTo>
                  <a:pt x="1812" y="858"/>
                </a:lnTo>
                <a:lnTo>
                  <a:pt x="1781" y="832"/>
                </a:lnTo>
                <a:lnTo>
                  <a:pt x="1747" y="807"/>
                </a:lnTo>
                <a:lnTo>
                  <a:pt x="1712" y="782"/>
                </a:lnTo>
                <a:lnTo>
                  <a:pt x="1674" y="760"/>
                </a:lnTo>
                <a:lnTo>
                  <a:pt x="1635" y="738"/>
                </a:lnTo>
                <a:lnTo>
                  <a:pt x="1593" y="717"/>
                </a:lnTo>
                <a:lnTo>
                  <a:pt x="1550" y="696"/>
                </a:lnTo>
                <a:lnTo>
                  <a:pt x="1505" y="678"/>
                </a:lnTo>
                <a:lnTo>
                  <a:pt x="1458" y="659"/>
                </a:lnTo>
                <a:lnTo>
                  <a:pt x="1410" y="642"/>
                </a:lnTo>
                <a:lnTo>
                  <a:pt x="1361" y="626"/>
                </a:lnTo>
                <a:lnTo>
                  <a:pt x="1310" y="610"/>
                </a:lnTo>
                <a:lnTo>
                  <a:pt x="1258" y="594"/>
                </a:lnTo>
                <a:lnTo>
                  <a:pt x="1206" y="580"/>
                </a:lnTo>
                <a:lnTo>
                  <a:pt x="1152" y="565"/>
                </a:lnTo>
                <a:lnTo>
                  <a:pt x="1097" y="552"/>
                </a:lnTo>
                <a:lnTo>
                  <a:pt x="1042" y="539"/>
                </a:lnTo>
                <a:lnTo>
                  <a:pt x="987" y="526"/>
                </a:lnTo>
                <a:lnTo>
                  <a:pt x="930" y="513"/>
                </a:lnTo>
                <a:lnTo>
                  <a:pt x="874" y="501"/>
                </a:lnTo>
                <a:lnTo>
                  <a:pt x="817" y="489"/>
                </a:lnTo>
                <a:lnTo>
                  <a:pt x="761" y="477"/>
                </a:lnTo>
                <a:lnTo>
                  <a:pt x="704" y="465"/>
                </a:lnTo>
                <a:lnTo>
                  <a:pt x="647" y="454"/>
                </a:lnTo>
                <a:lnTo>
                  <a:pt x="591" y="442"/>
                </a:lnTo>
                <a:lnTo>
                  <a:pt x="538" y="430"/>
                </a:lnTo>
                <a:lnTo>
                  <a:pt x="489" y="418"/>
                </a:lnTo>
                <a:lnTo>
                  <a:pt x="443" y="404"/>
                </a:lnTo>
                <a:lnTo>
                  <a:pt x="400" y="389"/>
                </a:lnTo>
                <a:lnTo>
                  <a:pt x="359" y="374"/>
                </a:lnTo>
                <a:lnTo>
                  <a:pt x="322" y="358"/>
                </a:lnTo>
                <a:lnTo>
                  <a:pt x="287" y="342"/>
                </a:lnTo>
                <a:lnTo>
                  <a:pt x="256" y="325"/>
                </a:lnTo>
                <a:lnTo>
                  <a:pt x="226" y="309"/>
                </a:lnTo>
                <a:lnTo>
                  <a:pt x="199" y="292"/>
                </a:lnTo>
                <a:lnTo>
                  <a:pt x="174" y="274"/>
                </a:lnTo>
                <a:lnTo>
                  <a:pt x="152" y="258"/>
                </a:lnTo>
                <a:lnTo>
                  <a:pt x="132" y="240"/>
                </a:lnTo>
                <a:lnTo>
                  <a:pt x="114" y="223"/>
                </a:lnTo>
                <a:lnTo>
                  <a:pt x="97" y="207"/>
                </a:lnTo>
                <a:lnTo>
                  <a:pt x="83" y="190"/>
                </a:lnTo>
                <a:lnTo>
                  <a:pt x="70" y="175"/>
                </a:lnTo>
                <a:lnTo>
                  <a:pt x="59" y="160"/>
                </a:lnTo>
                <a:lnTo>
                  <a:pt x="49" y="145"/>
                </a:lnTo>
                <a:lnTo>
                  <a:pt x="41" y="131"/>
                </a:lnTo>
                <a:lnTo>
                  <a:pt x="34" y="118"/>
                </a:lnTo>
                <a:lnTo>
                  <a:pt x="28" y="106"/>
                </a:lnTo>
                <a:lnTo>
                  <a:pt x="23" y="95"/>
                </a:lnTo>
                <a:lnTo>
                  <a:pt x="20" y="85"/>
                </a:lnTo>
                <a:lnTo>
                  <a:pt x="17" y="77"/>
                </a:lnTo>
                <a:lnTo>
                  <a:pt x="15" y="70"/>
                </a:lnTo>
                <a:lnTo>
                  <a:pt x="13" y="64"/>
                </a:lnTo>
                <a:lnTo>
                  <a:pt x="12" y="60"/>
                </a:lnTo>
                <a:lnTo>
                  <a:pt x="12" y="58"/>
                </a:lnTo>
                <a:lnTo>
                  <a:pt x="12" y="5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49001">
                <a:srgbClr val="FF9966"/>
              </a:gs>
              <a:gs pos="100000">
                <a:srgbClr val="DA0000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Freeform 92"/>
          <p:cNvSpPr>
            <a:spLocks/>
          </p:cNvSpPr>
          <p:nvPr userDrawn="1"/>
        </p:nvSpPr>
        <p:spPr bwMode="auto">
          <a:xfrm>
            <a:off x="3840163" y="0"/>
            <a:ext cx="5303837" cy="2717800"/>
          </a:xfrm>
          <a:custGeom>
            <a:avLst/>
            <a:gdLst>
              <a:gd name="T0" fmla="*/ 0 w 1909"/>
              <a:gd name="T1" fmla="*/ 0 h 978"/>
              <a:gd name="T2" fmla="*/ 2147483647 w 1909"/>
              <a:gd name="T3" fmla="*/ 2147483647 h 978"/>
              <a:gd name="T4" fmla="*/ 2147483647 w 1909"/>
              <a:gd name="T5" fmla="*/ 2147483647 h 978"/>
              <a:gd name="T6" fmla="*/ 2147483647 w 1909"/>
              <a:gd name="T7" fmla="*/ 2147483647 h 978"/>
              <a:gd name="T8" fmla="*/ 2147483647 w 1909"/>
              <a:gd name="T9" fmla="*/ 2147483647 h 978"/>
              <a:gd name="T10" fmla="*/ 2147483647 w 1909"/>
              <a:gd name="T11" fmla="*/ 2147483647 h 978"/>
              <a:gd name="T12" fmla="*/ 2147483647 w 1909"/>
              <a:gd name="T13" fmla="*/ 2147483647 h 978"/>
              <a:gd name="T14" fmla="*/ 2147483647 w 1909"/>
              <a:gd name="T15" fmla="*/ 2147483647 h 978"/>
              <a:gd name="T16" fmla="*/ 2147483647 w 1909"/>
              <a:gd name="T17" fmla="*/ 2147483647 h 978"/>
              <a:gd name="T18" fmla="*/ 2147483647 w 1909"/>
              <a:gd name="T19" fmla="*/ 2147483647 h 978"/>
              <a:gd name="T20" fmla="*/ 2147483647 w 1909"/>
              <a:gd name="T21" fmla="*/ 2147483647 h 978"/>
              <a:gd name="T22" fmla="*/ 2147483647 w 1909"/>
              <a:gd name="T23" fmla="*/ 2147483647 h 978"/>
              <a:gd name="T24" fmla="*/ 2147483647 w 1909"/>
              <a:gd name="T25" fmla="*/ 2147483647 h 978"/>
              <a:gd name="T26" fmla="*/ 2147483647 w 1909"/>
              <a:gd name="T27" fmla="*/ 2147483647 h 978"/>
              <a:gd name="T28" fmla="*/ 2147483647 w 1909"/>
              <a:gd name="T29" fmla="*/ 2147483647 h 978"/>
              <a:gd name="T30" fmla="*/ 2147483647 w 1909"/>
              <a:gd name="T31" fmla="*/ 2147483647 h 978"/>
              <a:gd name="T32" fmla="*/ 2147483647 w 1909"/>
              <a:gd name="T33" fmla="*/ 2147483647 h 978"/>
              <a:gd name="T34" fmla="*/ 2147483647 w 1909"/>
              <a:gd name="T35" fmla="*/ 2147483647 h 978"/>
              <a:gd name="T36" fmla="*/ 2147483647 w 1909"/>
              <a:gd name="T37" fmla="*/ 2147483647 h 978"/>
              <a:gd name="T38" fmla="*/ 2147483647 w 1909"/>
              <a:gd name="T39" fmla="*/ 2147483647 h 978"/>
              <a:gd name="T40" fmla="*/ 2147483647 w 1909"/>
              <a:gd name="T41" fmla="*/ 2147483647 h 978"/>
              <a:gd name="T42" fmla="*/ 2147483647 w 1909"/>
              <a:gd name="T43" fmla="*/ 2147483647 h 978"/>
              <a:gd name="T44" fmla="*/ 2147483647 w 1909"/>
              <a:gd name="T45" fmla="*/ 2147483647 h 978"/>
              <a:gd name="T46" fmla="*/ 2147483647 w 1909"/>
              <a:gd name="T47" fmla="*/ 2147483647 h 978"/>
              <a:gd name="T48" fmla="*/ 2147483647 w 1909"/>
              <a:gd name="T49" fmla="*/ 2147483647 h 978"/>
              <a:gd name="T50" fmla="*/ 2147483647 w 1909"/>
              <a:gd name="T51" fmla="*/ 2147483647 h 978"/>
              <a:gd name="T52" fmla="*/ 2147483647 w 1909"/>
              <a:gd name="T53" fmla="*/ 2147483647 h 978"/>
              <a:gd name="T54" fmla="*/ 2147483647 w 1909"/>
              <a:gd name="T55" fmla="*/ 2147483647 h 978"/>
              <a:gd name="T56" fmla="*/ 2147483647 w 1909"/>
              <a:gd name="T57" fmla="*/ 2147483647 h 978"/>
              <a:gd name="T58" fmla="*/ 2147483647 w 1909"/>
              <a:gd name="T59" fmla="*/ 2147483647 h 978"/>
              <a:gd name="T60" fmla="*/ 2147483647 w 1909"/>
              <a:gd name="T61" fmla="*/ 2147483647 h 978"/>
              <a:gd name="T62" fmla="*/ 2147483647 w 1909"/>
              <a:gd name="T63" fmla="*/ 2147483647 h 978"/>
              <a:gd name="T64" fmla="*/ 2147483647 w 1909"/>
              <a:gd name="T65" fmla="*/ 2147483647 h 978"/>
              <a:gd name="T66" fmla="*/ 2147483647 w 1909"/>
              <a:gd name="T67" fmla="*/ 2147483647 h 978"/>
              <a:gd name="T68" fmla="*/ 2147483647 w 1909"/>
              <a:gd name="T69" fmla="*/ 2147483647 h 978"/>
              <a:gd name="T70" fmla="*/ 2147483647 w 1909"/>
              <a:gd name="T71" fmla="*/ 2147483647 h 978"/>
              <a:gd name="T72" fmla="*/ 2147483647 w 1909"/>
              <a:gd name="T73" fmla="*/ 2147483647 h 978"/>
              <a:gd name="T74" fmla="*/ 2147483647 w 1909"/>
              <a:gd name="T75" fmla="*/ 2147483647 h 978"/>
              <a:gd name="T76" fmla="*/ 2147483647 w 1909"/>
              <a:gd name="T77" fmla="*/ 2147483647 h 978"/>
              <a:gd name="T78" fmla="*/ 2147483647 w 1909"/>
              <a:gd name="T79" fmla="*/ 2147483647 h 978"/>
              <a:gd name="T80" fmla="*/ 2147483647 w 1909"/>
              <a:gd name="T81" fmla="*/ 2147483647 h 978"/>
              <a:gd name="T82" fmla="*/ 2147483647 w 1909"/>
              <a:gd name="T83" fmla="*/ 2147483647 h 978"/>
              <a:gd name="T84" fmla="*/ 2147483647 w 1909"/>
              <a:gd name="T85" fmla="*/ 2147483647 h 978"/>
              <a:gd name="T86" fmla="*/ 2147483647 w 1909"/>
              <a:gd name="T87" fmla="*/ 2147483647 h 978"/>
              <a:gd name="T88" fmla="*/ 2147483647 w 1909"/>
              <a:gd name="T89" fmla="*/ 2147483647 h 978"/>
              <a:gd name="T90" fmla="*/ 2147483647 w 1909"/>
              <a:gd name="T91" fmla="*/ 2147483647 h 978"/>
              <a:gd name="T92" fmla="*/ 2147483647 w 1909"/>
              <a:gd name="T93" fmla="*/ 2147483647 h 978"/>
              <a:gd name="T94" fmla="*/ 2147483647 w 1909"/>
              <a:gd name="T95" fmla="*/ 2147483647 h 978"/>
              <a:gd name="T96" fmla="*/ 2147483647 w 1909"/>
              <a:gd name="T97" fmla="*/ 2147483647 h 978"/>
              <a:gd name="T98" fmla="*/ 2147483647 w 1909"/>
              <a:gd name="T99" fmla="*/ 2147483647 h 978"/>
              <a:gd name="T100" fmla="*/ 2147483647 w 1909"/>
              <a:gd name="T101" fmla="*/ 2147483647 h 978"/>
              <a:gd name="T102" fmla="*/ 2147483647 w 1909"/>
              <a:gd name="T103" fmla="*/ 2147483647 h 978"/>
              <a:gd name="T104" fmla="*/ 2147483647 w 1909"/>
              <a:gd name="T105" fmla="*/ 2147483647 h 978"/>
              <a:gd name="T106" fmla="*/ 2147483647 w 1909"/>
              <a:gd name="T107" fmla="*/ 2147483647 h 978"/>
              <a:gd name="T108" fmla="*/ 2147483647 w 1909"/>
              <a:gd name="T109" fmla="*/ 2147483647 h 978"/>
              <a:gd name="T110" fmla="*/ 2147483647 w 1909"/>
              <a:gd name="T111" fmla="*/ 2147483647 h 978"/>
              <a:gd name="T112" fmla="*/ 2147483647 w 1909"/>
              <a:gd name="T113" fmla="*/ 2147483647 h 978"/>
              <a:gd name="T114" fmla="*/ 2147483647 w 1909"/>
              <a:gd name="T115" fmla="*/ 2147483647 h 978"/>
              <a:gd name="T116" fmla="*/ 2147483647 w 1909"/>
              <a:gd name="T117" fmla="*/ 2147483647 h 978"/>
              <a:gd name="T118" fmla="*/ 2147483647 w 1909"/>
              <a:gd name="T119" fmla="*/ 2147483647 h 978"/>
              <a:gd name="T120" fmla="*/ 2147483647 w 1909"/>
              <a:gd name="T121" fmla="*/ 2147483647 h 978"/>
              <a:gd name="T122" fmla="*/ 2147483647 w 1909"/>
              <a:gd name="T123" fmla="*/ 2147483647 h 978"/>
              <a:gd name="T124" fmla="*/ 0 w 1909"/>
              <a:gd name="T125" fmla="*/ 0 h 97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09" h="978">
                <a:moveTo>
                  <a:pt x="0" y="0"/>
                </a:moveTo>
                <a:lnTo>
                  <a:pt x="1909" y="1"/>
                </a:lnTo>
                <a:lnTo>
                  <a:pt x="1909" y="978"/>
                </a:lnTo>
                <a:lnTo>
                  <a:pt x="1889" y="946"/>
                </a:lnTo>
                <a:lnTo>
                  <a:pt x="1866" y="916"/>
                </a:lnTo>
                <a:lnTo>
                  <a:pt x="1840" y="887"/>
                </a:lnTo>
                <a:lnTo>
                  <a:pt x="1812" y="858"/>
                </a:lnTo>
                <a:lnTo>
                  <a:pt x="1781" y="832"/>
                </a:lnTo>
                <a:lnTo>
                  <a:pt x="1747" y="807"/>
                </a:lnTo>
                <a:lnTo>
                  <a:pt x="1712" y="782"/>
                </a:lnTo>
                <a:lnTo>
                  <a:pt x="1674" y="760"/>
                </a:lnTo>
                <a:lnTo>
                  <a:pt x="1635" y="738"/>
                </a:lnTo>
                <a:lnTo>
                  <a:pt x="1593" y="717"/>
                </a:lnTo>
                <a:lnTo>
                  <a:pt x="1550" y="696"/>
                </a:lnTo>
                <a:lnTo>
                  <a:pt x="1505" y="678"/>
                </a:lnTo>
                <a:lnTo>
                  <a:pt x="1458" y="659"/>
                </a:lnTo>
                <a:lnTo>
                  <a:pt x="1410" y="642"/>
                </a:lnTo>
                <a:lnTo>
                  <a:pt x="1361" y="626"/>
                </a:lnTo>
                <a:lnTo>
                  <a:pt x="1310" y="610"/>
                </a:lnTo>
                <a:lnTo>
                  <a:pt x="1258" y="594"/>
                </a:lnTo>
                <a:lnTo>
                  <a:pt x="1206" y="580"/>
                </a:lnTo>
                <a:lnTo>
                  <a:pt x="1152" y="565"/>
                </a:lnTo>
                <a:lnTo>
                  <a:pt x="1097" y="552"/>
                </a:lnTo>
                <a:lnTo>
                  <a:pt x="1042" y="539"/>
                </a:lnTo>
                <a:lnTo>
                  <a:pt x="987" y="526"/>
                </a:lnTo>
                <a:lnTo>
                  <a:pt x="930" y="513"/>
                </a:lnTo>
                <a:lnTo>
                  <a:pt x="874" y="501"/>
                </a:lnTo>
                <a:lnTo>
                  <a:pt x="817" y="489"/>
                </a:lnTo>
                <a:lnTo>
                  <a:pt x="761" y="477"/>
                </a:lnTo>
                <a:lnTo>
                  <a:pt x="704" y="465"/>
                </a:lnTo>
                <a:lnTo>
                  <a:pt x="647" y="454"/>
                </a:lnTo>
                <a:lnTo>
                  <a:pt x="591" y="442"/>
                </a:lnTo>
                <a:lnTo>
                  <a:pt x="538" y="430"/>
                </a:lnTo>
                <a:lnTo>
                  <a:pt x="489" y="418"/>
                </a:lnTo>
                <a:lnTo>
                  <a:pt x="443" y="404"/>
                </a:lnTo>
                <a:lnTo>
                  <a:pt x="400" y="389"/>
                </a:lnTo>
                <a:lnTo>
                  <a:pt x="359" y="374"/>
                </a:lnTo>
                <a:lnTo>
                  <a:pt x="322" y="358"/>
                </a:lnTo>
                <a:lnTo>
                  <a:pt x="287" y="342"/>
                </a:lnTo>
                <a:lnTo>
                  <a:pt x="256" y="325"/>
                </a:lnTo>
                <a:lnTo>
                  <a:pt x="226" y="309"/>
                </a:lnTo>
                <a:lnTo>
                  <a:pt x="199" y="292"/>
                </a:lnTo>
                <a:lnTo>
                  <a:pt x="174" y="274"/>
                </a:lnTo>
                <a:lnTo>
                  <a:pt x="152" y="258"/>
                </a:lnTo>
                <a:lnTo>
                  <a:pt x="132" y="240"/>
                </a:lnTo>
                <a:lnTo>
                  <a:pt x="114" y="223"/>
                </a:lnTo>
                <a:lnTo>
                  <a:pt x="97" y="207"/>
                </a:lnTo>
                <a:lnTo>
                  <a:pt x="83" y="190"/>
                </a:lnTo>
                <a:lnTo>
                  <a:pt x="70" y="175"/>
                </a:lnTo>
                <a:lnTo>
                  <a:pt x="59" y="160"/>
                </a:lnTo>
                <a:lnTo>
                  <a:pt x="49" y="145"/>
                </a:lnTo>
                <a:lnTo>
                  <a:pt x="41" y="131"/>
                </a:lnTo>
                <a:lnTo>
                  <a:pt x="34" y="118"/>
                </a:lnTo>
                <a:lnTo>
                  <a:pt x="28" y="106"/>
                </a:lnTo>
                <a:lnTo>
                  <a:pt x="23" y="95"/>
                </a:lnTo>
                <a:lnTo>
                  <a:pt x="20" y="85"/>
                </a:lnTo>
                <a:lnTo>
                  <a:pt x="17" y="77"/>
                </a:lnTo>
                <a:lnTo>
                  <a:pt x="15" y="70"/>
                </a:lnTo>
                <a:lnTo>
                  <a:pt x="13" y="64"/>
                </a:lnTo>
                <a:lnTo>
                  <a:pt x="12" y="60"/>
                </a:lnTo>
                <a:lnTo>
                  <a:pt x="12" y="58"/>
                </a:lnTo>
                <a:lnTo>
                  <a:pt x="12" y="5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" name="Group 2153"/>
          <p:cNvGrpSpPr/>
          <p:nvPr userDrawn="1"/>
        </p:nvGrpSpPr>
        <p:grpSpPr>
          <a:xfrm>
            <a:off x="3932808" y="2213191"/>
            <a:ext cx="5211192" cy="4167647"/>
            <a:chOff x="2668588" y="1911351"/>
            <a:chExt cx="3797300" cy="3036888"/>
          </a:xfrm>
          <a:noFill/>
        </p:grpSpPr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2668588" y="1911351"/>
              <a:ext cx="3797300" cy="3036888"/>
            </a:xfrm>
            <a:custGeom>
              <a:avLst/>
              <a:gdLst/>
              <a:ahLst/>
              <a:cxnLst>
                <a:cxn ang="0">
                  <a:pos x="2219" y="1835"/>
                </a:cxn>
                <a:cxn ang="0">
                  <a:pos x="2327" y="1891"/>
                </a:cxn>
                <a:cxn ang="0">
                  <a:pos x="931" y="1856"/>
                </a:cxn>
                <a:cxn ang="0">
                  <a:pos x="797" y="1908"/>
                </a:cxn>
                <a:cxn ang="0">
                  <a:pos x="2057" y="1719"/>
                </a:cxn>
                <a:cxn ang="0">
                  <a:pos x="1131" y="1719"/>
                </a:cxn>
                <a:cxn ang="0">
                  <a:pos x="2392" y="1680"/>
                </a:cxn>
                <a:cxn ang="0">
                  <a:pos x="2354" y="1676"/>
                </a:cxn>
                <a:cxn ang="0">
                  <a:pos x="816" y="1674"/>
                </a:cxn>
                <a:cxn ang="0">
                  <a:pos x="1183" y="1668"/>
                </a:cxn>
                <a:cxn ang="0">
                  <a:pos x="1189" y="1660"/>
                </a:cxn>
                <a:cxn ang="0">
                  <a:pos x="1992" y="1656"/>
                </a:cxn>
                <a:cxn ang="0">
                  <a:pos x="2228" y="1649"/>
                </a:cxn>
                <a:cxn ang="0">
                  <a:pos x="2227" y="1650"/>
                </a:cxn>
                <a:cxn ang="0">
                  <a:pos x="823" y="1673"/>
                </a:cxn>
                <a:cxn ang="0">
                  <a:pos x="2226" y="1648"/>
                </a:cxn>
                <a:cxn ang="0">
                  <a:pos x="1109" y="1575"/>
                </a:cxn>
                <a:cxn ang="0">
                  <a:pos x="990" y="1633"/>
                </a:cxn>
                <a:cxn ang="0">
                  <a:pos x="1943" y="1599"/>
                </a:cxn>
                <a:cxn ang="0">
                  <a:pos x="1900" y="1545"/>
                </a:cxn>
                <a:cxn ang="0">
                  <a:pos x="1190" y="1658"/>
                </a:cxn>
                <a:cxn ang="0">
                  <a:pos x="1851" y="1453"/>
                </a:cxn>
                <a:cxn ang="0">
                  <a:pos x="1849" y="1453"/>
                </a:cxn>
                <a:cxn ang="0">
                  <a:pos x="1298" y="1517"/>
                </a:cxn>
                <a:cxn ang="0">
                  <a:pos x="1337" y="1427"/>
                </a:cxn>
                <a:cxn ang="0">
                  <a:pos x="1336" y="1437"/>
                </a:cxn>
                <a:cxn ang="0">
                  <a:pos x="1300" y="1452"/>
                </a:cxn>
                <a:cxn ang="0">
                  <a:pos x="1327" y="1432"/>
                </a:cxn>
                <a:cxn ang="0">
                  <a:pos x="1863" y="1437"/>
                </a:cxn>
                <a:cxn ang="0">
                  <a:pos x="2033" y="1554"/>
                </a:cxn>
                <a:cxn ang="0">
                  <a:pos x="1936" y="1491"/>
                </a:cxn>
                <a:cxn ang="0">
                  <a:pos x="1847" y="1429"/>
                </a:cxn>
                <a:cxn ang="0">
                  <a:pos x="1846" y="1427"/>
                </a:cxn>
                <a:cxn ang="0">
                  <a:pos x="68" y="1345"/>
                </a:cxn>
                <a:cxn ang="0">
                  <a:pos x="306" y="1581"/>
                </a:cxn>
                <a:cxn ang="0">
                  <a:pos x="738" y="1680"/>
                </a:cxn>
                <a:cxn ang="0">
                  <a:pos x="543" y="1668"/>
                </a:cxn>
                <a:cxn ang="0">
                  <a:pos x="150" y="1461"/>
                </a:cxn>
                <a:cxn ang="0">
                  <a:pos x="0" y="1103"/>
                </a:cxn>
                <a:cxn ang="0">
                  <a:pos x="2" y="1101"/>
                </a:cxn>
                <a:cxn ang="0">
                  <a:pos x="336" y="602"/>
                </a:cxn>
                <a:cxn ang="0">
                  <a:pos x="98" y="790"/>
                </a:cxn>
                <a:cxn ang="0">
                  <a:pos x="229" y="660"/>
                </a:cxn>
                <a:cxn ang="0">
                  <a:pos x="557" y="526"/>
                </a:cxn>
                <a:cxn ang="0">
                  <a:pos x="554" y="525"/>
                </a:cxn>
                <a:cxn ang="0">
                  <a:pos x="2321" y="450"/>
                </a:cxn>
                <a:cxn ang="0">
                  <a:pos x="2019" y="381"/>
                </a:cxn>
                <a:cxn ang="0">
                  <a:pos x="1890" y="332"/>
                </a:cxn>
                <a:cxn ang="0">
                  <a:pos x="1820" y="293"/>
                </a:cxn>
                <a:cxn ang="0">
                  <a:pos x="1685" y="146"/>
                </a:cxn>
                <a:cxn ang="0">
                  <a:pos x="1622" y="53"/>
                </a:cxn>
                <a:cxn ang="0">
                  <a:pos x="1566" y="42"/>
                </a:cxn>
                <a:cxn ang="0">
                  <a:pos x="1476" y="178"/>
                </a:cxn>
                <a:cxn ang="0">
                  <a:pos x="1284" y="340"/>
                </a:cxn>
                <a:cxn ang="0">
                  <a:pos x="738" y="480"/>
                </a:cxn>
                <a:cxn ang="0">
                  <a:pos x="1316" y="321"/>
                </a:cxn>
                <a:cxn ang="0">
                  <a:pos x="1526" y="104"/>
                </a:cxn>
              </a:cxnLst>
              <a:rect l="0" t="0" r="r" b="b"/>
              <a:pathLst>
                <a:path w="2392" h="1913">
                  <a:moveTo>
                    <a:pt x="794" y="1912"/>
                  </a:moveTo>
                  <a:lnTo>
                    <a:pt x="796" y="1912"/>
                  </a:lnTo>
                  <a:lnTo>
                    <a:pt x="796" y="1913"/>
                  </a:lnTo>
                  <a:lnTo>
                    <a:pt x="794" y="1913"/>
                  </a:lnTo>
                  <a:lnTo>
                    <a:pt x="794" y="1912"/>
                  </a:lnTo>
                  <a:close/>
                  <a:moveTo>
                    <a:pt x="2141" y="1788"/>
                  </a:moveTo>
                  <a:lnTo>
                    <a:pt x="2144" y="1788"/>
                  </a:lnTo>
                  <a:lnTo>
                    <a:pt x="2180" y="1812"/>
                  </a:lnTo>
                  <a:lnTo>
                    <a:pt x="2219" y="1835"/>
                  </a:lnTo>
                  <a:lnTo>
                    <a:pt x="2259" y="1858"/>
                  </a:lnTo>
                  <a:lnTo>
                    <a:pt x="2302" y="1878"/>
                  </a:lnTo>
                  <a:lnTo>
                    <a:pt x="2346" y="1896"/>
                  </a:lnTo>
                  <a:lnTo>
                    <a:pt x="2392" y="1913"/>
                  </a:lnTo>
                  <a:lnTo>
                    <a:pt x="2387" y="1913"/>
                  </a:lnTo>
                  <a:lnTo>
                    <a:pt x="2383" y="1912"/>
                  </a:lnTo>
                  <a:lnTo>
                    <a:pt x="2383" y="1911"/>
                  </a:lnTo>
                  <a:lnTo>
                    <a:pt x="2379" y="1911"/>
                  </a:lnTo>
                  <a:lnTo>
                    <a:pt x="2327" y="1891"/>
                  </a:lnTo>
                  <a:lnTo>
                    <a:pt x="2277" y="1868"/>
                  </a:lnTo>
                  <a:lnTo>
                    <a:pt x="2229" y="1843"/>
                  </a:lnTo>
                  <a:lnTo>
                    <a:pt x="2184" y="1816"/>
                  </a:lnTo>
                  <a:lnTo>
                    <a:pt x="2141" y="1788"/>
                  </a:lnTo>
                  <a:close/>
                  <a:moveTo>
                    <a:pt x="1043" y="1788"/>
                  </a:moveTo>
                  <a:lnTo>
                    <a:pt x="1045" y="1788"/>
                  </a:lnTo>
                  <a:lnTo>
                    <a:pt x="1009" y="1811"/>
                  </a:lnTo>
                  <a:lnTo>
                    <a:pt x="971" y="1835"/>
                  </a:lnTo>
                  <a:lnTo>
                    <a:pt x="931" y="1856"/>
                  </a:lnTo>
                  <a:lnTo>
                    <a:pt x="889" y="1876"/>
                  </a:lnTo>
                  <a:lnTo>
                    <a:pt x="844" y="1894"/>
                  </a:lnTo>
                  <a:lnTo>
                    <a:pt x="798" y="1909"/>
                  </a:lnTo>
                  <a:lnTo>
                    <a:pt x="798" y="1910"/>
                  </a:lnTo>
                  <a:lnTo>
                    <a:pt x="797" y="1910"/>
                  </a:lnTo>
                  <a:lnTo>
                    <a:pt x="797" y="1911"/>
                  </a:lnTo>
                  <a:lnTo>
                    <a:pt x="795" y="1911"/>
                  </a:lnTo>
                  <a:lnTo>
                    <a:pt x="796" y="1909"/>
                  </a:lnTo>
                  <a:lnTo>
                    <a:pt x="797" y="1908"/>
                  </a:lnTo>
                  <a:lnTo>
                    <a:pt x="844" y="1893"/>
                  </a:lnTo>
                  <a:lnTo>
                    <a:pt x="887" y="1875"/>
                  </a:lnTo>
                  <a:lnTo>
                    <a:pt x="929" y="1856"/>
                  </a:lnTo>
                  <a:lnTo>
                    <a:pt x="969" y="1834"/>
                  </a:lnTo>
                  <a:lnTo>
                    <a:pt x="1007" y="1811"/>
                  </a:lnTo>
                  <a:lnTo>
                    <a:pt x="1043" y="1788"/>
                  </a:lnTo>
                  <a:close/>
                  <a:moveTo>
                    <a:pt x="2017" y="1684"/>
                  </a:moveTo>
                  <a:lnTo>
                    <a:pt x="2020" y="1684"/>
                  </a:lnTo>
                  <a:lnTo>
                    <a:pt x="2057" y="1719"/>
                  </a:lnTo>
                  <a:lnTo>
                    <a:pt x="2097" y="1752"/>
                  </a:lnTo>
                  <a:lnTo>
                    <a:pt x="2142" y="1785"/>
                  </a:lnTo>
                  <a:lnTo>
                    <a:pt x="2139" y="1785"/>
                  </a:lnTo>
                  <a:lnTo>
                    <a:pt x="2095" y="1752"/>
                  </a:lnTo>
                  <a:lnTo>
                    <a:pt x="2054" y="1719"/>
                  </a:lnTo>
                  <a:lnTo>
                    <a:pt x="2017" y="1684"/>
                  </a:lnTo>
                  <a:close/>
                  <a:moveTo>
                    <a:pt x="1165" y="1684"/>
                  </a:moveTo>
                  <a:lnTo>
                    <a:pt x="1168" y="1684"/>
                  </a:lnTo>
                  <a:lnTo>
                    <a:pt x="1131" y="1719"/>
                  </a:lnTo>
                  <a:lnTo>
                    <a:pt x="1091" y="1753"/>
                  </a:lnTo>
                  <a:lnTo>
                    <a:pt x="1048" y="1785"/>
                  </a:lnTo>
                  <a:lnTo>
                    <a:pt x="1045" y="1785"/>
                  </a:lnTo>
                  <a:lnTo>
                    <a:pt x="1088" y="1753"/>
                  </a:lnTo>
                  <a:lnTo>
                    <a:pt x="1128" y="1719"/>
                  </a:lnTo>
                  <a:lnTo>
                    <a:pt x="1165" y="1684"/>
                  </a:lnTo>
                  <a:close/>
                  <a:moveTo>
                    <a:pt x="2370" y="1679"/>
                  </a:moveTo>
                  <a:lnTo>
                    <a:pt x="2390" y="1679"/>
                  </a:lnTo>
                  <a:lnTo>
                    <a:pt x="2392" y="1680"/>
                  </a:lnTo>
                  <a:lnTo>
                    <a:pt x="2392" y="1681"/>
                  </a:lnTo>
                  <a:lnTo>
                    <a:pt x="2370" y="1679"/>
                  </a:lnTo>
                  <a:close/>
                  <a:moveTo>
                    <a:pt x="2356" y="1676"/>
                  </a:moveTo>
                  <a:lnTo>
                    <a:pt x="2370" y="1678"/>
                  </a:lnTo>
                  <a:lnTo>
                    <a:pt x="2362" y="1678"/>
                  </a:lnTo>
                  <a:lnTo>
                    <a:pt x="2354" y="1677"/>
                  </a:lnTo>
                  <a:lnTo>
                    <a:pt x="2350" y="1677"/>
                  </a:lnTo>
                  <a:lnTo>
                    <a:pt x="2352" y="1676"/>
                  </a:lnTo>
                  <a:lnTo>
                    <a:pt x="2354" y="1676"/>
                  </a:lnTo>
                  <a:lnTo>
                    <a:pt x="2356" y="1676"/>
                  </a:lnTo>
                  <a:close/>
                  <a:moveTo>
                    <a:pt x="816" y="1674"/>
                  </a:moveTo>
                  <a:lnTo>
                    <a:pt x="818" y="1674"/>
                  </a:lnTo>
                  <a:lnTo>
                    <a:pt x="820" y="1675"/>
                  </a:lnTo>
                  <a:lnTo>
                    <a:pt x="822" y="1675"/>
                  </a:lnTo>
                  <a:lnTo>
                    <a:pt x="800" y="1678"/>
                  </a:lnTo>
                  <a:lnTo>
                    <a:pt x="785" y="1677"/>
                  </a:lnTo>
                  <a:lnTo>
                    <a:pt x="800" y="1676"/>
                  </a:lnTo>
                  <a:lnTo>
                    <a:pt x="816" y="1674"/>
                  </a:lnTo>
                  <a:close/>
                  <a:moveTo>
                    <a:pt x="2005" y="1671"/>
                  </a:moveTo>
                  <a:lnTo>
                    <a:pt x="2006" y="1672"/>
                  </a:lnTo>
                  <a:lnTo>
                    <a:pt x="2008" y="1672"/>
                  </a:lnTo>
                  <a:lnTo>
                    <a:pt x="2012" y="1676"/>
                  </a:lnTo>
                  <a:lnTo>
                    <a:pt x="2015" y="1679"/>
                  </a:lnTo>
                  <a:lnTo>
                    <a:pt x="2018" y="1682"/>
                  </a:lnTo>
                  <a:lnTo>
                    <a:pt x="2016" y="1682"/>
                  </a:lnTo>
                  <a:lnTo>
                    <a:pt x="2005" y="1671"/>
                  </a:lnTo>
                  <a:close/>
                  <a:moveTo>
                    <a:pt x="1183" y="1668"/>
                  </a:moveTo>
                  <a:lnTo>
                    <a:pt x="1176" y="1675"/>
                  </a:lnTo>
                  <a:lnTo>
                    <a:pt x="1169" y="1682"/>
                  </a:lnTo>
                  <a:lnTo>
                    <a:pt x="1167" y="1682"/>
                  </a:lnTo>
                  <a:lnTo>
                    <a:pt x="1179" y="1669"/>
                  </a:lnTo>
                  <a:lnTo>
                    <a:pt x="1181" y="1668"/>
                  </a:lnTo>
                  <a:lnTo>
                    <a:pt x="1181" y="1668"/>
                  </a:lnTo>
                  <a:lnTo>
                    <a:pt x="1183" y="1668"/>
                  </a:lnTo>
                  <a:close/>
                  <a:moveTo>
                    <a:pt x="1189" y="1659"/>
                  </a:moveTo>
                  <a:lnTo>
                    <a:pt x="1189" y="1660"/>
                  </a:lnTo>
                  <a:lnTo>
                    <a:pt x="1190" y="1660"/>
                  </a:lnTo>
                  <a:lnTo>
                    <a:pt x="1188" y="1663"/>
                  </a:lnTo>
                  <a:lnTo>
                    <a:pt x="1185" y="1665"/>
                  </a:lnTo>
                  <a:lnTo>
                    <a:pt x="1184" y="1666"/>
                  </a:lnTo>
                  <a:lnTo>
                    <a:pt x="1183" y="1666"/>
                  </a:lnTo>
                  <a:lnTo>
                    <a:pt x="1182" y="1666"/>
                  </a:lnTo>
                  <a:lnTo>
                    <a:pt x="1185" y="1663"/>
                  </a:lnTo>
                  <a:lnTo>
                    <a:pt x="1189" y="1659"/>
                  </a:lnTo>
                  <a:close/>
                  <a:moveTo>
                    <a:pt x="1992" y="1656"/>
                  </a:moveTo>
                  <a:lnTo>
                    <a:pt x="1993" y="1656"/>
                  </a:lnTo>
                  <a:lnTo>
                    <a:pt x="1999" y="1663"/>
                  </a:lnTo>
                  <a:lnTo>
                    <a:pt x="2006" y="1670"/>
                  </a:lnTo>
                  <a:lnTo>
                    <a:pt x="2004" y="1669"/>
                  </a:lnTo>
                  <a:lnTo>
                    <a:pt x="2003" y="1668"/>
                  </a:lnTo>
                  <a:lnTo>
                    <a:pt x="1991" y="1657"/>
                  </a:lnTo>
                  <a:lnTo>
                    <a:pt x="1992" y="1657"/>
                  </a:lnTo>
                  <a:lnTo>
                    <a:pt x="1992" y="1656"/>
                  </a:lnTo>
                  <a:close/>
                  <a:moveTo>
                    <a:pt x="2228" y="1649"/>
                  </a:moveTo>
                  <a:lnTo>
                    <a:pt x="2268" y="1660"/>
                  </a:lnTo>
                  <a:lnTo>
                    <a:pt x="2309" y="1668"/>
                  </a:lnTo>
                  <a:lnTo>
                    <a:pt x="2350" y="1675"/>
                  </a:lnTo>
                  <a:lnTo>
                    <a:pt x="2348" y="1676"/>
                  </a:lnTo>
                  <a:lnTo>
                    <a:pt x="2344" y="1676"/>
                  </a:lnTo>
                  <a:lnTo>
                    <a:pt x="2304" y="1669"/>
                  </a:lnTo>
                  <a:lnTo>
                    <a:pt x="2264" y="1661"/>
                  </a:lnTo>
                  <a:lnTo>
                    <a:pt x="2226" y="1650"/>
                  </a:lnTo>
                  <a:lnTo>
                    <a:pt x="2227" y="1650"/>
                  </a:lnTo>
                  <a:lnTo>
                    <a:pt x="2228" y="1649"/>
                  </a:lnTo>
                  <a:close/>
                  <a:moveTo>
                    <a:pt x="946" y="1648"/>
                  </a:moveTo>
                  <a:lnTo>
                    <a:pt x="947" y="1649"/>
                  </a:lnTo>
                  <a:lnTo>
                    <a:pt x="948" y="1649"/>
                  </a:lnTo>
                  <a:lnTo>
                    <a:pt x="913" y="1659"/>
                  </a:lnTo>
                  <a:lnTo>
                    <a:pt x="877" y="1667"/>
                  </a:lnTo>
                  <a:lnTo>
                    <a:pt x="828" y="1674"/>
                  </a:lnTo>
                  <a:lnTo>
                    <a:pt x="825" y="1674"/>
                  </a:lnTo>
                  <a:lnTo>
                    <a:pt x="823" y="1673"/>
                  </a:lnTo>
                  <a:lnTo>
                    <a:pt x="822" y="1673"/>
                  </a:lnTo>
                  <a:lnTo>
                    <a:pt x="876" y="1665"/>
                  </a:lnTo>
                  <a:lnTo>
                    <a:pt x="912" y="1658"/>
                  </a:lnTo>
                  <a:lnTo>
                    <a:pt x="946" y="1648"/>
                  </a:lnTo>
                  <a:close/>
                  <a:moveTo>
                    <a:pt x="2067" y="1576"/>
                  </a:moveTo>
                  <a:lnTo>
                    <a:pt x="2104" y="1598"/>
                  </a:lnTo>
                  <a:lnTo>
                    <a:pt x="2143" y="1618"/>
                  </a:lnTo>
                  <a:lnTo>
                    <a:pt x="2184" y="1634"/>
                  </a:lnTo>
                  <a:lnTo>
                    <a:pt x="2226" y="1648"/>
                  </a:lnTo>
                  <a:lnTo>
                    <a:pt x="2225" y="1649"/>
                  </a:lnTo>
                  <a:lnTo>
                    <a:pt x="2224" y="1650"/>
                  </a:lnTo>
                  <a:lnTo>
                    <a:pt x="2182" y="1635"/>
                  </a:lnTo>
                  <a:lnTo>
                    <a:pt x="2142" y="1618"/>
                  </a:lnTo>
                  <a:lnTo>
                    <a:pt x="2102" y="1599"/>
                  </a:lnTo>
                  <a:lnTo>
                    <a:pt x="2066" y="1578"/>
                  </a:lnTo>
                  <a:lnTo>
                    <a:pt x="2066" y="1577"/>
                  </a:lnTo>
                  <a:lnTo>
                    <a:pt x="2067" y="1576"/>
                  </a:lnTo>
                  <a:close/>
                  <a:moveTo>
                    <a:pt x="1109" y="1575"/>
                  </a:moveTo>
                  <a:lnTo>
                    <a:pt x="1109" y="1575"/>
                  </a:lnTo>
                  <a:lnTo>
                    <a:pt x="1110" y="1576"/>
                  </a:lnTo>
                  <a:lnTo>
                    <a:pt x="1071" y="1597"/>
                  </a:lnTo>
                  <a:lnTo>
                    <a:pt x="1032" y="1617"/>
                  </a:lnTo>
                  <a:lnTo>
                    <a:pt x="992" y="1634"/>
                  </a:lnTo>
                  <a:lnTo>
                    <a:pt x="950" y="1648"/>
                  </a:lnTo>
                  <a:lnTo>
                    <a:pt x="949" y="1648"/>
                  </a:lnTo>
                  <a:lnTo>
                    <a:pt x="948" y="1647"/>
                  </a:lnTo>
                  <a:lnTo>
                    <a:pt x="990" y="1633"/>
                  </a:lnTo>
                  <a:lnTo>
                    <a:pt x="1030" y="1615"/>
                  </a:lnTo>
                  <a:lnTo>
                    <a:pt x="1070" y="1597"/>
                  </a:lnTo>
                  <a:lnTo>
                    <a:pt x="1109" y="1575"/>
                  </a:lnTo>
                  <a:close/>
                  <a:moveTo>
                    <a:pt x="1884" y="1520"/>
                  </a:moveTo>
                  <a:lnTo>
                    <a:pt x="1886" y="1522"/>
                  </a:lnTo>
                  <a:lnTo>
                    <a:pt x="1888" y="1524"/>
                  </a:lnTo>
                  <a:lnTo>
                    <a:pt x="1904" y="1548"/>
                  </a:lnTo>
                  <a:lnTo>
                    <a:pt x="1922" y="1573"/>
                  </a:lnTo>
                  <a:lnTo>
                    <a:pt x="1943" y="1599"/>
                  </a:lnTo>
                  <a:lnTo>
                    <a:pt x="1967" y="1627"/>
                  </a:lnTo>
                  <a:lnTo>
                    <a:pt x="1992" y="1655"/>
                  </a:lnTo>
                  <a:lnTo>
                    <a:pt x="1991" y="1655"/>
                  </a:lnTo>
                  <a:lnTo>
                    <a:pt x="1990" y="1655"/>
                  </a:lnTo>
                  <a:lnTo>
                    <a:pt x="1990" y="1656"/>
                  </a:lnTo>
                  <a:lnTo>
                    <a:pt x="1964" y="1627"/>
                  </a:lnTo>
                  <a:lnTo>
                    <a:pt x="1940" y="1598"/>
                  </a:lnTo>
                  <a:lnTo>
                    <a:pt x="1919" y="1571"/>
                  </a:lnTo>
                  <a:lnTo>
                    <a:pt x="1900" y="1545"/>
                  </a:lnTo>
                  <a:lnTo>
                    <a:pt x="1884" y="1520"/>
                  </a:lnTo>
                  <a:close/>
                  <a:moveTo>
                    <a:pt x="1298" y="1519"/>
                  </a:moveTo>
                  <a:lnTo>
                    <a:pt x="1282" y="1544"/>
                  </a:lnTo>
                  <a:lnTo>
                    <a:pt x="1263" y="1571"/>
                  </a:lnTo>
                  <a:lnTo>
                    <a:pt x="1242" y="1599"/>
                  </a:lnTo>
                  <a:lnTo>
                    <a:pt x="1218" y="1628"/>
                  </a:lnTo>
                  <a:lnTo>
                    <a:pt x="1191" y="1659"/>
                  </a:lnTo>
                  <a:lnTo>
                    <a:pt x="1191" y="1658"/>
                  </a:lnTo>
                  <a:lnTo>
                    <a:pt x="1190" y="1658"/>
                  </a:lnTo>
                  <a:lnTo>
                    <a:pt x="1216" y="1629"/>
                  </a:lnTo>
                  <a:lnTo>
                    <a:pt x="1239" y="1600"/>
                  </a:lnTo>
                  <a:lnTo>
                    <a:pt x="1260" y="1573"/>
                  </a:lnTo>
                  <a:lnTo>
                    <a:pt x="1278" y="1547"/>
                  </a:lnTo>
                  <a:lnTo>
                    <a:pt x="1294" y="1523"/>
                  </a:lnTo>
                  <a:lnTo>
                    <a:pt x="1298" y="1519"/>
                  </a:lnTo>
                  <a:close/>
                  <a:moveTo>
                    <a:pt x="1847" y="1445"/>
                  </a:moveTo>
                  <a:lnTo>
                    <a:pt x="1849" y="1448"/>
                  </a:lnTo>
                  <a:lnTo>
                    <a:pt x="1851" y="1453"/>
                  </a:lnTo>
                  <a:lnTo>
                    <a:pt x="1853" y="1459"/>
                  </a:lnTo>
                  <a:lnTo>
                    <a:pt x="1861" y="1477"/>
                  </a:lnTo>
                  <a:lnTo>
                    <a:pt x="1871" y="1496"/>
                  </a:lnTo>
                  <a:lnTo>
                    <a:pt x="1884" y="1519"/>
                  </a:lnTo>
                  <a:lnTo>
                    <a:pt x="1880" y="1514"/>
                  </a:lnTo>
                  <a:lnTo>
                    <a:pt x="1868" y="1494"/>
                  </a:lnTo>
                  <a:lnTo>
                    <a:pt x="1859" y="1476"/>
                  </a:lnTo>
                  <a:lnTo>
                    <a:pt x="1852" y="1459"/>
                  </a:lnTo>
                  <a:lnTo>
                    <a:pt x="1849" y="1453"/>
                  </a:lnTo>
                  <a:lnTo>
                    <a:pt x="1847" y="1445"/>
                  </a:lnTo>
                  <a:close/>
                  <a:moveTo>
                    <a:pt x="1337" y="1442"/>
                  </a:moveTo>
                  <a:lnTo>
                    <a:pt x="1334" y="1451"/>
                  </a:lnTo>
                  <a:lnTo>
                    <a:pt x="1328" y="1464"/>
                  </a:lnTo>
                  <a:lnTo>
                    <a:pt x="1322" y="1479"/>
                  </a:lnTo>
                  <a:lnTo>
                    <a:pt x="1312" y="1496"/>
                  </a:lnTo>
                  <a:lnTo>
                    <a:pt x="1302" y="1514"/>
                  </a:lnTo>
                  <a:lnTo>
                    <a:pt x="1300" y="1516"/>
                  </a:lnTo>
                  <a:lnTo>
                    <a:pt x="1298" y="1517"/>
                  </a:lnTo>
                  <a:lnTo>
                    <a:pt x="1308" y="1498"/>
                  </a:lnTo>
                  <a:lnTo>
                    <a:pt x="1318" y="1482"/>
                  </a:lnTo>
                  <a:lnTo>
                    <a:pt x="1325" y="1467"/>
                  </a:lnTo>
                  <a:lnTo>
                    <a:pt x="1331" y="1453"/>
                  </a:lnTo>
                  <a:lnTo>
                    <a:pt x="1335" y="1443"/>
                  </a:lnTo>
                  <a:lnTo>
                    <a:pt x="1336" y="1443"/>
                  </a:lnTo>
                  <a:lnTo>
                    <a:pt x="1337" y="1442"/>
                  </a:lnTo>
                  <a:close/>
                  <a:moveTo>
                    <a:pt x="1334" y="1427"/>
                  </a:moveTo>
                  <a:lnTo>
                    <a:pt x="1337" y="1427"/>
                  </a:lnTo>
                  <a:lnTo>
                    <a:pt x="1338" y="1429"/>
                  </a:lnTo>
                  <a:lnTo>
                    <a:pt x="1339" y="1430"/>
                  </a:lnTo>
                  <a:lnTo>
                    <a:pt x="1339" y="1432"/>
                  </a:lnTo>
                  <a:lnTo>
                    <a:pt x="1338" y="1434"/>
                  </a:lnTo>
                  <a:lnTo>
                    <a:pt x="1338" y="1437"/>
                  </a:lnTo>
                  <a:lnTo>
                    <a:pt x="1337" y="1439"/>
                  </a:lnTo>
                  <a:lnTo>
                    <a:pt x="1337" y="1440"/>
                  </a:lnTo>
                  <a:lnTo>
                    <a:pt x="1335" y="1440"/>
                  </a:lnTo>
                  <a:lnTo>
                    <a:pt x="1336" y="1437"/>
                  </a:lnTo>
                  <a:lnTo>
                    <a:pt x="1337" y="1435"/>
                  </a:lnTo>
                  <a:lnTo>
                    <a:pt x="1337" y="1430"/>
                  </a:lnTo>
                  <a:lnTo>
                    <a:pt x="1336" y="1429"/>
                  </a:lnTo>
                  <a:lnTo>
                    <a:pt x="1335" y="1429"/>
                  </a:lnTo>
                  <a:lnTo>
                    <a:pt x="1333" y="1430"/>
                  </a:lnTo>
                  <a:lnTo>
                    <a:pt x="1332" y="1430"/>
                  </a:lnTo>
                  <a:lnTo>
                    <a:pt x="1330" y="1431"/>
                  </a:lnTo>
                  <a:lnTo>
                    <a:pt x="1328" y="1433"/>
                  </a:lnTo>
                  <a:lnTo>
                    <a:pt x="1300" y="1452"/>
                  </a:lnTo>
                  <a:lnTo>
                    <a:pt x="1237" y="1496"/>
                  </a:lnTo>
                  <a:lnTo>
                    <a:pt x="1174" y="1538"/>
                  </a:lnTo>
                  <a:lnTo>
                    <a:pt x="1112" y="1575"/>
                  </a:lnTo>
                  <a:lnTo>
                    <a:pt x="1111" y="1575"/>
                  </a:lnTo>
                  <a:lnTo>
                    <a:pt x="1111" y="1574"/>
                  </a:lnTo>
                  <a:lnTo>
                    <a:pt x="1173" y="1536"/>
                  </a:lnTo>
                  <a:lnTo>
                    <a:pt x="1235" y="1495"/>
                  </a:lnTo>
                  <a:lnTo>
                    <a:pt x="1300" y="1451"/>
                  </a:lnTo>
                  <a:lnTo>
                    <a:pt x="1327" y="1432"/>
                  </a:lnTo>
                  <a:lnTo>
                    <a:pt x="1329" y="1430"/>
                  </a:lnTo>
                  <a:lnTo>
                    <a:pt x="1332" y="1429"/>
                  </a:lnTo>
                  <a:lnTo>
                    <a:pt x="1334" y="1427"/>
                  </a:lnTo>
                  <a:close/>
                  <a:moveTo>
                    <a:pt x="1846" y="1427"/>
                  </a:moveTo>
                  <a:lnTo>
                    <a:pt x="1847" y="1427"/>
                  </a:lnTo>
                  <a:lnTo>
                    <a:pt x="1849" y="1427"/>
                  </a:lnTo>
                  <a:lnTo>
                    <a:pt x="1852" y="1429"/>
                  </a:lnTo>
                  <a:lnTo>
                    <a:pt x="1857" y="1432"/>
                  </a:lnTo>
                  <a:lnTo>
                    <a:pt x="1863" y="1437"/>
                  </a:lnTo>
                  <a:lnTo>
                    <a:pt x="1881" y="1450"/>
                  </a:lnTo>
                  <a:lnTo>
                    <a:pt x="1892" y="1458"/>
                  </a:lnTo>
                  <a:lnTo>
                    <a:pt x="1904" y="1467"/>
                  </a:lnTo>
                  <a:lnTo>
                    <a:pt x="1919" y="1477"/>
                  </a:lnTo>
                  <a:lnTo>
                    <a:pt x="1937" y="1490"/>
                  </a:lnTo>
                  <a:lnTo>
                    <a:pt x="1957" y="1504"/>
                  </a:lnTo>
                  <a:lnTo>
                    <a:pt x="1980" y="1519"/>
                  </a:lnTo>
                  <a:lnTo>
                    <a:pt x="2005" y="1536"/>
                  </a:lnTo>
                  <a:lnTo>
                    <a:pt x="2033" y="1554"/>
                  </a:lnTo>
                  <a:lnTo>
                    <a:pt x="2065" y="1575"/>
                  </a:lnTo>
                  <a:lnTo>
                    <a:pt x="2065" y="1576"/>
                  </a:lnTo>
                  <a:lnTo>
                    <a:pt x="2065" y="1576"/>
                  </a:lnTo>
                  <a:lnTo>
                    <a:pt x="2065" y="1577"/>
                  </a:lnTo>
                  <a:lnTo>
                    <a:pt x="2033" y="1556"/>
                  </a:lnTo>
                  <a:lnTo>
                    <a:pt x="2004" y="1537"/>
                  </a:lnTo>
                  <a:lnTo>
                    <a:pt x="1978" y="1520"/>
                  </a:lnTo>
                  <a:lnTo>
                    <a:pt x="1956" y="1505"/>
                  </a:lnTo>
                  <a:lnTo>
                    <a:pt x="1936" y="1491"/>
                  </a:lnTo>
                  <a:lnTo>
                    <a:pt x="1919" y="1479"/>
                  </a:lnTo>
                  <a:lnTo>
                    <a:pt x="1903" y="1468"/>
                  </a:lnTo>
                  <a:lnTo>
                    <a:pt x="1891" y="1459"/>
                  </a:lnTo>
                  <a:lnTo>
                    <a:pt x="1880" y="1451"/>
                  </a:lnTo>
                  <a:lnTo>
                    <a:pt x="1871" y="1445"/>
                  </a:lnTo>
                  <a:lnTo>
                    <a:pt x="1862" y="1437"/>
                  </a:lnTo>
                  <a:lnTo>
                    <a:pt x="1855" y="1432"/>
                  </a:lnTo>
                  <a:lnTo>
                    <a:pt x="1850" y="1430"/>
                  </a:lnTo>
                  <a:lnTo>
                    <a:pt x="1847" y="1429"/>
                  </a:lnTo>
                  <a:lnTo>
                    <a:pt x="1847" y="1430"/>
                  </a:lnTo>
                  <a:lnTo>
                    <a:pt x="1846" y="1431"/>
                  </a:lnTo>
                  <a:lnTo>
                    <a:pt x="1846" y="1432"/>
                  </a:lnTo>
                  <a:lnTo>
                    <a:pt x="1847" y="1438"/>
                  </a:lnTo>
                  <a:lnTo>
                    <a:pt x="1848" y="1445"/>
                  </a:lnTo>
                  <a:lnTo>
                    <a:pt x="1846" y="1443"/>
                  </a:lnTo>
                  <a:lnTo>
                    <a:pt x="1844" y="1435"/>
                  </a:lnTo>
                  <a:lnTo>
                    <a:pt x="1844" y="1430"/>
                  </a:lnTo>
                  <a:lnTo>
                    <a:pt x="1846" y="1427"/>
                  </a:lnTo>
                  <a:lnTo>
                    <a:pt x="1846" y="1427"/>
                  </a:lnTo>
                  <a:close/>
                  <a:moveTo>
                    <a:pt x="0" y="1103"/>
                  </a:moveTo>
                  <a:lnTo>
                    <a:pt x="2" y="1103"/>
                  </a:lnTo>
                  <a:lnTo>
                    <a:pt x="4" y="1145"/>
                  </a:lnTo>
                  <a:lnTo>
                    <a:pt x="10" y="1186"/>
                  </a:lnTo>
                  <a:lnTo>
                    <a:pt x="18" y="1227"/>
                  </a:lnTo>
                  <a:lnTo>
                    <a:pt x="31" y="1267"/>
                  </a:lnTo>
                  <a:lnTo>
                    <a:pt x="47" y="1307"/>
                  </a:lnTo>
                  <a:lnTo>
                    <a:pt x="68" y="1345"/>
                  </a:lnTo>
                  <a:lnTo>
                    <a:pt x="91" y="1384"/>
                  </a:lnTo>
                  <a:lnTo>
                    <a:pt x="121" y="1424"/>
                  </a:lnTo>
                  <a:lnTo>
                    <a:pt x="121" y="1426"/>
                  </a:lnTo>
                  <a:lnTo>
                    <a:pt x="122" y="1426"/>
                  </a:lnTo>
                  <a:lnTo>
                    <a:pt x="154" y="1462"/>
                  </a:lnTo>
                  <a:lnTo>
                    <a:pt x="188" y="1496"/>
                  </a:lnTo>
                  <a:lnTo>
                    <a:pt x="225" y="1527"/>
                  </a:lnTo>
                  <a:lnTo>
                    <a:pt x="264" y="1555"/>
                  </a:lnTo>
                  <a:lnTo>
                    <a:pt x="306" y="1581"/>
                  </a:lnTo>
                  <a:lnTo>
                    <a:pt x="350" y="1604"/>
                  </a:lnTo>
                  <a:lnTo>
                    <a:pt x="396" y="1624"/>
                  </a:lnTo>
                  <a:lnTo>
                    <a:pt x="444" y="1641"/>
                  </a:lnTo>
                  <a:lnTo>
                    <a:pt x="493" y="1655"/>
                  </a:lnTo>
                  <a:lnTo>
                    <a:pt x="544" y="1666"/>
                  </a:lnTo>
                  <a:lnTo>
                    <a:pt x="597" y="1674"/>
                  </a:lnTo>
                  <a:lnTo>
                    <a:pt x="650" y="1679"/>
                  </a:lnTo>
                  <a:lnTo>
                    <a:pt x="705" y="1681"/>
                  </a:lnTo>
                  <a:lnTo>
                    <a:pt x="738" y="1680"/>
                  </a:lnTo>
                  <a:lnTo>
                    <a:pt x="771" y="1679"/>
                  </a:lnTo>
                  <a:lnTo>
                    <a:pt x="780" y="1679"/>
                  </a:lnTo>
                  <a:lnTo>
                    <a:pt x="783" y="1679"/>
                  </a:lnTo>
                  <a:lnTo>
                    <a:pt x="785" y="1679"/>
                  </a:lnTo>
                  <a:lnTo>
                    <a:pt x="737" y="1682"/>
                  </a:lnTo>
                  <a:lnTo>
                    <a:pt x="705" y="1682"/>
                  </a:lnTo>
                  <a:lnTo>
                    <a:pt x="650" y="1681"/>
                  </a:lnTo>
                  <a:lnTo>
                    <a:pt x="596" y="1676"/>
                  </a:lnTo>
                  <a:lnTo>
                    <a:pt x="543" y="1668"/>
                  </a:lnTo>
                  <a:lnTo>
                    <a:pt x="492" y="1656"/>
                  </a:lnTo>
                  <a:lnTo>
                    <a:pt x="442" y="1642"/>
                  </a:lnTo>
                  <a:lnTo>
                    <a:pt x="394" y="1625"/>
                  </a:lnTo>
                  <a:lnTo>
                    <a:pt x="347" y="1605"/>
                  </a:lnTo>
                  <a:lnTo>
                    <a:pt x="303" y="1581"/>
                  </a:lnTo>
                  <a:lnTo>
                    <a:pt x="261" y="1555"/>
                  </a:lnTo>
                  <a:lnTo>
                    <a:pt x="221" y="1526"/>
                  </a:lnTo>
                  <a:lnTo>
                    <a:pt x="184" y="1495"/>
                  </a:lnTo>
                  <a:lnTo>
                    <a:pt x="150" y="1461"/>
                  </a:lnTo>
                  <a:lnTo>
                    <a:pt x="118" y="1424"/>
                  </a:lnTo>
                  <a:lnTo>
                    <a:pt x="90" y="1384"/>
                  </a:lnTo>
                  <a:lnTo>
                    <a:pt x="64" y="1342"/>
                  </a:lnTo>
                  <a:lnTo>
                    <a:pt x="43" y="1300"/>
                  </a:lnTo>
                  <a:lnTo>
                    <a:pt x="26" y="1256"/>
                  </a:lnTo>
                  <a:lnTo>
                    <a:pt x="13" y="1212"/>
                  </a:lnTo>
                  <a:lnTo>
                    <a:pt x="5" y="1167"/>
                  </a:lnTo>
                  <a:lnTo>
                    <a:pt x="0" y="1121"/>
                  </a:lnTo>
                  <a:lnTo>
                    <a:pt x="0" y="1103"/>
                  </a:lnTo>
                  <a:close/>
                  <a:moveTo>
                    <a:pt x="78" y="819"/>
                  </a:moveTo>
                  <a:lnTo>
                    <a:pt x="80" y="819"/>
                  </a:lnTo>
                  <a:lnTo>
                    <a:pt x="56" y="865"/>
                  </a:lnTo>
                  <a:lnTo>
                    <a:pt x="37" y="910"/>
                  </a:lnTo>
                  <a:lnTo>
                    <a:pt x="21" y="957"/>
                  </a:lnTo>
                  <a:lnTo>
                    <a:pt x="10" y="1004"/>
                  </a:lnTo>
                  <a:lnTo>
                    <a:pt x="4" y="1050"/>
                  </a:lnTo>
                  <a:lnTo>
                    <a:pt x="2" y="1097"/>
                  </a:lnTo>
                  <a:lnTo>
                    <a:pt x="2" y="1101"/>
                  </a:lnTo>
                  <a:lnTo>
                    <a:pt x="0" y="1101"/>
                  </a:lnTo>
                  <a:lnTo>
                    <a:pt x="0" y="1072"/>
                  </a:lnTo>
                  <a:lnTo>
                    <a:pt x="5" y="1021"/>
                  </a:lnTo>
                  <a:lnTo>
                    <a:pt x="16" y="970"/>
                  </a:lnTo>
                  <a:lnTo>
                    <a:pt x="31" y="919"/>
                  </a:lnTo>
                  <a:lnTo>
                    <a:pt x="52" y="869"/>
                  </a:lnTo>
                  <a:lnTo>
                    <a:pt x="78" y="819"/>
                  </a:lnTo>
                  <a:close/>
                  <a:moveTo>
                    <a:pt x="336" y="602"/>
                  </a:moveTo>
                  <a:lnTo>
                    <a:pt x="336" y="602"/>
                  </a:lnTo>
                  <a:lnTo>
                    <a:pt x="338" y="602"/>
                  </a:lnTo>
                  <a:lnTo>
                    <a:pt x="300" y="621"/>
                  </a:lnTo>
                  <a:lnTo>
                    <a:pt x="265" y="639"/>
                  </a:lnTo>
                  <a:lnTo>
                    <a:pt x="231" y="661"/>
                  </a:lnTo>
                  <a:lnTo>
                    <a:pt x="199" y="682"/>
                  </a:lnTo>
                  <a:lnTo>
                    <a:pt x="170" y="706"/>
                  </a:lnTo>
                  <a:lnTo>
                    <a:pt x="143" y="732"/>
                  </a:lnTo>
                  <a:lnTo>
                    <a:pt x="119" y="760"/>
                  </a:lnTo>
                  <a:lnTo>
                    <a:pt x="98" y="790"/>
                  </a:lnTo>
                  <a:lnTo>
                    <a:pt x="81" y="817"/>
                  </a:lnTo>
                  <a:lnTo>
                    <a:pt x="79" y="817"/>
                  </a:lnTo>
                  <a:lnTo>
                    <a:pt x="88" y="803"/>
                  </a:lnTo>
                  <a:lnTo>
                    <a:pt x="97" y="789"/>
                  </a:lnTo>
                  <a:lnTo>
                    <a:pt x="118" y="759"/>
                  </a:lnTo>
                  <a:lnTo>
                    <a:pt x="142" y="732"/>
                  </a:lnTo>
                  <a:lnTo>
                    <a:pt x="169" y="706"/>
                  </a:lnTo>
                  <a:lnTo>
                    <a:pt x="198" y="682"/>
                  </a:lnTo>
                  <a:lnTo>
                    <a:pt x="229" y="660"/>
                  </a:lnTo>
                  <a:lnTo>
                    <a:pt x="262" y="639"/>
                  </a:lnTo>
                  <a:lnTo>
                    <a:pt x="298" y="620"/>
                  </a:lnTo>
                  <a:lnTo>
                    <a:pt x="336" y="602"/>
                  </a:lnTo>
                  <a:close/>
                  <a:moveTo>
                    <a:pt x="736" y="480"/>
                  </a:moveTo>
                  <a:lnTo>
                    <a:pt x="736" y="482"/>
                  </a:lnTo>
                  <a:lnTo>
                    <a:pt x="738" y="482"/>
                  </a:lnTo>
                  <a:lnTo>
                    <a:pt x="676" y="496"/>
                  </a:lnTo>
                  <a:lnTo>
                    <a:pt x="615" y="511"/>
                  </a:lnTo>
                  <a:lnTo>
                    <a:pt x="557" y="526"/>
                  </a:lnTo>
                  <a:lnTo>
                    <a:pt x="500" y="543"/>
                  </a:lnTo>
                  <a:lnTo>
                    <a:pt x="445" y="560"/>
                  </a:lnTo>
                  <a:lnTo>
                    <a:pt x="392" y="579"/>
                  </a:lnTo>
                  <a:lnTo>
                    <a:pt x="342" y="600"/>
                  </a:lnTo>
                  <a:lnTo>
                    <a:pt x="337" y="600"/>
                  </a:lnTo>
                  <a:lnTo>
                    <a:pt x="388" y="579"/>
                  </a:lnTo>
                  <a:lnTo>
                    <a:pt x="441" y="560"/>
                  </a:lnTo>
                  <a:lnTo>
                    <a:pt x="496" y="542"/>
                  </a:lnTo>
                  <a:lnTo>
                    <a:pt x="554" y="525"/>
                  </a:lnTo>
                  <a:lnTo>
                    <a:pt x="613" y="509"/>
                  </a:lnTo>
                  <a:lnTo>
                    <a:pt x="674" y="495"/>
                  </a:lnTo>
                  <a:lnTo>
                    <a:pt x="736" y="480"/>
                  </a:lnTo>
                  <a:close/>
                  <a:moveTo>
                    <a:pt x="2019" y="379"/>
                  </a:moveTo>
                  <a:lnTo>
                    <a:pt x="2075" y="395"/>
                  </a:lnTo>
                  <a:lnTo>
                    <a:pt x="2134" y="409"/>
                  </a:lnTo>
                  <a:lnTo>
                    <a:pt x="2195" y="423"/>
                  </a:lnTo>
                  <a:lnTo>
                    <a:pt x="2257" y="437"/>
                  </a:lnTo>
                  <a:lnTo>
                    <a:pt x="2321" y="450"/>
                  </a:lnTo>
                  <a:lnTo>
                    <a:pt x="2392" y="464"/>
                  </a:lnTo>
                  <a:lnTo>
                    <a:pt x="2392" y="467"/>
                  </a:lnTo>
                  <a:lnTo>
                    <a:pt x="2320" y="451"/>
                  </a:lnTo>
                  <a:lnTo>
                    <a:pt x="2256" y="438"/>
                  </a:lnTo>
                  <a:lnTo>
                    <a:pt x="2194" y="425"/>
                  </a:lnTo>
                  <a:lnTo>
                    <a:pt x="2133" y="411"/>
                  </a:lnTo>
                  <a:lnTo>
                    <a:pt x="2074" y="396"/>
                  </a:lnTo>
                  <a:lnTo>
                    <a:pt x="2017" y="381"/>
                  </a:lnTo>
                  <a:lnTo>
                    <a:pt x="2019" y="381"/>
                  </a:lnTo>
                  <a:lnTo>
                    <a:pt x="2019" y="379"/>
                  </a:lnTo>
                  <a:close/>
                  <a:moveTo>
                    <a:pt x="1685" y="146"/>
                  </a:moveTo>
                  <a:lnTo>
                    <a:pt x="1707" y="176"/>
                  </a:lnTo>
                  <a:lnTo>
                    <a:pt x="1731" y="206"/>
                  </a:lnTo>
                  <a:lnTo>
                    <a:pt x="1757" y="235"/>
                  </a:lnTo>
                  <a:lnTo>
                    <a:pt x="1786" y="263"/>
                  </a:lnTo>
                  <a:lnTo>
                    <a:pt x="1818" y="289"/>
                  </a:lnTo>
                  <a:lnTo>
                    <a:pt x="1852" y="314"/>
                  </a:lnTo>
                  <a:lnTo>
                    <a:pt x="1890" y="332"/>
                  </a:lnTo>
                  <a:lnTo>
                    <a:pt x="1929" y="349"/>
                  </a:lnTo>
                  <a:lnTo>
                    <a:pt x="1973" y="364"/>
                  </a:lnTo>
                  <a:lnTo>
                    <a:pt x="2018" y="379"/>
                  </a:lnTo>
                  <a:lnTo>
                    <a:pt x="2012" y="379"/>
                  </a:lnTo>
                  <a:lnTo>
                    <a:pt x="1968" y="365"/>
                  </a:lnTo>
                  <a:lnTo>
                    <a:pt x="1927" y="350"/>
                  </a:lnTo>
                  <a:lnTo>
                    <a:pt x="1887" y="333"/>
                  </a:lnTo>
                  <a:lnTo>
                    <a:pt x="1851" y="316"/>
                  </a:lnTo>
                  <a:lnTo>
                    <a:pt x="1820" y="293"/>
                  </a:lnTo>
                  <a:lnTo>
                    <a:pt x="1791" y="270"/>
                  </a:lnTo>
                  <a:lnTo>
                    <a:pt x="1791" y="268"/>
                  </a:lnTo>
                  <a:lnTo>
                    <a:pt x="1789" y="268"/>
                  </a:lnTo>
                  <a:lnTo>
                    <a:pt x="1760" y="239"/>
                  </a:lnTo>
                  <a:lnTo>
                    <a:pt x="1732" y="209"/>
                  </a:lnTo>
                  <a:lnTo>
                    <a:pt x="1706" y="178"/>
                  </a:lnTo>
                  <a:lnTo>
                    <a:pt x="1684" y="147"/>
                  </a:lnTo>
                  <a:lnTo>
                    <a:pt x="1685" y="147"/>
                  </a:lnTo>
                  <a:lnTo>
                    <a:pt x="1685" y="146"/>
                  </a:lnTo>
                  <a:close/>
                  <a:moveTo>
                    <a:pt x="1591" y="0"/>
                  </a:moveTo>
                  <a:lnTo>
                    <a:pt x="1627" y="58"/>
                  </a:lnTo>
                  <a:lnTo>
                    <a:pt x="1655" y="101"/>
                  </a:lnTo>
                  <a:lnTo>
                    <a:pt x="1685" y="145"/>
                  </a:lnTo>
                  <a:lnTo>
                    <a:pt x="1683" y="145"/>
                  </a:lnTo>
                  <a:lnTo>
                    <a:pt x="1653" y="101"/>
                  </a:lnTo>
                  <a:lnTo>
                    <a:pt x="1626" y="59"/>
                  </a:lnTo>
                  <a:lnTo>
                    <a:pt x="1625" y="57"/>
                  </a:lnTo>
                  <a:lnTo>
                    <a:pt x="1622" y="53"/>
                  </a:lnTo>
                  <a:lnTo>
                    <a:pt x="1619" y="47"/>
                  </a:lnTo>
                  <a:lnTo>
                    <a:pt x="1614" y="40"/>
                  </a:lnTo>
                  <a:lnTo>
                    <a:pt x="1598" y="16"/>
                  </a:lnTo>
                  <a:lnTo>
                    <a:pt x="1595" y="10"/>
                  </a:lnTo>
                  <a:lnTo>
                    <a:pt x="1590" y="3"/>
                  </a:lnTo>
                  <a:lnTo>
                    <a:pt x="1586" y="8"/>
                  </a:lnTo>
                  <a:lnTo>
                    <a:pt x="1580" y="17"/>
                  </a:lnTo>
                  <a:lnTo>
                    <a:pt x="1574" y="28"/>
                  </a:lnTo>
                  <a:lnTo>
                    <a:pt x="1566" y="42"/>
                  </a:lnTo>
                  <a:lnTo>
                    <a:pt x="1555" y="59"/>
                  </a:lnTo>
                  <a:lnTo>
                    <a:pt x="1544" y="78"/>
                  </a:lnTo>
                  <a:lnTo>
                    <a:pt x="1531" y="99"/>
                  </a:lnTo>
                  <a:lnTo>
                    <a:pt x="1516" y="122"/>
                  </a:lnTo>
                  <a:lnTo>
                    <a:pt x="1500" y="145"/>
                  </a:lnTo>
                  <a:lnTo>
                    <a:pt x="1498" y="145"/>
                  </a:lnTo>
                  <a:lnTo>
                    <a:pt x="1498" y="147"/>
                  </a:lnTo>
                  <a:lnTo>
                    <a:pt x="1499" y="147"/>
                  </a:lnTo>
                  <a:lnTo>
                    <a:pt x="1476" y="178"/>
                  </a:lnTo>
                  <a:lnTo>
                    <a:pt x="1451" y="209"/>
                  </a:lnTo>
                  <a:lnTo>
                    <a:pt x="1422" y="239"/>
                  </a:lnTo>
                  <a:lnTo>
                    <a:pt x="1392" y="268"/>
                  </a:lnTo>
                  <a:lnTo>
                    <a:pt x="1390" y="268"/>
                  </a:lnTo>
                  <a:lnTo>
                    <a:pt x="1390" y="270"/>
                  </a:lnTo>
                  <a:lnTo>
                    <a:pt x="1366" y="290"/>
                  </a:lnTo>
                  <a:lnTo>
                    <a:pt x="1340" y="308"/>
                  </a:lnTo>
                  <a:lnTo>
                    <a:pt x="1313" y="325"/>
                  </a:lnTo>
                  <a:lnTo>
                    <a:pt x="1284" y="340"/>
                  </a:lnTo>
                  <a:lnTo>
                    <a:pt x="1226" y="360"/>
                  </a:lnTo>
                  <a:lnTo>
                    <a:pt x="1165" y="379"/>
                  </a:lnTo>
                  <a:lnTo>
                    <a:pt x="1163" y="379"/>
                  </a:lnTo>
                  <a:lnTo>
                    <a:pt x="1163" y="379"/>
                  </a:lnTo>
                  <a:lnTo>
                    <a:pt x="1083" y="402"/>
                  </a:lnTo>
                  <a:lnTo>
                    <a:pt x="1000" y="422"/>
                  </a:lnTo>
                  <a:lnTo>
                    <a:pt x="835" y="460"/>
                  </a:lnTo>
                  <a:lnTo>
                    <a:pt x="745" y="480"/>
                  </a:lnTo>
                  <a:lnTo>
                    <a:pt x="738" y="480"/>
                  </a:lnTo>
                  <a:lnTo>
                    <a:pt x="835" y="459"/>
                  </a:lnTo>
                  <a:lnTo>
                    <a:pt x="900" y="444"/>
                  </a:lnTo>
                  <a:lnTo>
                    <a:pt x="966" y="429"/>
                  </a:lnTo>
                  <a:lnTo>
                    <a:pt x="1032" y="413"/>
                  </a:lnTo>
                  <a:lnTo>
                    <a:pt x="1097" y="396"/>
                  </a:lnTo>
                  <a:lnTo>
                    <a:pt x="1161" y="379"/>
                  </a:lnTo>
                  <a:lnTo>
                    <a:pt x="1223" y="359"/>
                  </a:lnTo>
                  <a:lnTo>
                    <a:pt x="1284" y="338"/>
                  </a:lnTo>
                  <a:lnTo>
                    <a:pt x="1316" y="321"/>
                  </a:lnTo>
                  <a:lnTo>
                    <a:pt x="1347" y="301"/>
                  </a:lnTo>
                  <a:lnTo>
                    <a:pt x="1376" y="279"/>
                  </a:lnTo>
                  <a:lnTo>
                    <a:pt x="1403" y="255"/>
                  </a:lnTo>
                  <a:lnTo>
                    <a:pt x="1428" y="231"/>
                  </a:lnTo>
                  <a:lnTo>
                    <a:pt x="1452" y="204"/>
                  </a:lnTo>
                  <a:lnTo>
                    <a:pt x="1473" y="179"/>
                  </a:lnTo>
                  <a:lnTo>
                    <a:pt x="1492" y="153"/>
                  </a:lnTo>
                  <a:lnTo>
                    <a:pt x="1510" y="128"/>
                  </a:lnTo>
                  <a:lnTo>
                    <a:pt x="1526" y="104"/>
                  </a:lnTo>
                  <a:lnTo>
                    <a:pt x="1541" y="80"/>
                  </a:lnTo>
                  <a:lnTo>
                    <a:pt x="1553" y="59"/>
                  </a:lnTo>
                  <a:lnTo>
                    <a:pt x="1564" y="41"/>
                  </a:lnTo>
                  <a:lnTo>
                    <a:pt x="1573" y="27"/>
                  </a:lnTo>
                  <a:lnTo>
                    <a:pt x="1580" y="16"/>
                  </a:lnTo>
                  <a:lnTo>
                    <a:pt x="1586" y="7"/>
                  </a:lnTo>
                  <a:lnTo>
                    <a:pt x="1590" y="1"/>
                  </a:lnTo>
                  <a:lnTo>
                    <a:pt x="1591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3257550" y="1944688"/>
              <a:ext cx="1930400" cy="3003550"/>
            </a:xfrm>
            <a:custGeom>
              <a:avLst/>
              <a:gdLst/>
              <a:ahLst/>
              <a:cxnLst>
                <a:cxn ang="0">
                  <a:pos x="604" y="1891"/>
                </a:cxn>
                <a:cxn ang="0">
                  <a:pos x="715" y="1835"/>
                </a:cxn>
                <a:cxn ang="0">
                  <a:pos x="605" y="1890"/>
                </a:cxn>
                <a:cxn ang="0">
                  <a:pos x="741" y="1816"/>
                </a:cxn>
                <a:cxn ang="0">
                  <a:pos x="867" y="1700"/>
                </a:cxn>
                <a:cxn ang="0">
                  <a:pos x="865" y="1700"/>
                </a:cxn>
                <a:cxn ang="0">
                  <a:pos x="536" y="1663"/>
                </a:cxn>
                <a:cxn ang="0">
                  <a:pos x="502" y="1661"/>
                </a:cxn>
                <a:cxn ang="0">
                  <a:pos x="643" y="1652"/>
                </a:cxn>
                <a:cxn ang="0">
                  <a:pos x="571" y="1661"/>
                </a:cxn>
                <a:cxn ang="0">
                  <a:pos x="778" y="1605"/>
                </a:cxn>
                <a:cxn ang="0">
                  <a:pos x="648" y="1652"/>
                </a:cxn>
                <a:cxn ang="0">
                  <a:pos x="777" y="1604"/>
                </a:cxn>
                <a:cxn ang="0">
                  <a:pos x="899" y="1661"/>
                </a:cxn>
                <a:cxn ang="0">
                  <a:pos x="982" y="1521"/>
                </a:cxn>
                <a:cxn ang="0">
                  <a:pos x="982" y="1444"/>
                </a:cxn>
                <a:cxn ang="0">
                  <a:pos x="927" y="1498"/>
                </a:cxn>
                <a:cxn ang="0">
                  <a:pos x="812" y="1586"/>
                </a:cxn>
                <a:cxn ang="0">
                  <a:pos x="845" y="1562"/>
                </a:cxn>
                <a:cxn ang="0">
                  <a:pos x="931" y="1493"/>
                </a:cxn>
                <a:cxn ang="0">
                  <a:pos x="1019" y="1431"/>
                </a:cxn>
                <a:cxn ang="0">
                  <a:pos x="1018" y="1427"/>
                </a:cxn>
                <a:cxn ang="0">
                  <a:pos x="982" y="1444"/>
                </a:cxn>
                <a:cxn ang="0">
                  <a:pos x="1022" y="1408"/>
                </a:cxn>
                <a:cxn ang="0">
                  <a:pos x="1020" y="1427"/>
                </a:cxn>
                <a:cxn ang="0">
                  <a:pos x="1020" y="1410"/>
                </a:cxn>
                <a:cxn ang="0">
                  <a:pos x="1022" y="1408"/>
                </a:cxn>
                <a:cxn ang="0">
                  <a:pos x="155" y="1488"/>
                </a:cxn>
                <a:cxn ang="0">
                  <a:pos x="296" y="1600"/>
                </a:cxn>
                <a:cxn ang="0">
                  <a:pos x="452" y="1652"/>
                </a:cxn>
                <a:cxn ang="0">
                  <a:pos x="465" y="1656"/>
                </a:cxn>
                <a:cxn ang="0">
                  <a:pos x="445" y="1653"/>
                </a:cxn>
                <a:cxn ang="0">
                  <a:pos x="260" y="1581"/>
                </a:cxn>
                <a:cxn ang="0">
                  <a:pos x="131" y="1460"/>
                </a:cxn>
                <a:cxn ang="0">
                  <a:pos x="4" y="1115"/>
                </a:cxn>
                <a:cxn ang="0">
                  <a:pos x="40" y="1289"/>
                </a:cxn>
                <a:cxn ang="0">
                  <a:pos x="72" y="1366"/>
                </a:cxn>
                <a:cxn ang="0">
                  <a:pos x="10" y="1181"/>
                </a:cxn>
                <a:cxn ang="0">
                  <a:pos x="55" y="798"/>
                </a:cxn>
                <a:cxn ang="0">
                  <a:pos x="3" y="992"/>
                </a:cxn>
                <a:cxn ang="0">
                  <a:pos x="2" y="992"/>
                </a:cxn>
                <a:cxn ang="0">
                  <a:pos x="53" y="798"/>
                </a:cxn>
                <a:cxn ang="0">
                  <a:pos x="152" y="663"/>
                </a:cxn>
                <a:cxn ang="0">
                  <a:pos x="54" y="796"/>
                </a:cxn>
                <a:cxn ang="0">
                  <a:pos x="182" y="634"/>
                </a:cxn>
                <a:cxn ang="0">
                  <a:pos x="519" y="470"/>
                </a:cxn>
                <a:cxn ang="0">
                  <a:pos x="303" y="554"/>
                </a:cxn>
                <a:cxn ang="0">
                  <a:pos x="362" y="523"/>
                </a:cxn>
                <a:cxn ang="0">
                  <a:pos x="549" y="461"/>
                </a:cxn>
                <a:cxn ang="0">
                  <a:pos x="780" y="403"/>
                </a:cxn>
                <a:cxn ang="0">
                  <a:pos x="614" y="446"/>
                </a:cxn>
                <a:cxn ang="0">
                  <a:pos x="643" y="438"/>
                </a:cxn>
                <a:cxn ang="0">
                  <a:pos x="815" y="390"/>
                </a:cxn>
                <a:cxn ang="0">
                  <a:pos x="1046" y="270"/>
                </a:cxn>
                <a:cxn ang="0">
                  <a:pos x="909" y="357"/>
                </a:cxn>
                <a:cxn ang="0">
                  <a:pos x="908" y="356"/>
                </a:cxn>
                <a:cxn ang="0">
                  <a:pos x="1044" y="270"/>
                </a:cxn>
                <a:cxn ang="0">
                  <a:pos x="1113" y="189"/>
                </a:cxn>
                <a:cxn ang="0">
                  <a:pos x="1111" y="189"/>
                </a:cxn>
                <a:cxn ang="0">
                  <a:pos x="1191" y="50"/>
                </a:cxn>
                <a:cxn ang="0">
                  <a:pos x="1189" y="49"/>
                </a:cxn>
                <a:cxn ang="0">
                  <a:pos x="1216" y="0"/>
                </a:cxn>
              </a:cxnLst>
              <a:rect l="0" t="0" r="r" b="b"/>
              <a:pathLst>
                <a:path w="1216" h="1892">
                  <a:moveTo>
                    <a:pt x="604" y="1891"/>
                  </a:moveTo>
                  <a:lnTo>
                    <a:pt x="605" y="1891"/>
                  </a:lnTo>
                  <a:lnTo>
                    <a:pt x="605" y="1892"/>
                  </a:lnTo>
                  <a:lnTo>
                    <a:pt x="604" y="1892"/>
                  </a:lnTo>
                  <a:lnTo>
                    <a:pt x="604" y="1891"/>
                  </a:lnTo>
                  <a:close/>
                  <a:moveTo>
                    <a:pt x="800" y="1767"/>
                  </a:moveTo>
                  <a:lnTo>
                    <a:pt x="803" y="1767"/>
                  </a:lnTo>
                  <a:lnTo>
                    <a:pt x="774" y="1792"/>
                  </a:lnTo>
                  <a:lnTo>
                    <a:pt x="744" y="1815"/>
                  </a:lnTo>
                  <a:lnTo>
                    <a:pt x="715" y="1835"/>
                  </a:lnTo>
                  <a:lnTo>
                    <a:pt x="688" y="1854"/>
                  </a:lnTo>
                  <a:lnTo>
                    <a:pt x="660" y="1868"/>
                  </a:lnTo>
                  <a:lnTo>
                    <a:pt x="634" y="1881"/>
                  </a:lnTo>
                  <a:lnTo>
                    <a:pt x="610" y="1890"/>
                  </a:lnTo>
                  <a:lnTo>
                    <a:pt x="605" y="1890"/>
                  </a:lnTo>
                  <a:lnTo>
                    <a:pt x="629" y="1881"/>
                  </a:lnTo>
                  <a:lnTo>
                    <a:pt x="655" y="1870"/>
                  </a:lnTo>
                  <a:lnTo>
                    <a:pt x="682" y="1854"/>
                  </a:lnTo>
                  <a:lnTo>
                    <a:pt x="711" y="1837"/>
                  </a:lnTo>
                  <a:lnTo>
                    <a:pt x="741" y="1816"/>
                  </a:lnTo>
                  <a:lnTo>
                    <a:pt x="770" y="1793"/>
                  </a:lnTo>
                  <a:lnTo>
                    <a:pt x="800" y="1767"/>
                  </a:lnTo>
                  <a:close/>
                  <a:moveTo>
                    <a:pt x="895" y="1663"/>
                  </a:moveTo>
                  <a:lnTo>
                    <a:pt x="897" y="1663"/>
                  </a:lnTo>
                  <a:lnTo>
                    <a:pt x="867" y="1700"/>
                  </a:lnTo>
                  <a:lnTo>
                    <a:pt x="836" y="1734"/>
                  </a:lnTo>
                  <a:lnTo>
                    <a:pt x="805" y="1764"/>
                  </a:lnTo>
                  <a:lnTo>
                    <a:pt x="802" y="1764"/>
                  </a:lnTo>
                  <a:lnTo>
                    <a:pt x="834" y="1734"/>
                  </a:lnTo>
                  <a:lnTo>
                    <a:pt x="865" y="1700"/>
                  </a:lnTo>
                  <a:lnTo>
                    <a:pt x="895" y="1663"/>
                  </a:lnTo>
                  <a:close/>
                  <a:moveTo>
                    <a:pt x="525" y="1663"/>
                  </a:moveTo>
                  <a:lnTo>
                    <a:pt x="571" y="1663"/>
                  </a:lnTo>
                  <a:lnTo>
                    <a:pt x="560" y="1663"/>
                  </a:lnTo>
                  <a:lnTo>
                    <a:pt x="536" y="1663"/>
                  </a:lnTo>
                  <a:lnTo>
                    <a:pt x="525" y="1663"/>
                  </a:lnTo>
                  <a:close/>
                  <a:moveTo>
                    <a:pt x="474" y="1657"/>
                  </a:moveTo>
                  <a:lnTo>
                    <a:pt x="478" y="1657"/>
                  </a:lnTo>
                  <a:lnTo>
                    <a:pt x="525" y="1661"/>
                  </a:lnTo>
                  <a:lnTo>
                    <a:pt x="502" y="1661"/>
                  </a:lnTo>
                  <a:lnTo>
                    <a:pt x="486" y="1660"/>
                  </a:lnTo>
                  <a:lnTo>
                    <a:pt x="470" y="1658"/>
                  </a:lnTo>
                  <a:lnTo>
                    <a:pt x="474" y="1657"/>
                  </a:lnTo>
                  <a:close/>
                  <a:moveTo>
                    <a:pt x="642" y="1652"/>
                  </a:moveTo>
                  <a:lnTo>
                    <a:pt x="643" y="1652"/>
                  </a:lnTo>
                  <a:lnTo>
                    <a:pt x="645" y="1653"/>
                  </a:lnTo>
                  <a:lnTo>
                    <a:pt x="645" y="1653"/>
                  </a:lnTo>
                  <a:lnTo>
                    <a:pt x="621" y="1658"/>
                  </a:lnTo>
                  <a:lnTo>
                    <a:pt x="595" y="1661"/>
                  </a:lnTo>
                  <a:lnTo>
                    <a:pt x="571" y="1661"/>
                  </a:lnTo>
                  <a:lnTo>
                    <a:pt x="608" y="1658"/>
                  </a:lnTo>
                  <a:lnTo>
                    <a:pt x="642" y="1652"/>
                  </a:lnTo>
                  <a:close/>
                  <a:moveTo>
                    <a:pt x="777" y="1604"/>
                  </a:moveTo>
                  <a:lnTo>
                    <a:pt x="777" y="1605"/>
                  </a:lnTo>
                  <a:lnTo>
                    <a:pt x="778" y="1605"/>
                  </a:lnTo>
                  <a:lnTo>
                    <a:pt x="748" y="1620"/>
                  </a:lnTo>
                  <a:lnTo>
                    <a:pt x="717" y="1633"/>
                  </a:lnTo>
                  <a:lnTo>
                    <a:pt x="684" y="1644"/>
                  </a:lnTo>
                  <a:lnTo>
                    <a:pt x="650" y="1652"/>
                  </a:lnTo>
                  <a:lnTo>
                    <a:pt x="648" y="1652"/>
                  </a:lnTo>
                  <a:lnTo>
                    <a:pt x="645" y="1652"/>
                  </a:lnTo>
                  <a:lnTo>
                    <a:pt x="681" y="1643"/>
                  </a:lnTo>
                  <a:lnTo>
                    <a:pt x="714" y="1631"/>
                  </a:lnTo>
                  <a:lnTo>
                    <a:pt x="746" y="1618"/>
                  </a:lnTo>
                  <a:lnTo>
                    <a:pt x="777" y="1604"/>
                  </a:lnTo>
                  <a:close/>
                  <a:moveTo>
                    <a:pt x="985" y="1517"/>
                  </a:moveTo>
                  <a:lnTo>
                    <a:pt x="966" y="1555"/>
                  </a:lnTo>
                  <a:lnTo>
                    <a:pt x="945" y="1592"/>
                  </a:lnTo>
                  <a:lnTo>
                    <a:pt x="923" y="1628"/>
                  </a:lnTo>
                  <a:lnTo>
                    <a:pt x="899" y="1661"/>
                  </a:lnTo>
                  <a:lnTo>
                    <a:pt x="897" y="1661"/>
                  </a:lnTo>
                  <a:lnTo>
                    <a:pt x="920" y="1629"/>
                  </a:lnTo>
                  <a:lnTo>
                    <a:pt x="943" y="1594"/>
                  </a:lnTo>
                  <a:lnTo>
                    <a:pt x="963" y="1559"/>
                  </a:lnTo>
                  <a:lnTo>
                    <a:pt x="982" y="1521"/>
                  </a:lnTo>
                  <a:lnTo>
                    <a:pt x="984" y="1519"/>
                  </a:lnTo>
                  <a:lnTo>
                    <a:pt x="985" y="1517"/>
                  </a:lnTo>
                  <a:close/>
                  <a:moveTo>
                    <a:pt x="982" y="1444"/>
                  </a:moveTo>
                  <a:lnTo>
                    <a:pt x="982" y="1445"/>
                  </a:lnTo>
                  <a:lnTo>
                    <a:pt x="982" y="1444"/>
                  </a:lnTo>
                  <a:close/>
                  <a:moveTo>
                    <a:pt x="981" y="1443"/>
                  </a:moveTo>
                  <a:lnTo>
                    <a:pt x="980" y="1448"/>
                  </a:lnTo>
                  <a:lnTo>
                    <a:pt x="964" y="1463"/>
                  </a:lnTo>
                  <a:lnTo>
                    <a:pt x="947" y="1480"/>
                  </a:lnTo>
                  <a:lnTo>
                    <a:pt x="927" y="1498"/>
                  </a:lnTo>
                  <a:lnTo>
                    <a:pt x="923" y="1502"/>
                  </a:lnTo>
                  <a:lnTo>
                    <a:pt x="899" y="1523"/>
                  </a:lnTo>
                  <a:lnTo>
                    <a:pt x="873" y="1544"/>
                  </a:lnTo>
                  <a:lnTo>
                    <a:pt x="844" y="1565"/>
                  </a:lnTo>
                  <a:lnTo>
                    <a:pt x="812" y="1586"/>
                  </a:lnTo>
                  <a:lnTo>
                    <a:pt x="779" y="1605"/>
                  </a:lnTo>
                  <a:lnTo>
                    <a:pt x="778" y="1604"/>
                  </a:lnTo>
                  <a:lnTo>
                    <a:pt x="778" y="1603"/>
                  </a:lnTo>
                  <a:lnTo>
                    <a:pt x="813" y="1584"/>
                  </a:lnTo>
                  <a:lnTo>
                    <a:pt x="845" y="1562"/>
                  </a:lnTo>
                  <a:lnTo>
                    <a:pt x="874" y="1541"/>
                  </a:lnTo>
                  <a:lnTo>
                    <a:pt x="902" y="1518"/>
                  </a:lnTo>
                  <a:lnTo>
                    <a:pt x="927" y="1496"/>
                  </a:lnTo>
                  <a:lnTo>
                    <a:pt x="929" y="1495"/>
                  </a:lnTo>
                  <a:lnTo>
                    <a:pt x="931" y="1493"/>
                  </a:lnTo>
                  <a:lnTo>
                    <a:pt x="949" y="1475"/>
                  </a:lnTo>
                  <a:lnTo>
                    <a:pt x="981" y="1443"/>
                  </a:lnTo>
                  <a:close/>
                  <a:moveTo>
                    <a:pt x="1018" y="1427"/>
                  </a:moveTo>
                  <a:lnTo>
                    <a:pt x="1019" y="1429"/>
                  </a:lnTo>
                  <a:lnTo>
                    <a:pt x="1019" y="1431"/>
                  </a:lnTo>
                  <a:lnTo>
                    <a:pt x="1005" y="1472"/>
                  </a:lnTo>
                  <a:lnTo>
                    <a:pt x="988" y="1512"/>
                  </a:lnTo>
                  <a:lnTo>
                    <a:pt x="984" y="1516"/>
                  </a:lnTo>
                  <a:lnTo>
                    <a:pt x="1002" y="1472"/>
                  </a:lnTo>
                  <a:lnTo>
                    <a:pt x="1018" y="1427"/>
                  </a:lnTo>
                  <a:close/>
                  <a:moveTo>
                    <a:pt x="1017" y="1410"/>
                  </a:moveTo>
                  <a:lnTo>
                    <a:pt x="1017" y="1412"/>
                  </a:lnTo>
                  <a:lnTo>
                    <a:pt x="1010" y="1417"/>
                  </a:lnTo>
                  <a:lnTo>
                    <a:pt x="1002" y="1424"/>
                  </a:lnTo>
                  <a:lnTo>
                    <a:pt x="982" y="1444"/>
                  </a:lnTo>
                  <a:lnTo>
                    <a:pt x="984" y="1440"/>
                  </a:lnTo>
                  <a:lnTo>
                    <a:pt x="1003" y="1422"/>
                  </a:lnTo>
                  <a:lnTo>
                    <a:pt x="1011" y="1415"/>
                  </a:lnTo>
                  <a:lnTo>
                    <a:pt x="1017" y="1410"/>
                  </a:lnTo>
                  <a:close/>
                  <a:moveTo>
                    <a:pt x="1022" y="1408"/>
                  </a:moveTo>
                  <a:lnTo>
                    <a:pt x="1025" y="1408"/>
                  </a:lnTo>
                  <a:lnTo>
                    <a:pt x="1025" y="1409"/>
                  </a:lnTo>
                  <a:lnTo>
                    <a:pt x="1025" y="1409"/>
                  </a:lnTo>
                  <a:lnTo>
                    <a:pt x="1022" y="1419"/>
                  </a:lnTo>
                  <a:lnTo>
                    <a:pt x="1020" y="1427"/>
                  </a:lnTo>
                  <a:lnTo>
                    <a:pt x="1020" y="1423"/>
                  </a:lnTo>
                  <a:lnTo>
                    <a:pt x="1022" y="1416"/>
                  </a:lnTo>
                  <a:lnTo>
                    <a:pt x="1023" y="1409"/>
                  </a:lnTo>
                  <a:lnTo>
                    <a:pt x="1022" y="1409"/>
                  </a:lnTo>
                  <a:lnTo>
                    <a:pt x="1020" y="1410"/>
                  </a:lnTo>
                  <a:lnTo>
                    <a:pt x="1018" y="1411"/>
                  </a:lnTo>
                  <a:lnTo>
                    <a:pt x="1018" y="1409"/>
                  </a:lnTo>
                  <a:lnTo>
                    <a:pt x="1020" y="1409"/>
                  </a:lnTo>
                  <a:lnTo>
                    <a:pt x="1020" y="1409"/>
                  </a:lnTo>
                  <a:lnTo>
                    <a:pt x="1022" y="1408"/>
                  </a:lnTo>
                  <a:close/>
                  <a:moveTo>
                    <a:pt x="93" y="1405"/>
                  </a:moveTo>
                  <a:lnTo>
                    <a:pt x="96" y="1405"/>
                  </a:lnTo>
                  <a:lnTo>
                    <a:pt x="114" y="1433"/>
                  </a:lnTo>
                  <a:lnTo>
                    <a:pt x="133" y="1461"/>
                  </a:lnTo>
                  <a:lnTo>
                    <a:pt x="155" y="1488"/>
                  </a:lnTo>
                  <a:lnTo>
                    <a:pt x="179" y="1513"/>
                  </a:lnTo>
                  <a:lnTo>
                    <a:pt x="205" y="1537"/>
                  </a:lnTo>
                  <a:lnTo>
                    <a:pt x="234" y="1560"/>
                  </a:lnTo>
                  <a:lnTo>
                    <a:pt x="264" y="1581"/>
                  </a:lnTo>
                  <a:lnTo>
                    <a:pt x="296" y="1600"/>
                  </a:lnTo>
                  <a:lnTo>
                    <a:pt x="332" y="1617"/>
                  </a:lnTo>
                  <a:lnTo>
                    <a:pt x="369" y="1631"/>
                  </a:lnTo>
                  <a:lnTo>
                    <a:pt x="409" y="1643"/>
                  </a:lnTo>
                  <a:lnTo>
                    <a:pt x="451" y="1652"/>
                  </a:lnTo>
                  <a:lnTo>
                    <a:pt x="452" y="1652"/>
                  </a:lnTo>
                  <a:lnTo>
                    <a:pt x="454" y="1653"/>
                  </a:lnTo>
                  <a:lnTo>
                    <a:pt x="457" y="1653"/>
                  </a:lnTo>
                  <a:lnTo>
                    <a:pt x="470" y="1655"/>
                  </a:lnTo>
                  <a:lnTo>
                    <a:pt x="467" y="1655"/>
                  </a:lnTo>
                  <a:lnTo>
                    <a:pt x="465" y="1656"/>
                  </a:lnTo>
                  <a:lnTo>
                    <a:pt x="462" y="1656"/>
                  </a:lnTo>
                  <a:lnTo>
                    <a:pt x="451" y="1654"/>
                  </a:lnTo>
                  <a:lnTo>
                    <a:pt x="449" y="1654"/>
                  </a:lnTo>
                  <a:lnTo>
                    <a:pt x="447" y="1653"/>
                  </a:lnTo>
                  <a:lnTo>
                    <a:pt x="445" y="1653"/>
                  </a:lnTo>
                  <a:lnTo>
                    <a:pt x="403" y="1644"/>
                  </a:lnTo>
                  <a:lnTo>
                    <a:pt x="364" y="1631"/>
                  </a:lnTo>
                  <a:lnTo>
                    <a:pt x="327" y="1617"/>
                  </a:lnTo>
                  <a:lnTo>
                    <a:pt x="292" y="1599"/>
                  </a:lnTo>
                  <a:lnTo>
                    <a:pt x="260" y="1581"/>
                  </a:lnTo>
                  <a:lnTo>
                    <a:pt x="230" y="1560"/>
                  </a:lnTo>
                  <a:lnTo>
                    <a:pt x="202" y="1537"/>
                  </a:lnTo>
                  <a:lnTo>
                    <a:pt x="177" y="1512"/>
                  </a:lnTo>
                  <a:lnTo>
                    <a:pt x="153" y="1487"/>
                  </a:lnTo>
                  <a:lnTo>
                    <a:pt x="131" y="1460"/>
                  </a:lnTo>
                  <a:lnTo>
                    <a:pt x="112" y="1433"/>
                  </a:lnTo>
                  <a:lnTo>
                    <a:pt x="93" y="1405"/>
                  </a:lnTo>
                  <a:close/>
                  <a:moveTo>
                    <a:pt x="0" y="1082"/>
                  </a:moveTo>
                  <a:lnTo>
                    <a:pt x="2" y="1082"/>
                  </a:lnTo>
                  <a:lnTo>
                    <a:pt x="4" y="1115"/>
                  </a:lnTo>
                  <a:lnTo>
                    <a:pt x="7" y="1149"/>
                  </a:lnTo>
                  <a:lnTo>
                    <a:pt x="12" y="1181"/>
                  </a:lnTo>
                  <a:lnTo>
                    <a:pt x="19" y="1216"/>
                  </a:lnTo>
                  <a:lnTo>
                    <a:pt x="29" y="1252"/>
                  </a:lnTo>
                  <a:lnTo>
                    <a:pt x="40" y="1289"/>
                  </a:lnTo>
                  <a:lnTo>
                    <a:pt x="56" y="1327"/>
                  </a:lnTo>
                  <a:lnTo>
                    <a:pt x="73" y="1366"/>
                  </a:lnTo>
                  <a:lnTo>
                    <a:pt x="94" y="1403"/>
                  </a:lnTo>
                  <a:lnTo>
                    <a:pt x="93" y="1403"/>
                  </a:lnTo>
                  <a:lnTo>
                    <a:pt x="72" y="1366"/>
                  </a:lnTo>
                  <a:lnTo>
                    <a:pt x="54" y="1327"/>
                  </a:lnTo>
                  <a:lnTo>
                    <a:pt x="39" y="1289"/>
                  </a:lnTo>
                  <a:lnTo>
                    <a:pt x="27" y="1252"/>
                  </a:lnTo>
                  <a:lnTo>
                    <a:pt x="17" y="1216"/>
                  </a:lnTo>
                  <a:lnTo>
                    <a:pt x="10" y="1181"/>
                  </a:lnTo>
                  <a:lnTo>
                    <a:pt x="6" y="1149"/>
                  </a:lnTo>
                  <a:lnTo>
                    <a:pt x="2" y="1115"/>
                  </a:lnTo>
                  <a:lnTo>
                    <a:pt x="0" y="1082"/>
                  </a:lnTo>
                  <a:close/>
                  <a:moveTo>
                    <a:pt x="53" y="798"/>
                  </a:moveTo>
                  <a:lnTo>
                    <a:pt x="55" y="798"/>
                  </a:lnTo>
                  <a:lnTo>
                    <a:pt x="40" y="833"/>
                  </a:lnTo>
                  <a:lnTo>
                    <a:pt x="27" y="870"/>
                  </a:lnTo>
                  <a:lnTo>
                    <a:pt x="16" y="910"/>
                  </a:lnTo>
                  <a:lnTo>
                    <a:pt x="8" y="950"/>
                  </a:lnTo>
                  <a:lnTo>
                    <a:pt x="3" y="992"/>
                  </a:lnTo>
                  <a:lnTo>
                    <a:pt x="1" y="1035"/>
                  </a:lnTo>
                  <a:lnTo>
                    <a:pt x="2" y="1080"/>
                  </a:lnTo>
                  <a:lnTo>
                    <a:pt x="0" y="1080"/>
                  </a:lnTo>
                  <a:lnTo>
                    <a:pt x="0" y="1035"/>
                  </a:lnTo>
                  <a:lnTo>
                    <a:pt x="2" y="992"/>
                  </a:lnTo>
                  <a:lnTo>
                    <a:pt x="7" y="950"/>
                  </a:lnTo>
                  <a:lnTo>
                    <a:pt x="14" y="910"/>
                  </a:lnTo>
                  <a:lnTo>
                    <a:pt x="24" y="870"/>
                  </a:lnTo>
                  <a:lnTo>
                    <a:pt x="37" y="833"/>
                  </a:lnTo>
                  <a:lnTo>
                    <a:pt x="53" y="798"/>
                  </a:lnTo>
                  <a:close/>
                  <a:moveTo>
                    <a:pt x="254" y="581"/>
                  </a:moveTo>
                  <a:lnTo>
                    <a:pt x="257" y="581"/>
                  </a:lnTo>
                  <a:lnTo>
                    <a:pt x="219" y="607"/>
                  </a:lnTo>
                  <a:lnTo>
                    <a:pt x="184" y="634"/>
                  </a:lnTo>
                  <a:lnTo>
                    <a:pt x="152" y="663"/>
                  </a:lnTo>
                  <a:lnTo>
                    <a:pt x="124" y="694"/>
                  </a:lnTo>
                  <a:lnTo>
                    <a:pt x="98" y="727"/>
                  </a:lnTo>
                  <a:lnTo>
                    <a:pt x="75" y="761"/>
                  </a:lnTo>
                  <a:lnTo>
                    <a:pt x="56" y="796"/>
                  </a:lnTo>
                  <a:lnTo>
                    <a:pt x="54" y="796"/>
                  </a:lnTo>
                  <a:lnTo>
                    <a:pt x="74" y="761"/>
                  </a:lnTo>
                  <a:lnTo>
                    <a:pt x="96" y="727"/>
                  </a:lnTo>
                  <a:lnTo>
                    <a:pt x="122" y="694"/>
                  </a:lnTo>
                  <a:lnTo>
                    <a:pt x="150" y="663"/>
                  </a:lnTo>
                  <a:lnTo>
                    <a:pt x="182" y="634"/>
                  </a:lnTo>
                  <a:lnTo>
                    <a:pt x="216" y="607"/>
                  </a:lnTo>
                  <a:lnTo>
                    <a:pt x="254" y="581"/>
                  </a:lnTo>
                  <a:close/>
                  <a:moveTo>
                    <a:pt x="549" y="461"/>
                  </a:moveTo>
                  <a:lnTo>
                    <a:pt x="556" y="461"/>
                  </a:lnTo>
                  <a:lnTo>
                    <a:pt x="519" y="470"/>
                  </a:lnTo>
                  <a:lnTo>
                    <a:pt x="481" y="481"/>
                  </a:lnTo>
                  <a:lnTo>
                    <a:pt x="443" y="494"/>
                  </a:lnTo>
                  <a:lnTo>
                    <a:pt x="402" y="509"/>
                  </a:lnTo>
                  <a:lnTo>
                    <a:pt x="351" y="531"/>
                  </a:lnTo>
                  <a:lnTo>
                    <a:pt x="303" y="554"/>
                  </a:lnTo>
                  <a:lnTo>
                    <a:pt x="260" y="579"/>
                  </a:lnTo>
                  <a:lnTo>
                    <a:pt x="256" y="579"/>
                  </a:lnTo>
                  <a:lnTo>
                    <a:pt x="290" y="560"/>
                  </a:lnTo>
                  <a:lnTo>
                    <a:pt x="325" y="541"/>
                  </a:lnTo>
                  <a:lnTo>
                    <a:pt x="362" y="523"/>
                  </a:lnTo>
                  <a:lnTo>
                    <a:pt x="401" y="507"/>
                  </a:lnTo>
                  <a:lnTo>
                    <a:pt x="440" y="493"/>
                  </a:lnTo>
                  <a:lnTo>
                    <a:pt x="477" y="480"/>
                  </a:lnTo>
                  <a:lnTo>
                    <a:pt x="513" y="470"/>
                  </a:lnTo>
                  <a:lnTo>
                    <a:pt x="549" y="461"/>
                  </a:lnTo>
                  <a:close/>
                  <a:moveTo>
                    <a:pt x="898" y="360"/>
                  </a:moveTo>
                  <a:lnTo>
                    <a:pt x="903" y="360"/>
                  </a:lnTo>
                  <a:lnTo>
                    <a:pt x="859" y="376"/>
                  </a:lnTo>
                  <a:lnTo>
                    <a:pt x="818" y="390"/>
                  </a:lnTo>
                  <a:lnTo>
                    <a:pt x="780" y="403"/>
                  </a:lnTo>
                  <a:lnTo>
                    <a:pt x="743" y="414"/>
                  </a:lnTo>
                  <a:lnTo>
                    <a:pt x="709" y="423"/>
                  </a:lnTo>
                  <a:lnTo>
                    <a:pt x="676" y="431"/>
                  </a:lnTo>
                  <a:lnTo>
                    <a:pt x="645" y="439"/>
                  </a:lnTo>
                  <a:lnTo>
                    <a:pt x="614" y="446"/>
                  </a:lnTo>
                  <a:lnTo>
                    <a:pt x="563" y="459"/>
                  </a:lnTo>
                  <a:lnTo>
                    <a:pt x="556" y="459"/>
                  </a:lnTo>
                  <a:lnTo>
                    <a:pt x="584" y="452"/>
                  </a:lnTo>
                  <a:lnTo>
                    <a:pt x="613" y="445"/>
                  </a:lnTo>
                  <a:lnTo>
                    <a:pt x="643" y="438"/>
                  </a:lnTo>
                  <a:lnTo>
                    <a:pt x="674" y="430"/>
                  </a:lnTo>
                  <a:lnTo>
                    <a:pt x="707" y="422"/>
                  </a:lnTo>
                  <a:lnTo>
                    <a:pt x="741" y="412"/>
                  </a:lnTo>
                  <a:lnTo>
                    <a:pt x="777" y="401"/>
                  </a:lnTo>
                  <a:lnTo>
                    <a:pt x="815" y="390"/>
                  </a:lnTo>
                  <a:lnTo>
                    <a:pt x="855" y="376"/>
                  </a:lnTo>
                  <a:lnTo>
                    <a:pt x="898" y="360"/>
                  </a:lnTo>
                  <a:close/>
                  <a:moveTo>
                    <a:pt x="1065" y="249"/>
                  </a:moveTo>
                  <a:lnTo>
                    <a:pt x="1067" y="249"/>
                  </a:lnTo>
                  <a:lnTo>
                    <a:pt x="1046" y="270"/>
                  </a:lnTo>
                  <a:lnTo>
                    <a:pt x="1024" y="290"/>
                  </a:lnTo>
                  <a:lnTo>
                    <a:pt x="999" y="309"/>
                  </a:lnTo>
                  <a:lnTo>
                    <a:pt x="972" y="327"/>
                  </a:lnTo>
                  <a:lnTo>
                    <a:pt x="942" y="343"/>
                  </a:lnTo>
                  <a:lnTo>
                    <a:pt x="909" y="357"/>
                  </a:lnTo>
                  <a:lnTo>
                    <a:pt x="908" y="357"/>
                  </a:lnTo>
                  <a:lnTo>
                    <a:pt x="907" y="358"/>
                  </a:lnTo>
                  <a:lnTo>
                    <a:pt x="903" y="358"/>
                  </a:lnTo>
                  <a:lnTo>
                    <a:pt x="905" y="356"/>
                  </a:lnTo>
                  <a:lnTo>
                    <a:pt x="908" y="356"/>
                  </a:lnTo>
                  <a:lnTo>
                    <a:pt x="940" y="341"/>
                  </a:lnTo>
                  <a:lnTo>
                    <a:pt x="970" y="326"/>
                  </a:lnTo>
                  <a:lnTo>
                    <a:pt x="997" y="308"/>
                  </a:lnTo>
                  <a:lnTo>
                    <a:pt x="1022" y="290"/>
                  </a:lnTo>
                  <a:lnTo>
                    <a:pt x="1044" y="270"/>
                  </a:lnTo>
                  <a:lnTo>
                    <a:pt x="1065" y="249"/>
                  </a:lnTo>
                  <a:close/>
                  <a:moveTo>
                    <a:pt x="1150" y="126"/>
                  </a:moveTo>
                  <a:lnTo>
                    <a:pt x="1152" y="126"/>
                  </a:lnTo>
                  <a:lnTo>
                    <a:pt x="1134" y="158"/>
                  </a:lnTo>
                  <a:lnTo>
                    <a:pt x="1113" y="189"/>
                  </a:lnTo>
                  <a:lnTo>
                    <a:pt x="1092" y="219"/>
                  </a:lnTo>
                  <a:lnTo>
                    <a:pt x="1068" y="247"/>
                  </a:lnTo>
                  <a:lnTo>
                    <a:pt x="1066" y="247"/>
                  </a:lnTo>
                  <a:lnTo>
                    <a:pt x="1090" y="219"/>
                  </a:lnTo>
                  <a:lnTo>
                    <a:pt x="1111" y="189"/>
                  </a:lnTo>
                  <a:lnTo>
                    <a:pt x="1131" y="158"/>
                  </a:lnTo>
                  <a:lnTo>
                    <a:pt x="1150" y="126"/>
                  </a:lnTo>
                  <a:close/>
                  <a:moveTo>
                    <a:pt x="1213" y="3"/>
                  </a:moveTo>
                  <a:lnTo>
                    <a:pt x="1209" y="14"/>
                  </a:lnTo>
                  <a:lnTo>
                    <a:pt x="1191" y="50"/>
                  </a:lnTo>
                  <a:lnTo>
                    <a:pt x="1172" y="88"/>
                  </a:lnTo>
                  <a:lnTo>
                    <a:pt x="1152" y="124"/>
                  </a:lnTo>
                  <a:lnTo>
                    <a:pt x="1151" y="124"/>
                  </a:lnTo>
                  <a:lnTo>
                    <a:pt x="1171" y="87"/>
                  </a:lnTo>
                  <a:lnTo>
                    <a:pt x="1189" y="49"/>
                  </a:lnTo>
                  <a:lnTo>
                    <a:pt x="1213" y="3"/>
                  </a:lnTo>
                  <a:close/>
                  <a:moveTo>
                    <a:pt x="1216" y="0"/>
                  </a:moveTo>
                  <a:lnTo>
                    <a:pt x="1216" y="1"/>
                  </a:lnTo>
                  <a:lnTo>
                    <a:pt x="1215" y="3"/>
                  </a:lnTo>
                  <a:lnTo>
                    <a:pt x="1216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3746500" y="1936751"/>
              <a:ext cx="1446213" cy="3011488"/>
            </a:xfrm>
            <a:custGeom>
              <a:avLst/>
              <a:gdLst/>
              <a:ahLst/>
              <a:cxnLst>
                <a:cxn ang="0">
                  <a:pos x="450" y="1896"/>
                </a:cxn>
                <a:cxn ang="0">
                  <a:pos x="515" y="1856"/>
                </a:cxn>
                <a:cxn ang="0">
                  <a:pos x="512" y="1856"/>
                </a:cxn>
                <a:cxn ang="0">
                  <a:pos x="669" y="1668"/>
                </a:cxn>
                <a:cxn ang="0">
                  <a:pos x="622" y="1737"/>
                </a:cxn>
                <a:cxn ang="0">
                  <a:pos x="422" y="1668"/>
                </a:cxn>
                <a:cxn ang="0">
                  <a:pos x="516" y="1647"/>
                </a:cxn>
                <a:cxn ang="0">
                  <a:pos x="474" y="1661"/>
                </a:cxn>
                <a:cxn ang="0">
                  <a:pos x="503" y="1650"/>
                </a:cxn>
                <a:cxn ang="0">
                  <a:pos x="512" y="1647"/>
                </a:cxn>
                <a:cxn ang="0">
                  <a:pos x="337" y="1657"/>
                </a:cxn>
                <a:cxn ang="0">
                  <a:pos x="380" y="1666"/>
                </a:cxn>
                <a:cxn ang="0">
                  <a:pos x="334" y="1657"/>
                </a:cxn>
                <a:cxn ang="0">
                  <a:pos x="685" y="1639"/>
                </a:cxn>
                <a:cxn ang="0">
                  <a:pos x="699" y="1612"/>
                </a:cxn>
                <a:cxn ang="0">
                  <a:pos x="517" y="1646"/>
                </a:cxn>
                <a:cxn ang="0">
                  <a:pos x="728" y="1543"/>
                </a:cxn>
                <a:cxn ang="0">
                  <a:pos x="701" y="1607"/>
                </a:cxn>
                <a:cxn ang="0">
                  <a:pos x="716" y="1475"/>
                </a:cxn>
                <a:cxn ang="0">
                  <a:pos x="653" y="1549"/>
                </a:cxn>
                <a:cxn ang="0">
                  <a:pos x="581" y="1609"/>
                </a:cxn>
                <a:cxn ang="0">
                  <a:pos x="680" y="1517"/>
                </a:cxn>
                <a:cxn ang="0">
                  <a:pos x="770" y="1414"/>
                </a:cxn>
                <a:cxn ang="0">
                  <a:pos x="741" y="1514"/>
                </a:cxn>
                <a:cxn ang="0">
                  <a:pos x="741" y="1513"/>
                </a:cxn>
                <a:cxn ang="0">
                  <a:pos x="767" y="1414"/>
                </a:cxn>
                <a:cxn ang="0">
                  <a:pos x="734" y="1452"/>
                </a:cxn>
                <a:cxn ang="0">
                  <a:pos x="743" y="1438"/>
                </a:cxn>
                <a:cxn ang="0">
                  <a:pos x="71" y="1410"/>
                </a:cxn>
                <a:cxn ang="0">
                  <a:pos x="142" y="1525"/>
                </a:cxn>
                <a:cxn ang="0">
                  <a:pos x="269" y="1631"/>
                </a:cxn>
                <a:cxn ang="0">
                  <a:pos x="286" y="1641"/>
                </a:cxn>
                <a:cxn ang="0">
                  <a:pos x="210" y="1596"/>
                </a:cxn>
                <a:cxn ang="0">
                  <a:pos x="102" y="1469"/>
                </a:cxn>
                <a:cxn ang="0">
                  <a:pos x="3" y="1121"/>
                </a:cxn>
                <a:cxn ang="0">
                  <a:pos x="39" y="1320"/>
                </a:cxn>
                <a:cxn ang="0">
                  <a:pos x="37" y="1320"/>
                </a:cxn>
                <a:cxn ang="0">
                  <a:pos x="1" y="1121"/>
                </a:cxn>
                <a:cxn ang="0">
                  <a:pos x="16" y="896"/>
                </a:cxn>
                <a:cxn ang="0">
                  <a:pos x="0" y="1085"/>
                </a:cxn>
                <a:cxn ang="0">
                  <a:pos x="25" y="849"/>
                </a:cxn>
                <a:cxn ang="0">
                  <a:pos x="135" y="642"/>
                </a:cxn>
                <a:cxn ang="0">
                  <a:pos x="42" y="801"/>
                </a:cxn>
                <a:cxn ang="0">
                  <a:pos x="109" y="671"/>
                </a:cxn>
                <a:cxn ang="0">
                  <a:pos x="422" y="466"/>
                </a:cxn>
                <a:cxn ang="0">
                  <a:pos x="275" y="530"/>
                </a:cxn>
                <a:cxn ang="0">
                  <a:pos x="216" y="565"/>
                </a:cxn>
                <a:cxn ang="0">
                  <a:pos x="364" y="487"/>
                </a:cxn>
                <a:cxn ang="0">
                  <a:pos x="633" y="382"/>
                </a:cxn>
                <a:cxn ang="0">
                  <a:pos x="481" y="444"/>
                </a:cxn>
                <a:cxn ang="0">
                  <a:pos x="481" y="442"/>
                </a:cxn>
                <a:cxn ang="0">
                  <a:pos x="630" y="382"/>
                </a:cxn>
                <a:cxn ang="0">
                  <a:pos x="762" y="302"/>
                </a:cxn>
                <a:cxn ang="0">
                  <a:pos x="670" y="363"/>
                </a:cxn>
                <a:cxn ang="0">
                  <a:pos x="781" y="279"/>
                </a:cxn>
                <a:cxn ang="0">
                  <a:pos x="835" y="195"/>
                </a:cxn>
                <a:cxn ang="0">
                  <a:pos x="833" y="195"/>
                </a:cxn>
                <a:cxn ang="0">
                  <a:pos x="908" y="2"/>
                </a:cxn>
                <a:cxn ang="0">
                  <a:pos x="863" y="129"/>
                </a:cxn>
                <a:cxn ang="0">
                  <a:pos x="905" y="8"/>
                </a:cxn>
                <a:cxn ang="0">
                  <a:pos x="910" y="0"/>
                </a:cxn>
              </a:cxnLst>
              <a:rect l="0" t="0" r="r" b="b"/>
              <a:pathLst>
                <a:path w="911" h="1897">
                  <a:moveTo>
                    <a:pt x="450" y="1896"/>
                  </a:moveTo>
                  <a:lnTo>
                    <a:pt x="451" y="1896"/>
                  </a:lnTo>
                  <a:lnTo>
                    <a:pt x="451" y="1897"/>
                  </a:lnTo>
                  <a:lnTo>
                    <a:pt x="450" y="1897"/>
                  </a:lnTo>
                  <a:lnTo>
                    <a:pt x="450" y="1896"/>
                  </a:lnTo>
                  <a:close/>
                  <a:moveTo>
                    <a:pt x="596" y="1772"/>
                  </a:moveTo>
                  <a:lnTo>
                    <a:pt x="598" y="1772"/>
                  </a:lnTo>
                  <a:lnTo>
                    <a:pt x="572" y="1802"/>
                  </a:lnTo>
                  <a:lnTo>
                    <a:pt x="544" y="1830"/>
                  </a:lnTo>
                  <a:lnTo>
                    <a:pt x="515" y="1856"/>
                  </a:lnTo>
                  <a:lnTo>
                    <a:pt x="486" y="1878"/>
                  </a:lnTo>
                  <a:lnTo>
                    <a:pt x="454" y="1895"/>
                  </a:lnTo>
                  <a:lnTo>
                    <a:pt x="451" y="1895"/>
                  </a:lnTo>
                  <a:lnTo>
                    <a:pt x="482" y="1878"/>
                  </a:lnTo>
                  <a:lnTo>
                    <a:pt x="512" y="1856"/>
                  </a:lnTo>
                  <a:lnTo>
                    <a:pt x="542" y="1830"/>
                  </a:lnTo>
                  <a:lnTo>
                    <a:pt x="570" y="1802"/>
                  </a:lnTo>
                  <a:lnTo>
                    <a:pt x="596" y="1772"/>
                  </a:lnTo>
                  <a:close/>
                  <a:moveTo>
                    <a:pt x="666" y="1668"/>
                  </a:moveTo>
                  <a:lnTo>
                    <a:pt x="669" y="1668"/>
                  </a:lnTo>
                  <a:lnTo>
                    <a:pt x="648" y="1703"/>
                  </a:lnTo>
                  <a:lnTo>
                    <a:pt x="624" y="1737"/>
                  </a:lnTo>
                  <a:lnTo>
                    <a:pt x="600" y="1769"/>
                  </a:lnTo>
                  <a:lnTo>
                    <a:pt x="597" y="1769"/>
                  </a:lnTo>
                  <a:lnTo>
                    <a:pt x="622" y="1737"/>
                  </a:lnTo>
                  <a:lnTo>
                    <a:pt x="645" y="1703"/>
                  </a:lnTo>
                  <a:lnTo>
                    <a:pt x="666" y="1668"/>
                  </a:lnTo>
                  <a:close/>
                  <a:moveTo>
                    <a:pt x="398" y="1668"/>
                  </a:moveTo>
                  <a:lnTo>
                    <a:pt x="430" y="1668"/>
                  </a:lnTo>
                  <a:lnTo>
                    <a:pt x="422" y="1668"/>
                  </a:lnTo>
                  <a:lnTo>
                    <a:pt x="406" y="1668"/>
                  </a:lnTo>
                  <a:lnTo>
                    <a:pt x="398" y="1668"/>
                  </a:lnTo>
                  <a:close/>
                  <a:moveTo>
                    <a:pt x="514" y="1646"/>
                  </a:moveTo>
                  <a:lnTo>
                    <a:pt x="515" y="1647"/>
                  </a:lnTo>
                  <a:lnTo>
                    <a:pt x="516" y="1647"/>
                  </a:lnTo>
                  <a:lnTo>
                    <a:pt x="504" y="1652"/>
                  </a:lnTo>
                  <a:lnTo>
                    <a:pt x="502" y="1652"/>
                  </a:lnTo>
                  <a:lnTo>
                    <a:pt x="502" y="1652"/>
                  </a:lnTo>
                  <a:lnTo>
                    <a:pt x="500" y="1653"/>
                  </a:lnTo>
                  <a:lnTo>
                    <a:pt x="474" y="1661"/>
                  </a:lnTo>
                  <a:lnTo>
                    <a:pt x="447" y="1666"/>
                  </a:lnTo>
                  <a:lnTo>
                    <a:pt x="430" y="1666"/>
                  </a:lnTo>
                  <a:lnTo>
                    <a:pt x="455" y="1663"/>
                  </a:lnTo>
                  <a:lnTo>
                    <a:pt x="480" y="1657"/>
                  </a:lnTo>
                  <a:lnTo>
                    <a:pt x="503" y="1650"/>
                  </a:lnTo>
                  <a:lnTo>
                    <a:pt x="504" y="1650"/>
                  </a:lnTo>
                  <a:lnTo>
                    <a:pt x="505" y="1650"/>
                  </a:lnTo>
                  <a:lnTo>
                    <a:pt x="506" y="1649"/>
                  </a:lnTo>
                  <a:lnTo>
                    <a:pt x="509" y="1648"/>
                  </a:lnTo>
                  <a:lnTo>
                    <a:pt x="512" y="1647"/>
                  </a:lnTo>
                  <a:lnTo>
                    <a:pt x="514" y="1646"/>
                  </a:lnTo>
                  <a:close/>
                  <a:moveTo>
                    <a:pt x="290" y="1642"/>
                  </a:moveTo>
                  <a:lnTo>
                    <a:pt x="292" y="1642"/>
                  </a:lnTo>
                  <a:lnTo>
                    <a:pt x="314" y="1650"/>
                  </a:lnTo>
                  <a:lnTo>
                    <a:pt x="337" y="1657"/>
                  </a:lnTo>
                  <a:lnTo>
                    <a:pt x="340" y="1657"/>
                  </a:lnTo>
                  <a:lnTo>
                    <a:pt x="342" y="1657"/>
                  </a:lnTo>
                  <a:lnTo>
                    <a:pt x="369" y="1663"/>
                  </a:lnTo>
                  <a:lnTo>
                    <a:pt x="398" y="1666"/>
                  </a:lnTo>
                  <a:lnTo>
                    <a:pt x="380" y="1666"/>
                  </a:lnTo>
                  <a:lnTo>
                    <a:pt x="358" y="1663"/>
                  </a:lnTo>
                  <a:lnTo>
                    <a:pt x="337" y="1658"/>
                  </a:lnTo>
                  <a:lnTo>
                    <a:pt x="337" y="1658"/>
                  </a:lnTo>
                  <a:lnTo>
                    <a:pt x="335" y="1657"/>
                  </a:lnTo>
                  <a:lnTo>
                    <a:pt x="334" y="1657"/>
                  </a:lnTo>
                  <a:lnTo>
                    <a:pt x="311" y="1650"/>
                  </a:lnTo>
                  <a:lnTo>
                    <a:pt x="289" y="1642"/>
                  </a:lnTo>
                  <a:lnTo>
                    <a:pt x="290" y="1642"/>
                  </a:lnTo>
                  <a:close/>
                  <a:moveTo>
                    <a:pt x="699" y="1612"/>
                  </a:moveTo>
                  <a:lnTo>
                    <a:pt x="685" y="1639"/>
                  </a:lnTo>
                  <a:lnTo>
                    <a:pt x="669" y="1666"/>
                  </a:lnTo>
                  <a:lnTo>
                    <a:pt x="668" y="1666"/>
                  </a:lnTo>
                  <a:lnTo>
                    <a:pt x="682" y="1642"/>
                  </a:lnTo>
                  <a:lnTo>
                    <a:pt x="695" y="1616"/>
                  </a:lnTo>
                  <a:lnTo>
                    <a:pt x="699" y="1612"/>
                  </a:lnTo>
                  <a:close/>
                  <a:moveTo>
                    <a:pt x="576" y="1612"/>
                  </a:moveTo>
                  <a:lnTo>
                    <a:pt x="573" y="1616"/>
                  </a:lnTo>
                  <a:lnTo>
                    <a:pt x="546" y="1632"/>
                  </a:lnTo>
                  <a:lnTo>
                    <a:pt x="518" y="1646"/>
                  </a:lnTo>
                  <a:lnTo>
                    <a:pt x="517" y="1646"/>
                  </a:lnTo>
                  <a:lnTo>
                    <a:pt x="517" y="1645"/>
                  </a:lnTo>
                  <a:lnTo>
                    <a:pt x="516" y="1645"/>
                  </a:lnTo>
                  <a:lnTo>
                    <a:pt x="547" y="1630"/>
                  </a:lnTo>
                  <a:lnTo>
                    <a:pt x="576" y="1612"/>
                  </a:lnTo>
                  <a:close/>
                  <a:moveTo>
                    <a:pt x="728" y="1543"/>
                  </a:moveTo>
                  <a:lnTo>
                    <a:pt x="728" y="1545"/>
                  </a:lnTo>
                  <a:lnTo>
                    <a:pt x="729" y="1546"/>
                  </a:lnTo>
                  <a:lnTo>
                    <a:pt x="716" y="1576"/>
                  </a:lnTo>
                  <a:lnTo>
                    <a:pt x="701" y="1606"/>
                  </a:lnTo>
                  <a:lnTo>
                    <a:pt x="701" y="1607"/>
                  </a:lnTo>
                  <a:lnTo>
                    <a:pt x="698" y="1610"/>
                  </a:lnTo>
                  <a:lnTo>
                    <a:pt x="714" y="1577"/>
                  </a:lnTo>
                  <a:lnTo>
                    <a:pt x="728" y="1543"/>
                  </a:lnTo>
                  <a:close/>
                  <a:moveTo>
                    <a:pt x="716" y="1473"/>
                  </a:moveTo>
                  <a:lnTo>
                    <a:pt x="716" y="1475"/>
                  </a:lnTo>
                  <a:lnTo>
                    <a:pt x="698" y="1498"/>
                  </a:lnTo>
                  <a:lnTo>
                    <a:pt x="677" y="1522"/>
                  </a:lnTo>
                  <a:lnTo>
                    <a:pt x="676" y="1524"/>
                  </a:lnTo>
                  <a:lnTo>
                    <a:pt x="674" y="1526"/>
                  </a:lnTo>
                  <a:lnTo>
                    <a:pt x="653" y="1549"/>
                  </a:lnTo>
                  <a:lnTo>
                    <a:pt x="629" y="1572"/>
                  </a:lnTo>
                  <a:lnTo>
                    <a:pt x="604" y="1593"/>
                  </a:lnTo>
                  <a:lnTo>
                    <a:pt x="577" y="1613"/>
                  </a:lnTo>
                  <a:lnTo>
                    <a:pt x="579" y="1611"/>
                  </a:lnTo>
                  <a:lnTo>
                    <a:pt x="581" y="1609"/>
                  </a:lnTo>
                  <a:lnTo>
                    <a:pt x="608" y="1589"/>
                  </a:lnTo>
                  <a:lnTo>
                    <a:pt x="632" y="1567"/>
                  </a:lnTo>
                  <a:lnTo>
                    <a:pt x="656" y="1544"/>
                  </a:lnTo>
                  <a:lnTo>
                    <a:pt x="676" y="1521"/>
                  </a:lnTo>
                  <a:lnTo>
                    <a:pt x="680" y="1517"/>
                  </a:lnTo>
                  <a:lnTo>
                    <a:pt x="699" y="1494"/>
                  </a:lnTo>
                  <a:lnTo>
                    <a:pt x="716" y="1473"/>
                  </a:lnTo>
                  <a:close/>
                  <a:moveTo>
                    <a:pt x="767" y="1413"/>
                  </a:moveTo>
                  <a:lnTo>
                    <a:pt x="770" y="1414"/>
                  </a:lnTo>
                  <a:lnTo>
                    <a:pt x="770" y="1414"/>
                  </a:lnTo>
                  <a:lnTo>
                    <a:pt x="770" y="1414"/>
                  </a:lnTo>
                  <a:lnTo>
                    <a:pt x="766" y="1436"/>
                  </a:lnTo>
                  <a:lnTo>
                    <a:pt x="759" y="1460"/>
                  </a:lnTo>
                  <a:lnTo>
                    <a:pt x="751" y="1487"/>
                  </a:lnTo>
                  <a:lnTo>
                    <a:pt x="741" y="1514"/>
                  </a:lnTo>
                  <a:lnTo>
                    <a:pt x="730" y="1544"/>
                  </a:lnTo>
                  <a:lnTo>
                    <a:pt x="730" y="1543"/>
                  </a:lnTo>
                  <a:lnTo>
                    <a:pt x="729" y="1542"/>
                  </a:lnTo>
                  <a:lnTo>
                    <a:pt x="729" y="1541"/>
                  </a:lnTo>
                  <a:lnTo>
                    <a:pt x="741" y="1513"/>
                  </a:lnTo>
                  <a:lnTo>
                    <a:pt x="750" y="1485"/>
                  </a:lnTo>
                  <a:lnTo>
                    <a:pt x="758" y="1460"/>
                  </a:lnTo>
                  <a:lnTo>
                    <a:pt x="764" y="1436"/>
                  </a:lnTo>
                  <a:lnTo>
                    <a:pt x="768" y="1414"/>
                  </a:lnTo>
                  <a:lnTo>
                    <a:pt x="767" y="1414"/>
                  </a:lnTo>
                  <a:lnTo>
                    <a:pt x="764" y="1416"/>
                  </a:lnTo>
                  <a:lnTo>
                    <a:pt x="758" y="1421"/>
                  </a:lnTo>
                  <a:lnTo>
                    <a:pt x="751" y="1429"/>
                  </a:lnTo>
                  <a:lnTo>
                    <a:pt x="743" y="1440"/>
                  </a:lnTo>
                  <a:lnTo>
                    <a:pt x="734" y="1452"/>
                  </a:lnTo>
                  <a:lnTo>
                    <a:pt x="726" y="1462"/>
                  </a:lnTo>
                  <a:lnTo>
                    <a:pt x="717" y="1474"/>
                  </a:lnTo>
                  <a:lnTo>
                    <a:pt x="717" y="1472"/>
                  </a:lnTo>
                  <a:lnTo>
                    <a:pt x="733" y="1451"/>
                  </a:lnTo>
                  <a:lnTo>
                    <a:pt x="743" y="1438"/>
                  </a:lnTo>
                  <a:lnTo>
                    <a:pt x="751" y="1427"/>
                  </a:lnTo>
                  <a:lnTo>
                    <a:pt x="758" y="1419"/>
                  </a:lnTo>
                  <a:lnTo>
                    <a:pt x="763" y="1414"/>
                  </a:lnTo>
                  <a:lnTo>
                    <a:pt x="767" y="1413"/>
                  </a:lnTo>
                  <a:close/>
                  <a:moveTo>
                    <a:pt x="71" y="1410"/>
                  </a:moveTo>
                  <a:lnTo>
                    <a:pt x="73" y="1410"/>
                  </a:lnTo>
                  <a:lnTo>
                    <a:pt x="88" y="1440"/>
                  </a:lnTo>
                  <a:lnTo>
                    <a:pt x="104" y="1469"/>
                  </a:lnTo>
                  <a:lnTo>
                    <a:pt x="122" y="1498"/>
                  </a:lnTo>
                  <a:lnTo>
                    <a:pt x="142" y="1525"/>
                  </a:lnTo>
                  <a:lnTo>
                    <a:pt x="163" y="1550"/>
                  </a:lnTo>
                  <a:lnTo>
                    <a:pt x="187" y="1574"/>
                  </a:lnTo>
                  <a:lnTo>
                    <a:pt x="212" y="1596"/>
                  </a:lnTo>
                  <a:lnTo>
                    <a:pt x="239" y="1615"/>
                  </a:lnTo>
                  <a:lnTo>
                    <a:pt x="269" y="1631"/>
                  </a:lnTo>
                  <a:lnTo>
                    <a:pt x="270" y="1632"/>
                  </a:lnTo>
                  <a:lnTo>
                    <a:pt x="271" y="1632"/>
                  </a:lnTo>
                  <a:lnTo>
                    <a:pt x="289" y="1640"/>
                  </a:lnTo>
                  <a:lnTo>
                    <a:pt x="287" y="1641"/>
                  </a:lnTo>
                  <a:lnTo>
                    <a:pt x="286" y="1641"/>
                  </a:lnTo>
                  <a:lnTo>
                    <a:pt x="269" y="1633"/>
                  </a:lnTo>
                  <a:lnTo>
                    <a:pt x="268" y="1633"/>
                  </a:lnTo>
                  <a:lnTo>
                    <a:pt x="267" y="1632"/>
                  </a:lnTo>
                  <a:lnTo>
                    <a:pt x="237" y="1615"/>
                  </a:lnTo>
                  <a:lnTo>
                    <a:pt x="210" y="1596"/>
                  </a:lnTo>
                  <a:lnTo>
                    <a:pt x="185" y="1574"/>
                  </a:lnTo>
                  <a:lnTo>
                    <a:pt x="162" y="1551"/>
                  </a:lnTo>
                  <a:lnTo>
                    <a:pt x="140" y="1525"/>
                  </a:lnTo>
                  <a:lnTo>
                    <a:pt x="120" y="1498"/>
                  </a:lnTo>
                  <a:lnTo>
                    <a:pt x="102" y="1469"/>
                  </a:lnTo>
                  <a:lnTo>
                    <a:pt x="85" y="1440"/>
                  </a:lnTo>
                  <a:lnTo>
                    <a:pt x="71" y="1410"/>
                  </a:lnTo>
                  <a:close/>
                  <a:moveTo>
                    <a:pt x="0" y="1087"/>
                  </a:moveTo>
                  <a:lnTo>
                    <a:pt x="2" y="1087"/>
                  </a:lnTo>
                  <a:lnTo>
                    <a:pt x="3" y="1121"/>
                  </a:lnTo>
                  <a:lnTo>
                    <a:pt x="5" y="1154"/>
                  </a:lnTo>
                  <a:lnTo>
                    <a:pt x="10" y="1192"/>
                  </a:lnTo>
                  <a:lnTo>
                    <a:pt x="17" y="1233"/>
                  </a:lnTo>
                  <a:lnTo>
                    <a:pt x="27" y="1276"/>
                  </a:lnTo>
                  <a:lnTo>
                    <a:pt x="39" y="1320"/>
                  </a:lnTo>
                  <a:lnTo>
                    <a:pt x="54" y="1364"/>
                  </a:lnTo>
                  <a:lnTo>
                    <a:pt x="72" y="1408"/>
                  </a:lnTo>
                  <a:lnTo>
                    <a:pt x="70" y="1408"/>
                  </a:lnTo>
                  <a:lnTo>
                    <a:pt x="52" y="1364"/>
                  </a:lnTo>
                  <a:lnTo>
                    <a:pt x="37" y="1320"/>
                  </a:lnTo>
                  <a:lnTo>
                    <a:pt x="24" y="1276"/>
                  </a:lnTo>
                  <a:lnTo>
                    <a:pt x="15" y="1233"/>
                  </a:lnTo>
                  <a:lnTo>
                    <a:pt x="8" y="1192"/>
                  </a:lnTo>
                  <a:lnTo>
                    <a:pt x="4" y="1154"/>
                  </a:lnTo>
                  <a:lnTo>
                    <a:pt x="1" y="1121"/>
                  </a:lnTo>
                  <a:lnTo>
                    <a:pt x="0" y="1087"/>
                  </a:lnTo>
                  <a:close/>
                  <a:moveTo>
                    <a:pt x="40" y="803"/>
                  </a:moveTo>
                  <a:lnTo>
                    <a:pt x="41" y="803"/>
                  </a:lnTo>
                  <a:lnTo>
                    <a:pt x="27" y="849"/>
                  </a:lnTo>
                  <a:lnTo>
                    <a:pt x="16" y="896"/>
                  </a:lnTo>
                  <a:lnTo>
                    <a:pt x="8" y="944"/>
                  </a:lnTo>
                  <a:lnTo>
                    <a:pt x="3" y="992"/>
                  </a:lnTo>
                  <a:lnTo>
                    <a:pt x="1" y="1039"/>
                  </a:lnTo>
                  <a:lnTo>
                    <a:pt x="2" y="1085"/>
                  </a:lnTo>
                  <a:lnTo>
                    <a:pt x="0" y="1085"/>
                  </a:lnTo>
                  <a:lnTo>
                    <a:pt x="0" y="1039"/>
                  </a:lnTo>
                  <a:lnTo>
                    <a:pt x="2" y="992"/>
                  </a:lnTo>
                  <a:lnTo>
                    <a:pt x="6" y="944"/>
                  </a:lnTo>
                  <a:lnTo>
                    <a:pt x="14" y="896"/>
                  </a:lnTo>
                  <a:lnTo>
                    <a:pt x="25" y="849"/>
                  </a:lnTo>
                  <a:lnTo>
                    <a:pt x="40" y="803"/>
                  </a:lnTo>
                  <a:close/>
                  <a:moveTo>
                    <a:pt x="188" y="586"/>
                  </a:moveTo>
                  <a:lnTo>
                    <a:pt x="191" y="586"/>
                  </a:lnTo>
                  <a:lnTo>
                    <a:pt x="161" y="613"/>
                  </a:lnTo>
                  <a:lnTo>
                    <a:pt x="135" y="642"/>
                  </a:lnTo>
                  <a:lnTo>
                    <a:pt x="111" y="671"/>
                  </a:lnTo>
                  <a:lnTo>
                    <a:pt x="90" y="702"/>
                  </a:lnTo>
                  <a:lnTo>
                    <a:pt x="72" y="735"/>
                  </a:lnTo>
                  <a:lnTo>
                    <a:pt x="56" y="767"/>
                  </a:lnTo>
                  <a:lnTo>
                    <a:pt x="42" y="801"/>
                  </a:lnTo>
                  <a:lnTo>
                    <a:pt x="40" y="801"/>
                  </a:lnTo>
                  <a:lnTo>
                    <a:pt x="53" y="767"/>
                  </a:lnTo>
                  <a:lnTo>
                    <a:pt x="69" y="735"/>
                  </a:lnTo>
                  <a:lnTo>
                    <a:pt x="88" y="702"/>
                  </a:lnTo>
                  <a:lnTo>
                    <a:pt x="109" y="671"/>
                  </a:lnTo>
                  <a:lnTo>
                    <a:pt x="132" y="642"/>
                  </a:lnTo>
                  <a:lnTo>
                    <a:pt x="159" y="613"/>
                  </a:lnTo>
                  <a:lnTo>
                    <a:pt x="188" y="586"/>
                  </a:lnTo>
                  <a:close/>
                  <a:moveTo>
                    <a:pt x="417" y="466"/>
                  </a:moveTo>
                  <a:lnTo>
                    <a:pt x="422" y="466"/>
                  </a:lnTo>
                  <a:lnTo>
                    <a:pt x="395" y="477"/>
                  </a:lnTo>
                  <a:lnTo>
                    <a:pt x="366" y="488"/>
                  </a:lnTo>
                  <a:lnTo>
                    <a:pt x="337" y="500"/>
                  </a:lnTo>
                  <a:lnTo>
                    <a:pt x="307" y="514"/>
                  </a:lnTo>
                  <a:lnTo>
                    <a:pt x="275" y="530"/>
                  </a:lnTo>
                  <a:lnTo>
                    <a:pt x="246" y="546"/>
                  </a:lnTo>
                  <a:lnTo>
                    <a:pt x="218" y="565"/>
                  </a:lnTo>
                  <a:lnTo>
                    <a:pt x="193" y="584"/>
                  </a:lnTo>
                  <a:lnTo>
                    <a:pt x="190" y="584"/>
                  </a:lnTo>
                  <a:lnTo>
                    <a:pt x="216" y="565"/>
                  </a:lnTo>
                  <a:lnTo>
                    <a:pt x="244" y="546"/>
                  </a:lnTo>
                  <a:lnTo>
                    <a:pt x="274" y="528"/>
                  </a:lnTo>
                  <a:lnTo>
                    <a:pt x="306" y="512"/>
                  </a:lnTo>
                  <a:lnTo>
                    <a:pt x="335" y="499"/>
                  </a:lnTo>
                  <a:lnTo>
                    <a:pt x="364" y="487"/>
                  </a:lnTo>
                  <a:lnTo>
                    <a:pt x="390" y="476"/>
                  </a:lnTo>
                  <a:lnTo>
                    <a:pt x="417" y="466"/>
                  </a:lnTo>
                  <a:close/>
                  <a:moveTo>
                    <a:pt x="666" y="365"/>
                  </a:moveTo>
                  <a:lnTo>
                    <a:pt x="670" y="365"/>
                  </a:lnTo>
                  <a:lnTo>
                    <a:pt x="633" y="382"/>
                  </a:lnTo>
                  <a:lnTo>
                    <a:pt x="599" y="397"/>
                  </a:lnTo>
                  <a:lnTo>
                    <a:pt x="567" y="411"/>
                  </a:lnTo>
                  <a:lnTo>
                    <a:pt x="536" y="423"/>
                  </a:lnTo>
                  <a:lnTo>
                    <a:pt x="508" y="434"/>
                  </a:lnTo>
                  <a:lnTo>
                    <a:pt x="481" y="444"/>
                  </a:lnTo>
                  <a:lnTo>
                    <a:pt x="456" y="454"/>
                  </a:lnTo>
                  <a:lnTo>
                    <a:pt x="427" y="464"/>
                  </a:lnTo>
                  <a:lnTo>
                    <a:pt x="422" y="464"/>
                  </a:lnTo>
                  <a:lnTo>
                    <a:pt x="456" y="451"/>
                  </a:lnTo>
                  <a:lnTo>
                    <a:pt x="481" y="442"/>
                  </a:lnTo>
                  <a:lnTo>
                    <a:pt x="507" y="432"/>
                  </a:lnTo>
                  <a:lnTo>
                    <a:pt x="535" y="422"/>
                  </a:lnTo>
                  <a:lnTo>
                    <a:pt x="565" y="410"/>
                  </a:lnTo>
                  <a:lnTo>
                    <a:pt x="596" y="396"/>
                  </a:lnTo>
                  <a:lnTo>
                    <a:pt x="630" y="382"/>
                  </a:lnTo>
                  <a:lnTo>
                    <a:pt x="666" y="365"/>
                  </a:lnTo>
                  <a:close/>
                  <a:moveTo>
                    <a:pt x="799" y="254"/>
                  </a:moveTo>
                  <a:lnTo>
                    <a:pt x="802" y="254"/>
                  </a:lnTo>
                  <a:lnTo>
                    <a:pt x="783" y="279"/>
                  </a:lnTo>
                  <a:lnTo>
                    <a:pt x="762" y="302"/>
                  </a:lnTo>
                  <a:lnTo>
                    <a:pt x="740" y="323"/>
                  </a:lnTo>
                  <a:lnTo>
                    <a:pt x="714" y="341"/>
                  </a:lnTo>
                  <a:lnTo>
                    <a:pt x="685" y="357"/>
                  </a:lnTo>
                  <a:lnTo>
                    <a:pt x="674" y="363"/>
                  </a:lnTo>
                  <a:lnTo>
                    <a:pt x="670" y="363"/>
                  </a:lnTo>
                  <a:lnTo>
                    <a:pt x="685" y="356"/>
                  </a:lnTo>
                  <a:lnTo>
                    <a:pt x="713" y="340"/>
                  </a:lnTo>
                  <a:lnTo>
                    <a:pt x="738" y="321"/>
                  </a:lnTo>
                  <a:lnTo>
                    <a:pt x="761" y="301"/>
                  </a:lnTo>
                  <a:lnTo>
                    <a:pt x="781" y="279"/>
                  </a:lnTo>
                  <a:lnTo>
                    <a:pt x="799" y="254"/>
                  </a:lnTo>
                  <a:close/>
                  <a:moveTo>
                    <a:pt x="860" y="131"/>
                  </a:moveTo>
                  <a:lnTo>
                    <a:pt x="863" y="131"/>
                  </a:lnTo>
                  <a:lnTo>
                    <a:pt x="850" y="164"/>
                  </a:lnTo>
                  <a:lnTo>
                    <a:pt x="835" y="195"/>
                  </a:lnTo>
                  <a:lnTo>
                    <a:pt x="820" y="225"/>
                  </a:lnTo>
                  <a:lnTo>
                    <a:pt x="802" y="252"/>
                  </a:lnTo>
                  <a:lnTo>
                    <a:pt x="801" y="252"/>
                  </a:lnTo>
                  <a:lnTo>
                    <a:pt x="818" y="225"/>
                  </a:lnTo>
                  <a:lnTo>
                    <a:pt x="833" y="195"/>
                  </a:lnTo>
                  <a:lnTo>
                    <a:pt x="847" y="164"/>
                  </a:lnTo>
                  <a:lnTo>
                    <a:pt x="860" y="131"/>
                  </a:lnTo>
                  <a:close/>
                  <a:moveTo>
                    <a:pt x="908" y="0"/>
                  </a:moveTo>
                  <a:lnTo>
                    <a:pt x="909" y="2"/>
                  </a:lnTo>
                  <a:lnTo>
                    <a:pt x="908" y="2"/>
                  </a:lnTo>
                  <a:lnTo>
                    <a:pt x="908" y="5"/>
                  </a:lnTo>
                  <a:lnTo>
                    <a:pt x="907" y="8"/>
                  </a:lnTo>
                  <a:lnTo>
                    <a:pt x="897" y="35"/>
                  </a:lnTo>
                  <a:lnTo>
                    <a:pt x="881" y="84"/>
                  </a:lnTo>
                  <a:lnTo>
                    <a:pt x="863" y="129"/>
                  </a:lnTo>
                  <a:lnTo>
                    <a:pt x="861" y="129"/>
                  </a:lnTo>
                  <a:lnTo>
                    <a:pt x="879" y="83"/>
                  </a:lnTo>
                  <a:lnTo>
                    <a:pt x="896" y="35"/>
                  </a:lnTo>
                  <a:lnTo>
                    <a:pt x="901" y="19"/>
                  </a:lnTo>
                  <a:lnTo>
                    <a:pt x="905" y="8"/>
                  </a:lnTo>
                  <a:lnTo>
                    <a:pt x="908" y="0"/>
                  </a:lnTo>
                  <a:close/>
                  <a:moveTo>
                    <a:pt x="910" y="0"/>
                  </a:moveTo>
                  <a:lnTo>
                    <a:pt x="911" y="0"/>
                  </a:lnTo>
                  <a:lnTo>
                    <a:pt x="911" y="0"/>
                  </a:lnTo>
                  <a:lnTo>
                    <a:pt x="910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4254500" y="1935163"/>
              <a:ext cx="941388" cy="3013075"/>
            </a:xfrm>
            <a:custGeom>
              <a:avLst/>
              <a:gdLst/>
              <a:ahLst/>
              <a:cxnLst>
                <a:cxn ang="0">
                  <a:pos x="294" y="1897"/>
                </a:cxn>
                <a:cxn ang="0">
                  <a:pos x="349" y="1847"/>
                </a:cxn>
                <a:cxn ang="0">
                  <a:pos x="312" y="1884"/>
                </a:cxn>
                <a:cxn ang="0">
                  <a:pos x="391" y="1773"/>
                </a:cxn>
                <a:cxn ang="0">
                  <a:pos x="394" y="1770"/>
                </a:cxn>
                <a:cxn ang="0">
                  <a:pos x="261" y="1669"/>
                </a:cxn>
                <a:cxn ang="0">
                  <a:pos x="221" y="1658"/>
                </a:cxn>
                <a:cxn ang="0">
                  <a:pos x="219" y="1659"/>
                </a:cxn>
                <a:cxn ang="0">
                  <a:pos x="436" y="1667"/>
                </a:cxn>
                <a:cxn ang="0">
                  <a:pos x="138" y="1595"/>
                </a:cxn>
                <a:cxn ang="0">
                  <a:pos x="191" y="1643"/>
                </a:cxn>
                <a:cxn ang="0">
                  <a:pos x="197" y="1647"/>
                </a:cxn>
                <a:cxn ang="0">
                  <a:pos x="207" y="1653"/>
                </a:cxn>
                <a:cxn ang="0">
                  <a:pos x="191" y="1645"/>
                </a:cxn>
                <a:cxn ang="0">
                  <a:pos x="149" y="1611"/>
                </a:cxn>
                <a:cxn ang="0">
                  <a:pos x="413" y="1566"/>
                </a:cxn>
                <a:cxn ang="0">
                  <a:pos x="360" y="1631"/>
                </a:cxn>
                <a:cxn ang="0">
                  <a:pos x="281" y="1667"/>
                </a:cxn>
                <a:cxn ang="0">
                  <a:pos x="378" y="1611"/>
                </a:cxn>
                <a:cxn ang="0">
                  <a:pos x="497" y="1414"/>
                </a:cxn>
                <a:cxn ang="0">
                  <a:pos x="479" y="1516"/>
                </a:cxn>
                <a:cxn ang="0">
                  <a:pos x="442" y="1645"/>
                </a:cxn>
                <a:cxn ang="0">
                  <a:pos x="478" y="1515"/>
                </a:cxn>
                <a:cxn ang="0">
                  <a:pos x="495" y="1417"/>
                </a:cxn>
                <a:cxn ang="0">
                  <a:pos x="469" y="1470"/>
                </a:cxn>
                <a:cxn ang="0">
                  <a:pos x="415" y="1566"/>
                </a:cxn>
                <a:cxn ang="0">
                  <a:pos x="467" y="1469"/>
                </a:cxn>
                <a:cxn ang="0">
                  <a:pos x="495" y="1415"/>
                </a:cxn>
                <a:cxn ang="0">
                  <a:pos x="76" y="1489"/>
                </a:cxn>
                <a:cxn ang="0">
                  <a:pos x="125" y="1579"/>
                </a:cxn>
                <a:cxn ang="0">
                  <a:pos x="110" y="1560"/>
                </a:cxn>
                <a:cxn ang="0">
                  <a:pos x="0" y="1088"/>
                </a:cxn>
                <a:cxn ang="0">
                  <a:pos x="14" y="1255"/>
                </a:cxn>
                <a:cxn ang="0">
                  <a:pos x="45" y="1409"/>
                </a:cxn>
                <a:cxn ang="0">
                  <a:pos x="8" y="1220"/>
                </a:cxn>
                <a:cxn ang="0">
                  <a:pos x="26" y="804"/>
                </a:cxn>
                <a:cxn ang="0">
                  <a:pos x="2" y="1030"/>
                </a:cxn>
                <a:cxn ang="0">
                  <a:pos x="7" y="917"/>
                </a:cxn>
                <a:cxn ang="0">
                  <a:pos x="102" y="619"/>
                </a:cxn>
                <a:cxn ang="0">
                  <a:pos x="28" y="802"/>
                </a:cxn>
                <a:cxn ang="0">
                  <a:pos x="81" y="652"/>
                </a:cxn>
                <a:cxn ang="0">
                  <a:pos x="258" y="478"/>
                </a:cxn>
                <a:cxn ang="0">
                  <a:pos x="147" y="560"/>
                </a:cxn>
                <a:cxn ang="0">
                  <a:pos x="177" y="529"/>
                </a:cxn>
                <a:cxn ang="0">
                  <a:pos x="432" y="366"/>
                </a:cxn>
                <a:cxn ang="0">
                  <a:pos x="346" y="426"/>
                </a:cxn>
                <a:cxn ang="0">
                  <a:pos x="275" y="465"/>
                </a:cxn>
                <a:cxn ang="0">
                  <a:pos x="365" y="413"/>
                </a:cxn>
                <a:cxn ang="0">
                  <a:pos x="519" y="255"/>
                </a:cxn>
                <a:cxn ang="0">
                  <a:pos x="445" y="358"/>
                </a:cxn>
                <a:cxn ang="0">
                  <a:pos x="444" y="357"/>
                </a:cxn>
                <a:cxn ang="0">
                  <a:pos x="517" y="255"/>
                </a:cxn>
                <a:cxn ang="0">
                  <a:pos x="519" y="253"/>
                </a:cxn>
                <a:cxn ang="0">
                  <a:pos x="588" y="12"/>
                </a:cxn>
                <a:cxn ang="0">
                  <a:pos x="557" y="130"/>
                </a:cxn>
                <a:cxn ang="0">
                  <a:pos x="592" y="0"/>
                </a:cxn>
                <a:cxn ang="0">
                  <a:pos x="592" y="2"/>
                </a:cxn>
              </a:cxnLst>
              <a:rect l="0" t="0" r="r" b="b"/>
              <a:pathLst>
                <a:path w="593" h="1898">
                  <a:moveTo>
                    <a:pt x="294" y="1897"/>
                  </a:moveTo>
                  <a:lnTo>
                    <a:pt x="296" y="1897"/>
                  </a:lnTo>
                  <a:lnTo>
                    <a:pt x="296" y="1898"/>
                  </a:lnTo>
                  <a:lnTo>
                    <a:pt x="294" y="1898"/>
                  </a:lnTo>
                  <a:lnTo>
                    <a:pt x="294" y="1897"/>
                  </a:lnTo>
                  <a:close/>
                  <a:moveTo>
                    <a:pt x="391" y="1773"/>
                  </a:moveTo>
                  <a:lnTo>
                    <a:pt x="393" y="1773"/>
                  </a:lnTo>
                  <a:lnTo>
                    <a:pt x="379" y="1799"/>
                  </a:lnTo>
                  <a:lnTo>
                    <a:pt x="364" y="1825"/>
                  </a:lnTo>
                  <a:lnTo>
                    <a:pt x="349" y="1847"/>
                  </a:lnTo>
                  <a:lnTo>
                    <a:pt x="332" y="1867"/>
                  </a:lnTo>
                  <a:lnTo>
                    <a:pt x="315" y="1883"/>
                  </a:lnTo>
                  <a:lnTo>
                    <a:pt x="298" y="1896"/>
                  </a:lnTo>
                  <a:lnTo>
                    <a:pt x="295" y="1896"/>
                  </a:lnTo>
                  <a:lnTo>
                    <a:pt x="312" y="1884"/>
                  </a:lnTo>
                  <a:lnTo>
                    <a:pt x="330" y="1867"/>
                  </a:lnTo>
                  <a:lnTo>
                    <a:pt x="346" y="1847"/>
                  </a:lnTo>
                  <a:lnTo>
                    <a:pt x="362" y="1825"/>
                  </a:lnTo>
                  <a:lnTo>
                    <a:pt x="376" y="1800"/>
                  </a:lnTo>
                  <a:lnTo>
                    <a:pt x="391" y="1773"/>
                  </a:lnTo>
                  <a:close/>
                  <a:moveTo>
                    <a:pt x="434" y="1669"/>
                  </a:moveTo>
                  <a:lnTo>
                    <a:pt x="436" y="1669"/>
                  </a:lnTo>
                  <a:lnTo>
                    <a:pt x="423" y="1704"/>
                  </a:lnTo>
                  <a:lnTo>
                    <a:pt x="408" y="1738"/>
                  </a:lnTo>
                  <a:lnTo>
                    <a:pt x="394" y="1770"/>
                  </a:lnTo>
                  <a:lnTo>
                    <a:pt x="392" y="1770"/>
                  </a:lnTo>
                  <a:lnTo>
                    <a:pt x="407" y="1738"/>
                  </a:lnTo>
                  <a:lnTo>
                    <a:pt x="421" y="1704"/>
                  </a:lnTo>
                  <a:lnTo>
                    <a:pt x="434" y="1669"/>
                  </a:lnTo>
                  <a:close/>
                  <a:moveTo>
                    <a:pt x="261" y="1669"/>
                  </a:moveTo>
                  <a:lnTo>
                    <a:pt x="281" y="1669"/>
                  </a:lnTo>
                  <a:lnTo>
                    <a:pt x="276" y="1669"/>
                  </a:lnTo>
                  <a:lnTo>
                    <a:pt x="264" y="1669"/>
                  </a:lnTo>
                  <a:lnTo>
                    <a:pt x="261" y="1669"/>
                  </a:lnTo>
                  <a:close/>
                  <a:moveTo>
                    <a:pt x="221" y="1658"/>
                  </a:moveTo>
                  <a:lnTo>
                    <a:pt x="239" y="1664"/>
                  </a:lnTo>
                  <a:lnTo>
                    <a:pt x="259" y="1667"/>
                  </a:lnTo>
                  <a:lnTo>
                    <a:pt x="247" y="1667"/>
                  </a:lnTo>
                  <a:lnTo>
                    <a:pt x="233" y="1664"/>
                  </a:lnTo>
                  <a:lnTo>
                    <a:pt x="219" y="1659"/>
                  </a:lnTo>
                  <a:lnTo>
                    <a:pt x="221" y="1658"/>
                  </a:lnTo>
                  <a:close/>
                  <a:moveTo>
                    <a:pt x="442" y="1645"/>
                  </a:moveTo>
                  <a:lnTo>
                    <a:pt x="442" y="1647"/>
                  </a:lnTo>
                  <a:lnTo>
                    <a:pt x="442" y="1648"/>
                  </a:lnTo>
                  <a:lnTo>
                    <a:pt x="436" y="1667"/>
                  </a:lnTo>
                  <a:lnTo>
                    <a:pt x="434" y="1667"/>
                  </a:lnTo>
                  <a:lnTo>
                    <a:pt x="442" y="1645"/>
                  </a:lnTo>
                  <a:close/>
                  <a:moveTo>
                    <a:pt x="125" y="1581"/>
                  </a:moveTo>
                  <a:lnTo>
                    <a:pt x="126" y="1581"/>
                  </a:lnTo>
                  <a:lnTo>
                    <a:pt x="138" y="1595"/>
                  </a:lnTo>
                  <a:lnTo>
                    <a:pt x="150" y="1609"/>
                  </a:lnTo>
                  <a:lnTo>
                    <a:pt x="150" y="1610"/>
                  </a:lnTo>
                  <a:lnTo>
                    <a:pt x="151" y="1611"/>
                  </a:lnTo>
                  <a:lnTo>
                    <a:pt x="170" y="1628"/>
                  </a:lnTo>
                  <a:lnTo>
                    <a:pt x="191" y="1643"/>
                  </a:lnTo>
                  <a:lnTo>
                    <a:pt x="192" y="1643"/>
                  </a:lnTo>
                  <a:lnTo>
                    <a:pt x="192" y="1644"/>
                  </a:lnTo>
                  <a:lnTo>
                    <a:pt x="196" y="1646"/>
                  </a:lnTo>
                  <a:lnTo>
                    <a:pt x="197" y="1646"/>
                  </a:lnTo>
                  <a:lnTo>
                    <a:pt x="197" y="1647"/>
                  </a:lnTo>
                  <a:lnTo>
                    <a:pt x="198" y="1647"/>
                  </a:lnTo>
                  <a:lnTo>
                    <a:pt x="208" y="1653"/>
                  </a:lnTo>
                  <a:lnTo>
                    <a:pt x="219" y="1657"/>
                  </a:lnTo>
                  <a:lnTo>
                    <a:pt x="218" y="1658"/>
                  </a:lnTo>
                  <a:lnTo>
                    <a:pt x="207" y="1653"/>
                  </a:lnTo>
                  <a:lnTo>
                    <a:pt x="196" y="1648"/>
                  </a:lnTo>
                  <a:lnTo>
                    <a:pt x="195" y="1648"/>
                  </a:lnTo>
                  <a:lnTo>
                    <a:pt x="194" y="1647"/>
                  </a:lnTo>
                  <a:lnTo>
                    <a:pt x="192" y="1646"/>
                  </a:lnTo>
                  <a:lnTo>
                    <a:pt x="191" y="1645"/>
                  </a:lnTo>
                  <a:lnTo>
                    <a:pt x="190" y="1645"/>
                  </a:lnTo>
                  <a:lnTo>
                    <a:pt x="190" y="1644"/>
                  </a:lnTo>
                  <a:lnTo>
                    <a:pt x="169" y="1629"/>
                  </a:lnTo>
                  <a:lnTo>
                    <a:pt x="150" y="1611"/>
                  </a:lnTo>
                  <a:lnTo>
                    <a:pt x="149" y="1611"/>
                  </a:lnTo>
                  <a:lnTo>
                    <a:pt x="149" y="1610"/>
                  </a:lnTo>
                  <a:lnTo>
                    <a:pt x="137" y="1596"/>
                  </a:lnTo>
                  <a:lnTo>
                    <a:pt x="124" y="1582"/>
                  </a:lnTo>
                  <a:lnTo>
                    <a:pt x="125" y="1581"/>
                  </a:lnTo>
                  <a:close/>
                  <a:moveTo>
                    <a:pt x="413" y="1566"/>
                  </a:moveTo>
                  <a:lnTo>
                    <a:pt x="413" y="1568"/>
                  </a:lnTo>
                  <a:lnTo>
                    <a:pt x="397" y="1592"/>
                  </a:lnTo>
                  <a:lnTo>
                    <a:pt x="379" y="1613"/>
                  </a:lnTo>
                  <a:lnTo>
                    <a:pt x="375" y="1617"/>
                  </a:lnTo>
                  <a:lnTo>
                    <a:pt x="360" y="1631"/>
                  </a:lnTo>
                  <a:lnTo>
                    <a:pt x="344" y="1643"/>
                  </a:lnTo>
                  <a:lnTo>
                    <a:pt x="328" y="1654"/>
                  </a:lnTo>
                  <a:lnTo>
                    <a:pt x="310" y="1662"/>
                  </a:lnTo>
                  <a:lnTo>
                    <a:pt x="292" y="1667"/>
                  </a:lnTo>
                  <a:lnTo>
                    <a:pt x="281" y="1667"/>
                  </a:lnTo>
                  <a:lnTo>
                    <a:pt x="303" y="1663"/>
                  </a:lnTo>
                  <a:lnTo>
                    <a:pt x="323" y="1654"/>
                  </a:lnTo>
                  <a:lnTo>
                    <a:pt x="342" y="1643"/>
                  </a:lnTo>
                  <a:lnTo>
                    <a:pt x="360" y="1628"/>
                  </a:lnTo>
                  <a:lnTo>
                    <a:pt x="378" y="1611"/>
                  </a:lnTo>
                  <a:lnTo>
                    <a:pt x="381" y="1608"/>
                  </a:lnTo>
                  <a:lnTo>
                    <a:pt x="381" y="1607"/>
                  </a:lnTo>
                  <a:lnTo>
                    <a:pt x="398" y="1587"/>
                  </a:lnTo>
                  <a:lnTo>
                    <a:pt x="413" y="1566"/>
                  </a:lnTo>
                  <a:close/>
                  <a:moveTo>
                    <a:pt x="497" y="1414"/>
                  </a:moveTo>
                  <a:lnTo>
                    <a:pt x="498" y="1415"/>
                  </a:lnTo>
                  <a:lnTo>
                    <a:pt x="495" y="1436"/>
                  </a:lnTo>
                  <a:lnTo>
                    <a:pt x="491" y="1460"/>
                  </a:lnTo>
                  <a:lnTo>
                    <a:pt x="486" y="1487"/>
                  </a:lnTo>
                  <a:lnTo>
                    <a:pt x="479" y="1516"/>
                  </a:lnTo>
                  <a:lnTo>
                    <a:pt x="472" y="1547"/>
                  </a:lnTo>
                  <a:lnTo>
                    <a:pt x="463" y="1579"/>
                  </a:lnTo>
                  <a:lnTo>
                    <a:pt x="454" y="1612"/>
                  </a:lnTo>
                  <a:lnTo>
                    <a:pt x="443" y="1645"/>
                  </a:lnTo>
                  <a:lnTo>
                    <a:pt x="442" y="1645"/>
                  </a:lnTo>
                  <a:lnTo>
                    <a:pt x="442" y="1644"/>
                  </a:lnTo>
                  <a:lnTo>
                    <a:pt x="453" y="1611"/>
                  </a:lnTo>
                  <a:lnTo>
                    <a:pt x="462" y="1578"/>
                  </a:lnTo>
                  <a:lnTo>
                    <a:pt x="471" y="1546"/>
                  </a:lnTo>
                  <a:lnTo>
                    <a:pt x="478" y="1515"/>
                  </a:lnTo>
                  <a:lnTo>
                    <a:pt x="484" y="1487"/>
                  </a:lnTo>
                  <a:lnTo>
                    <a:pt x="490" y="1460"/>
                  </a:lnTo>
                  <a:lnTo>
                    <a:pt x="494" y="1436"/>
                  </a:lnTo>
                  <a:lnTo>
                    <a:pt x="497" y="1415"/>
                  </a:lnTo>
                  <a:lnTo>
                    <a:pt x="495" y="1417"/>
                  </a:lnTo>
                  <a:lnTo>
                    <a:pt x="492" y="1422"/>
                  </a:lnTo>
                  <a:lnTo>
                    <a:pt x="487" y="1430"/>
                  </a:lnTo>
                  <a:lnTo>
                    <a:pt x="483" y="1439"/>
                  </a:lnTo>
                  <a:lnTo>
                    <a:pt x="478" y="1449"/>
                  </a:lnTo>
                  <a:lnTo>
                    <a:pt x="469" y="1470"/>
                  </a:lnTo>
                  <a:lnTo>
                    <a:pt x="458" y="1492"/>
                  </a:lnTo>
                  <a:lnTo>
                    <a:pt x="445" y="1517"/>
                  </a:lnTo>
                  <a:lnTo>
                    <a:pt x="431" y="1542"/>
                  </a:lnTo>
                  <a:lnTo>
                    <a:pt x="415" y="1567"/>
                  </a:lnTo>
                  <a:lnTo>
                    <a:pt x="415" y="1566"/>
                  </a:lnTo>
                  <a:lnTo>
                    <a:pt x="414" y="1565"/>
                  </a:lnTo>
                  <a:lnTo>
                    <a:pt x="430" y="1540"/>
                  </a:lnTo>
                  <a:lnTo>
                    <a:pt x="444" y="1515"/>
                  </a:lnTo>
                  <a:lnTo>
                    <a:pt x="456" y="1491"/>
                  </a:lnTo>
                  <a:lnTo>
                    <a:pt x="467" y="1469"/>
                  </a:lnTo>
                  <a:lnTo>
                    <a:pt x="476" y="1449"/>
                  </a:lnTo>
                  <a:lnTo>
                    <a:pt x="483" y="1436"/>
                  </a:lnTo>
                  <a:lnTo>
                    <a:pt x="487" y="1425"/>
                  </a:lnTo>
                  <a:lnTo>
                    <a:pt x="492" y="1419"/>
                  </a:lnTo>
                  <a:lnTo>
                    <a:pt x="495" y="1415"/>
                  </a:lnTo>
                  <a:lnTo>
                    <a:pt x="497" y="1414"/>
                  </a:lnTo>
                  <a:close/>
                  <a:moveTo>
                    <a:pt x="46" y="1411"/>
                  </a:moveTo>
                  <a:lnTo>
                    <a:pt x="47" y="1411"/>
                  </a:lnTo>
                  <a:lnTo>
                    <a:pt x="60" y="1451"/>
                  </a:lnTo>
                  <a:lnTo>
                    <a:pt x="76" y="1489"/>
                  </a:lnTo>
                  <a:lnTo>
                    <a:pt x="93" y="1526"/>
                  </a:lnTo>
                  <a:lnTo>
                    <a:pt x="112" y="1559"/>
                  </a:lnTo>
                  <a:lnTo>
                    <a:pt x="112" y="1560"/>
                  </a:lnTo>
                  <a:lnTo>
                    <a:pt x="113" y="1560"/>
                  </a:lnTo>
                  <a:lnTo>
                    <a:pt x="125" y="1579"/>
                  </a:lnTo>
                  <a:lnTo>
                    <a:pt x="124" y="1579"/>
                  </a:lnTo>
                  <a:lnTo>
                    <a:pt x="123" y="1580"/>
                  </a:lnTo>
                  <a:lnTo>
                    <a:pt x="111" y="1561"/>
                  </a:lnTo>
                  <a:lnTo>
                    <a:pt x="110" y="1560"/>
                  </a:lnTo>
                  <a:lnTo>
                    <a:pt x="110" y="1560"/>
                  </a:lnTo>
                  <a:lnTo>
                    <a:pt x="91" y="1526"/>
                  </a:lnTo>
                  <a:lnTo>
                    <a:pt x="73" y="1490"/>
                  </a:lnTo>
                  <a:lnTo>
                    <a:pt x="59" y="1451"/>
                  </a:lnTo>
                  <a:lnTo>
                    <a:pt x="46" y="1411"/>
                  </a:lnTo>
                  <a:close/>
                  <a:moveTo>
                    <a:pt x="0" y="1088"/>
                  </a:moveTo>
                  <a:lnTo>
                    <a:pt x="1" y="1088"/>
                  </a:lnTo>
                  <a:lnTo>
                    <a:pt x="4" y="1155"/>
                  </a:lnTo>
                  <a:lnTo>
                    <a:pt x="6" y="1186"/>
                  </a:lnTo>
                  <a:lnTo>
                    <a:pt x="9" y="1220"/>
                  </a:lnTo>
                  <a:lnTo>
                    <a:pt x="14" y="1255"/>
                  </a:lnTo>
                  <a:lnTo>
                    <a:pt x="20" y="1293"/>
                  </a:lnTo>
                  <a:lnTo>
                    <a:pt x="28" y="1332"/>
                  </a:lnTo>
                  <a:lnTo>
                    <a:pt x="36" y="1371"/>
                  </a:lnTo>
                  <a:lnTo>
                    <a:pt x="47" y="1409"/>
                  </a:lnTo>
                  <a:lnTo>
                    <a:pt x="45" y="1409"/>
                  </a:lnTo>
                  <a:lnTo>
                    <a:pt x="35" y="1371"/>
                  </a:lnTo>
                  <a:lnTo>
                    <a:pt x="25" y="1332"/>
                  </a:lnTo>
                  <a:lnTo>
                    <a:pt x="18" y="1293"/>
                  </a:lnTo>
                  <a:lnTo>
                    <a:pt x="12" y="1255"/>
                  </a:lnTo>
                  <a:lnTo>
                    <a:pt x="8" y="1220"/>
                  </a:lnTo>
                  <a:lnTo>
                    <a:pt x="4" y="1186"/>
                  </a:lnTo>
                  <a:lnTo>
                    <a:pt x="2" y="1155"/>
                  </a:lnTo>
                  <a:lnTo>
                    <a:pt x="1" y="1122"/>
                  </a:lnTo>
                  <a:lnTo>
                    <a:pt x="0" y="1088"/>
                  </a:lnTo>
                  <a:close/>
                  <a:moveTo>
                    <a:pt x="26" y="804"/>
                  </a:moveTo>
                  <a:lnTo>
                    <a:pt x="28" y="804"/>
                  </a:lnTo>
                  <a:lnTo>
                    <a:pt x="17" y="860"/>
                  </a:lnTo>
                  <a:lnTo>
                    <a:pt x="9" y="917"/>
                  </a:lnTo>
                  <a:lnTo>
                    <a:pt x="4" y="974"/>
                  </a:lnTo>
                  <a:lnTo>
                    <a:pt x="2" y="1030"/>
                  </a:lnTo>
                  <a:lnTo>
                    <a:pt x="1" y="1086"/>
                  </a:lnTo>
                  <a:lnTo>
                    <a:pt x="0" y="1086"/>
                  </a:lnTo>
                  <a:lnTo>
                    <a:pt x="0" y="1030"/>
                  </a:lnTo>
                  <a:lnTo>
                    <a:pt x="2" y="974"/>
                  </a:lnTo>
                  <a:lnTo>
                    <a:pt x="7" y="917"/>
                  </a:lnTo>
                  <a:lnTo>
                    <a:pt x="15" y="860"/>
                  </a:lnTo>
                  <a:lnTo>
                    <a:pt x="26" y="804"/>
                  </a:lnTo>
                  <a:close/>
                  <a:moveTo>
                    <a:pt x="122" y="587"/>
                  </a:moveTo>
                  <a:lnTo>
                    <a:pt x="124" y="587"/>
                  </a:lnTo>
                  <a:lnTo>
                    <a:pt x="102" y="619"/>
                  </a:lnTo>
                  <a:lnTo>
                    <a:pt x="83" y="652"/>
                  </a:lnTo>
                  <a:lnTo>
                    <a:pt x="66" y="688"/>
                  </a:lnTo>
                  <a:lnTo>
                    <a:pt x="52" y="725"/>
                  </a:lnTo>
                  <a:lnTo>
                    <a:pt x="38" y="763"/>
                  </a:lnTo>
                  <a:lnTo>
                    <a:pt x="28" y="802"/>
                  </a:lnTo>
                  <a:lnTo>
                    <a:pt x="27" y="802"/>
                  </a:lnTo>
                  <a:lnTo>
                    <a:pt x="37" y="763"/>
                  </a:lnTo>
                  <a:lnTo>
                    <a:pt x="49" y="725"/>
                  </a:lnTo>
                  <a:lnTo>
                    <a:pt x="64" y="688"/>
                  </a:lnTo>
                  <a:lnTo>
                    <a:pt x="81" y="652"/>
                  </a:lnTo>
                  <a:lnTo>
                    <a:pt x="100" y="619"/>
                  </a:lnTo>
                  <a:lnTo>
                    <a:pt x="122" y="587"/>
                  </a:lnTo>
                  <a:close/>
                  <a:moveTo>
                    <a:pt x="272" y="467"/>
                  </a:moveTo>
                  <a:lnTo>
                    <a:pt x="276" y="467"/>
                  </a:lnTo>
                  <a:lnTo>
                    <a:pt x="258" y="478"/>
                  </a:lnTo>
                  <a:lnTo>
                    <a:pt x="239" y="489"/>
                  </a:lnTo>
                  <a:lnTo>
                    <a:pt x="219" y="501"/>
                  </a:lnTo>
                  <a:lnTo>
                    <a:pt x="199" y="515"/>
                  </a:lnTo>
                  <a:lnTo>
                    <a:pt x="172" y="537"/>
                  </a:lnTo>
                  <a:lnTo>
                    <a:pt x="147" y="560"/>
                  </a:lnTo>
                  <a:lnTo>
                    <a:pt x="126" y="585"/>
                  </a:lnTo>
                  <a:lnTo>
                    <a:pt x="123" y="585"/>
                  </a:lnTo>
                  <a:lnTo>
                    <a:pt x="140" y="566"/>
                  </a:lnTo>
                  <a:lnTo>
                    <a:pt x="158" y="547"/>
                  </a:lnTo>
                  <a:lnTo>
                    <a:pt x="177" y="529"/>
                  </a:lnTo>
                  <a:lnTo>
                    <a:pt x="198" y="513"/>
                  </a:lnTo>
                  <a:lnTo>
                    <a:pt x="224" y="496"/>
                  </a:lnTo>
                  <a:lnTo>
                    <a:pt x="248" y="481"/>
                  </a:lnTo>
                  <a:lnTo>
                    <a:pt x="272" y="467"/>
                  </a:lnTo>
                  <a:close/>
                  <a:moveTo>
                    <a:pt x="432" y="366"/>
                  </a:moveTo>
                  <a:lnTo>
                    <a:pt x="435" y="366"/>
                  </a:lnTo>
                  <a:lnTo>
                    <a:pt x="410" y="384"/>
                  </a:lnTo>
                  <a:lnTo>
                    <a:pt x="387" y="400"/>
                  </a:lnTo>
                  <a:lnTo>
                    <a:pt x="366" y="414"/>
                  </a:lnTo>
                  <a:lnTo>
                    <a:pt x="346" y="426"/>
                  </a:lnTo>
                  <a:lnTo>
                    <a:pt x="328" y="437"/>
                  </a:lnTo>
                  <a:lnTo>
                    <a:pt x="309" y="448"/>
                  </a:lnTo>
                  <a:lnTo>
                    <a:pt x="292" y="457"/>
                  </a:lnTo>
                  <a:lnTo>
                    <a:pt x="279" y="465"/>
                  </a:lnTo>
                  <a:lnTo>
                    <a:pt x="275" y="465"/>
                  </a:lnTo>
                  <a:lnTo>
                    <a:pt x="291" y="456"/>
                  </a:lnTo>
                  <a:lnTo>
                    <a:pt x="309" y="447"/>
                  </a:lnTo>
                  <a:lnTo>
                    <a:pt x="326" y="436"/>
                  </a:lnTo>
                  <a:lnTo>
                    <a:pt x="345" y="425"/>
                  </a:lnTo>
                  <a:lnTo>
                    <a:pt x="365" y="413"/>
                  </a:lnTo>
                  <a:lnTo>
                    <a:pt x="385" y="399"/>
                  </a:lnTo>
                  <a:lnTo>
                    <a:pt x="407" y="383"/>
                  </a:lnTo>
                  <a:lnTo>
                    <a:pt x="432" y="366"/>
                  </a:lnTo>
                  <a:close/>
                  <a:moveTo>
                    <a:pt x="517" y="255"/>
                  </a:moveTo>
                  <a:lnTo>
                    <a:pt x="519" y="255"/>
                  </a:lnTo>
                  <a:lnTo>
                    <a:pt x="507" y="280"/>
                  </a:lnTo>
                  <a:lnTo>
                    <a:pt x="494" y="303"/>
                  </a:lnTo>
                  <a:lnTo>
                    <a:pt x="479" y="324"/>
                  </a:lnTo>
                  <a:lnTo>
                    <a:pt x="463" y="342"/>
                  </a:lnTo>
                  <a:lnTo>
                    <a:pt x="445" y="358"/>
                  </a:lnTo>
                  <a:lnTo>
                    <a:pt x="442" y="360"/>
                  </a:lnTo>
                  <a:lnTo>
                    <a:pt x="440" y="362"/>
                  </a:lnTo>
                  <a:lnTo>
                    <a:pt x="437" y="364"/>
                  </a:lnTo>
                  <a:lnTo>
                    <a:pt x="435" y="364"/>
                  </a:lnTo>
                  <a:lnTo>
                    <a:pt x="444" y="357"/>
                  </a:lnTo>
                  <a:lnTo>
                    <a:pt x="462" y="341"/>
                  </a:lnTo>
                  <a:lnTo>
                    <a:pt x="478" y="322"/>
                  </a:lnTo>
                  <a:lnTo>
                    <a:pt x="492" y="302"/>
                  </a:lnTo>
                  <a:lnTo>
                    <a:pt x="506" y="280"/>
                  </a:lnTo>
                  <a:lnTo>
                    <a:pt x="517" y="255"/>
                  </a:lnTo>
                  <a:close/>
                  <a:moveTo>
                    <a:pt x="557" y="132"/>
                  </a:moveTo>
                  <a:lnTo>
                    <a:pt x="559" y="132"/>
                  </a:lnTo>
                  <a:lnTo>
                    <a:pt x="547" y="176"/>
                  </a:lnTo>
                  <a:lnTo>
                    <a:pt x="534" y="216"/>
                  </a:lnTo>
                  <a:lnTo>
                    <a:pt x="519" y="253"/>
                  </a:lnTo>
                  <a:lnTo>
                    <a:pt x="518" y="253"/>
                  </a:lnTo>
                  <a:lnTo>
                    <a:pt x="532" y="216"/>
                  </a:lnTo>
                  <a:lnTo>
                    <a:pt x="545" y="176"/>
                  </a:lnTo>
                  <a:lnTo>
                    <a:pt x="557" y="132"/>
                  </a:lnTo>
                  <a:close/>
                  <a:moveTo>
                    <a:pt x="588" y="12"/>
                  </a:moveTo>
                  <a:lnTo>
                    <a:pt x="587" y="22"/>
                  </a:lnTo>
                  <a:lnTo>
                    <a:pt x="574" y="74"/>
                  </a:lnTo>
                  <a:lnTo>
                    <a:pt x="567" y="103"/>
                  </a:lnTo>
                  <a:lnTo>
                    <a:pt x="559" y="130"/>
                  </a:lnTo>
                  <a:lnTo>
                    <a:pt x="557" y="130"/>
                  </a:lnTo>
                  <a:lnTo>
                    <a:pt x="564" y="102"/>
                  </a:lnTo>
                  <a:lnTo>
                    <a:pt x="572" y="73"/>
                  </a:lnTo>
                  <a:lnTo>
                    <a:pt x="588" y="12"/>
                  </a:lnTo>
                  <a:close/>
                  <a:moveTo>
                    <a:pt x="591" y="0"/>
                  </a:moveTo>
                  <a:lnTo>
                    <a:pt x="592" y="0"/>
                  </a:lnTo>
                  <a:lnTo>
                    <a:pt x="592" y="1"/>
                  </a:lnTo>
                  <a:lnTo>
                    <a:pt x="593" y="1"/>
                  </a:lnTo>
                  <a:lnTo>
                    <a:pt x="593" y="1"/>
                  </a:lnTo>
                  <a:lnTo>
                    <a:pt x="592" y="3"/>
                  </a:lnTo>
                  <a:lnTo>
                    <a:pt x="592" y="2"/>
                  </a:lnTo>
                  <a:lnTo>
                    <a:pt x="591" y="3"/>
                  </a:lnTo>
                  <a:lnTo>
                    <a:pt x="591" y="1"/>
                  </a:lnTo>
                  <a:lnTo>
                    <a:pt x="591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5192713" y="1946276"/>
              <a:ext cx="933450" cy="3001963"/>
            </a:xfrm>
            <a:custGeom>
              <a:avLst/>
              <a:gdLst/>
              <a:ahLst/>
              <a:cxnLst>
                <a:cxn ang="0">
                  <a:pos x="294" y="1890"/>
                </a:cxn>
                <a:cxn ang="0">
                  <a:pos x="245" y="1841"/>
                </a:cxn>
                <a:cxn ang="0">
                  <a:pos x="275" y="1877"/>
                </a:cxn>
                <a:cxn ang="0">
                  <a:pos x="198" y="1766"/>
                </a:cxn>
                <a:cxn ang="0">
                  <a:pos x="307" y="1662"/>
                </a:cxn>
                <a:cxn ang="0">
                  <a:pos x="199" y="1763"/>
                </a:cxn>
                <a:cxn ang="0">
                  <a:pos x="369" y="1650"/>
                </a:cxn>
                <a:cxn ang="0">
                  <a:pos x="340" y="1660"/>
                </a:cxn>
                <a:cxn ang="0">
                  <a:pos x="391" y="1640"/>
                </a:cxn>
                <a:cxn ang="0">
                  <a:pos x="371" y="1649"/>
                </a:cxn>
                <a:cxn ang="0">
                  <a:pos x="154" y="1660"/>
                </a:cxn>
                <a:cxn ang="0">
                  <a:pos x="228" y="1622"/>
                </a:cxn>
                <a:cxn ang="0">
                  <a:pos x="296" y="1660"/>
                </a:cxn>
                <a:cxn ang="0">
                  <a:pos x="213" y="1608"/>
                </a:cxn>
                <a:cxn ang="0">
                  <a:pos x="422" y="1620"/>
                </a:cxn>
                <a:cxn ang="0">
                  <a:pos x="399" y="1636"/>
                </a:cxn>
                <a:cxn ang="0">
                  <a:pos x="396" y="1636"/>
                </a:cxn>
                <a:cxn ang="0">
                  <a:pos x="420" y="1619"/>
                </a:cxn>
                <a:cxn ang="0">
                  <a:pos x="452" y="1588"/>
                </a:cxn>
                <a:cxn ang="0">
                  <a:pos x="462" y="1572"/>
                </a:cxn>
                <a:cxn ang="0">
                  <a:pos x="209" y="1604"/>
                </a:cxn>
                <a:cxn ang="0">
                  <a:pos x="175" y="1559"/>
                </a:cxn>
                <a:cxn ang="0">
                  <a:pos x="101" y="1421"/>
                </a:cxn>
                <a:cxn ang="0">
                  <a:pos x="175" y="1558"/>
                </a:cxn>
                <a:cxn ang="0">
                  <a:pos x="132" y="1488"/>
                </a:cxn>
                <a:cxn ang="0">
                  <a:pos x="93" y="1410"/>
                </a:cxn>
                <a:cxn ang="0">
                  <a:pos x="116" y="1528"/>
                </a:cxn>
                <a:cxn ang="0">
                  <a:pos x="146" y="1636"/>
                </a:cxn>
                <a:cxn ang="0">
                  <a:pos x="106" y="1495"/>
                </a:cxn>
                <a:cxn ang="0">
                  <a:pos x="540" y="1404"/>
                </a:cxn>
                <a:cxn ang="0">
                  <a:pos x="493" y="1527"/>
                </a:cxn>
                <a:cxn ang="0">
                  <a:pos x="464" y="1572"/>
                </a:cxn>
                <a:cxn ang="0">
                  <a:pos x="475" y="1553"/>
                </a:cxn>
                <a:cxn ang="0">
                  <a:pos x="586" y="1081"/>
                </a:cxn>
                <a:cxn ang="0">
                  <a:pos x="580" y="1213"/>
                </a:cxn>
                <a:cxn ang="0">
                  <a:pos x="542" y="1402"/>
                </a:cxn>
                <a:cxn ang="0">
                  <a:pos x="573" y="1248"/>
                </a:cxn>
                <a:cxn ang="0">
                  <a:pos x="561" y="797"/>
                </a:cxn>
                <a:cxn ang="0">
                  <a:pos x="588" y="1023"/>
                </a:cxn>
                <a:cxn ang="0">
                  <a:pos x="580" y="910"/>
                </a:cxn>
                <a:cxn ang="0">
                  <a:pos x="489" y="612"/>
                </a:cxn>
                <a:cxn ang="0">
                  <a:pos x="562" y="795"/>
                </a:cxn>
                <a:cxn ang="0">
                  <a:pos x="507" y="645"/>
                </a:cxn>
                <a:cxn ang="0">
                  <a:pos x="339" y="474"/>
                </a:cxn>
                <a:cxn ang="0">
                  <a:pos x="448" y="559"/>
                </a:cxn>
                <a:cxn ang="0">
                  <a:pos x="389" y="508"/>
                </a:cxn>
                <a:cxn ang="0">
                  <a:pos x="152" y="359"/>
                </a:cxn>
                <a:cxn ang="0">
                  <a:pos x="242" y="418"/>
                </a:cxn>
                <a:cxn ang="0">
                  <a:pos x="310" y="458"/>
                </a:cxn>
                <a:cxn ang="0">
                  <a:pos x="241" y="418"/>
                </a:cxn>
                <a:cxn ang="0">
                  <a:pos x="69" y="248"/>
                </a:cxn>
                <a:cxn ang="0">
                  <a:pos x="125" y="334"/>
                </a:cxn>
                <a:cxn ang="0">
                  <a:pos x="148" y="355"/>
                </a:cxn>
                <a:cxn ang="0">
                  <a:pos x="93" y="296"/>
                </a:cxn>
                <a:cxn ang="0">
                  <a:pos x="44" y="169"/>
                </a:cxn>
                <a:cxn ang="0">
                  <a:pos x="42" y="169"/>
                </a:cxn>
                <a:cxn ang="0">
                  <a:pos x="26" y="101"/>
                </a:cxn>
                <a:cxn ang="0">
                  <a:pos x="0" y="7"/>
                </a:cxn>
              </a:cxnLst>
              <a:rect l="0" t="0" r="r" b="b"/>
              <a:pathLst>
                <a:path w="588" h="1891">
                  <a:moveTo>
                    <a:pt x="294" y="1890"/>
                  </a:moveTo>
                  <a:lnTo>
                    <a:pt x="296" y="1890"/>
                  </a:lnTo>
                  <a:lnTo>
                    <a:pt x="296" y="1891"/>
                  </a:lnTo>
                  <a:lnTo>
                    <a:pt x="294" y="1891"/>
                  </a:lnTo>
                  <a:lnTo>
                    <a:pt x="294" y="1890"/>
                  </a:lnTo>
                  <a:close/>
                  <a:moveTo>
                    <a:pt x="198" y="1766"/>
                  </a:moveTo>
                  <a:lnTo>
                    <a:pt x="199" y="1766"/>
                  </a:lnTo>
                  <a:lnTo>
                    <a:pt x="214" y="1793"/>
                  </a:lnTo>
                  <a:lnTo>
                    <a:pt x="229" y="1819"/>
                  </a:lnTo>
                  <a:lnTo>
                    <a:pt x="245" y="1841"/>
                  </a:lnTo>
                  <a:lnTo>
                    <a:pt x="261" y="1861"/>
                  </a:lnTo>
                  <a:lnTo>
                    <a:pt x="278" y="1877"/>
                  </a:lnTo>
                  <a:lnTo>
                    <a:pt x="295" y="1889"/>
                  </a:lnTo>
                  <a:lnTo>
                    <a:pt x="292" y="1889"/>
                  </a:lnTo>
                  <a:lnTo>
                    <a:pt x="275" y="1877"/>
                  </a:lnTo>
                  <a:lnTo>
                    <a:pt x="259" y="1860"/>
                  </a:lnTo>
                  <a:lnTo>
                    <a:pt x="243" y="1840"/>
                  </a:lnTo>
                  <a:lnTo>
                    <a:pt x="227" y="1818"/>
                  </a:lnTo>
                  <a:lnTo>
                    <a:pt x="212" y="1793"/>
                  </a:lnTo>
                  <a:lnTo>
                    <a:pt x="198" y="1766"/>
                  </a:lnTo>
                  <a:close/>
                  <a:moveTo>
                    <a:pt x="307" y="1662"/>
                  </a:moveTo>
                  <a:lnTo>
                    <a:pt x="323" y="1662"/>
                  </a:lnTo>
                  <a:lnTo>
                    <a:pt x="323" y="1662"/>
                  </a:lnTo>
                  <a:lnTo>
                    <a:pt x="313" y="1662"/>
                  </a:lnTo>
                  <a:lnTo>
                    <a:pt x="307" y="1662"/>
                  </a:lnTo>
                  <a:close/>
                  <a:moveTo>
                    <a:pt x="154" y="1662"/>
                  </a:moveTo>
                  <a:lnTo>
                    <a:pt x="156" y="1662"/>
                  </a:lnTo>
                  <a:lnTo>
                    <a:pt x="170" y="1697"/>
                  </a:lnTo>
                  <a:lnTo>
                    <a:pt x="183" y="1731"/>
                  </a:lnTo>
                  <a:lnTo>
                    <a:pt x="199" y="1763"/>
                  </a:lnTo>
                  <a:lnTo>
                    <a:pt x="197" y="1763"/>
                  </a:lnTo>
                  <a:lnTo>
                    <a:pt x="182" y="1731"/>
                  </a:lnTo>
                  <a:lnTo>
                    <a:pt x="168" y="1697"/>
                  </a:lnTo>
                  <a:lnTo>
                    <a:pt x="154" y="1662"/>
                  </a:lnTo>
                  <a:close/>
                  <a:moveTo>
                    <a:pt x="369" y="1650"/>
                  </a:moveTo>
                  <a:lnTo>
                    <a:pt x="370" y="1650"/>
                  </a:lnTo>
                  <a:lnTo>
                    <a:pt x="370" y="1651"/>
                  </a:lnTo>
                  <a:lnTo>
                    <a:pt x="371" y="1651"/>
                  </a:lnTo>
                  <a:lnTo>
                    <a:pt x="355" y="1657"/>
                  </a:lnTo>
                  <a:lnTo>
                    <a:pt x="340" y="1660"/>
                  </a:lnTo>
                  <a:lnTo>
                    <a:pt x="329" y="1660"/>
                  </a:lnTo>
                  <a:lnTo>
                    <a:pt x="350" y="1657"/>
                  </a:lnTo>
                  <a:lnTo>
                    <a:pt x="369" y="1650"/>
                  </a:lnTo>
                  <a:close/>
                  <a:moveTo>
                    <a:pt x="390" y="1640"/>
                  </a:moveTo>
                  <a:lnTo>
                    <a:pt x="391" y="1640"/>
                  </a:lnTo>
                  <a:lnTo>
                    <a:pt x="392" y="1641"/>
                  </a:lnTo>
                  <a:lnTo>
                    <a:pt x="382" y="1646"/>
                  </a:lnTo>
                  <a:lnTo>
                    <a:pt x="372" y="1651"/>
                  </a:lnTo>
                  <a:lnTo>
                    <a:pt x="371" y="1650"/>
                  </a:lnTo>
                  <a:lnTo>
                    <a:pt x="371" y="1649"/>
                  </a:lnTo>
                  <a:lnTo>
                    <a:pt x="371" y="1649"/>
                  </a:lnTo>
                  <a:lnTo>
                    <a:pt x="390" y="1640"/>
                  </a:lnTo>
                  <a:close/>
                  <a:moveTo>
                    <a:pt x="148" y="1636"/>
                  </a:moveTo>
                  <a:lnTo>
                    <a:pt x="156" y="1660"/>
                  </a:lnTo>
                  <a:lnTo>
                    <a:pt x="154" y="1660"/>
                  </a:lnTo>
                  <a:lnTo>
                    <a:pt x="146" y="1638"/>
                  </a:lnTo>
                  <a:lnTo>
                    <a:pt x="147" y="1638"/>
                  </a:lnTo>
                  <a:lnTo>
                    <a:pt x="148" y="1636"/>
                  </a:lnTo>
                  <a:close/>
                  <a:moveTo>
                    <a:pt x="212" y="1605"/>
                  </a:moveTo>
                  <a:lnTo>
                    <a:pt x="228" y="1622"/>
                  </a:lnTo>
                  <a:lnTo>
                    <a:pt x="246" y="1636"/>
                  </a:lnTo>
                  <a:lnTo>
                    <a:pt x="265" y="1648"/>
                  </a:lnTo>
                  <a:lnTo>
                    <a:pt x="286" y="1656"/>
                  </a:lnTo>
                  <a:lnTo>
                    <a:pt x="307" y="1660"/>
                  </a:lnTo>
                  <a:lnTo>
                    <a:pt x="296" y="1660"/>
                  </a:lnTo>
                  <a:lnTo>
                    <a:pt x="273" y="1653"/>
                  </a:lnTo>
                  <a:lnTo>
                    <a:pt x="252" y="1642"/>
                  </a:lnTo>
                  <a:lnTo>
                    <a:pt x="233" y="1628"/>
                  </a:lnTo>
                  <a:lnTo>
                    <a:pt x="214" y="1611"/>
                  </a:lnTo>
                  <a:lnTo>
                    <a:pt x="213" y="1608"/>
                  </a:lnTo>
                  <a:lnTo>
                    <a:pt x="212" y="1605"/>
                  </a:lnTo>
                  <a:close/>
                  <a:moveTo>
                    <a:pt x="438" y="1602"/>
                  </a:moveTo>
                  <a:lnTo>
                    <a:pt x="439" y="1602"/>
                  </a:lnTo>
                  <a:lnTo>
                    <a:pt x="440" y="1603"/>
                  </a:lnTo>
                  <a:lnTo>
                    <a:pt x="422" y="1620"/>
                  </a:lnTo>
                  <a:lnTo>
                    <a:pt x="403" y="1634"/>
                  </a:lnTo>
                  <a:lnTo>
                    <a:pt x="402" y="1634"/>
                  </a:lnTo>
                  <a:lnTo>
                    <a:pt x="402" y="1635"/>
                  </a:lnTo>
                  <a:lnTo>
                    <a:pt x="401" y="1635"/>
                  </a:lnTo>
                  <a:lnTo>
                    <a:pt x="399" y="1636"/>
                  </a:lnTo>
                  <a:lnTo>
                    <a:pt x="396" y="1638"/>
                  </a:lnTo>
                  <a:lnTo>
                    <a:pt x="394" y="1640"/>
                  </a:lnTo>
                  <a:lnTo>
                    <a:pt x="393" y="1639"/>
                  </a:lnTo>
                  <a:lnTo>
                    <a:pt x="392" y="1639"/>
                  </a:lnTo>
                  <a:lnTo>
                    <a:pt x="396" y="1636"/>
                  </a:lnTo>
                  <a:lnTo>
                    <a:pt x="400" y="1634"/>
                  </a:lnTo>
                  <a:lnTo>
                    <a:pt x="400" y="1633"/>
                  </a:lnTo>
                  <a:lnTo>
                    <a:pt x="401" y="1633"/>
                  </a:lnTo>
                  <a:lnTo>
                    <a:pt x="402" y="1633"/>
                  </a:lnTo>
                  <a:lnTo>
                    <a:pt x="420" y="1619"/>
                  </a:lnTo>
                  <a:lnTo>
                    <a:pt x="438" y="1602"/>
                  </a:lnTo>
                  <a:close/>
                  <a:moveTo>
                    <a:pt x="462" y="1572"/>
                  </a:moveTo>
                  <a:lnTo>
                    <a:pt x="463" y="1573"/>
                  </a:lnTo>
                  <a:lnTo>
                    <a:pt x="464" y="1573"/>
                  </a:lnTo>
                  <a:lnTo>
                    <a:pt x="452" y="1588"/>
                  </a:lnTo>
                  <a:lnTo>
                    <a:pt x="440" y="1601"/>
                  </a:lnTo>
                  <a:lnTo>
                    <a:pt x="440" y="1601"/>
                  </a:lnTo>
                  <a:lnTo>
                    <a:pt x="439" y="1601"/>
                  </a:lnTo>
                  <a:lnTo>
                    <a:pt x="451" y="1587"/>
                  </a:lnTo>
                  <a:lnTo>
                    <a:pt x="462" y="1572"/>
                  </a:lnTo>
                  <a:close/>
                  <a:moveTo>
                    <a:pt x="175" y="1559"/>
                  </a:moveTo>
                  <a:lnTo>
                    <a:pt x="191" y="1581"/>
                  </a:lnTo>
                  <a:lnTo>
                    <a:pt x="207" y="1601"/>
                  </a:lnTo>
                  <a:lnTo>
                    <a:pt x="209" y="1603"/>
                  </a:lnTo>
                  <a:lnTo>
                    <a:pt x="209" y="1604"/>
                  </a:lnTo>
                  <a:lnTo>
                    <a:pt x="210" y="1606"/>
                  </a:lnTo>
                  <a:lnTo>
                    <a:pt x="191" y="1585"/>
                  </a:lnTo>
                  <a:lnTo>
                    <a:pt x="175" y="1561"/>
                  </a:lnTo>
                  <a:lnTo>
                    <a:pt x="175" y="1561"/>
                  </a:lnTo>
                  <a:lnTo>
                    <a:pt x="175" y="1559"/>
                  </a:lnTo>
                  <a:close/>
                  <a:moveTo>
                    <a:pt x="90" y="1407"/>
                  </a:moveTo>
                  <a:lnTo>
                    <a:pt x="91" y="1407"/>
                  </a:lnTo>
                  <a:lnTo>
                    <a:pt x="94" y="1408"/>
                  </a:lnTo>
                  <a:lnTo>
                    <a:pt x="98" y="1413"/>
                  </a:lnTo>
                  <a:lnTo>
                    <a:pt x="101" y="1421"/>
                  </a:lnTo>
                  <a:lnTo>
                    <a:pt x="107" y="1431"/>
                  </a:lnTo>
                  <a:lnTo>
                    <a:pt x="114" y="1446"/>
                  </a:lnTo>
                  <a:lnTo>
                    <a:pt x="146" y="1510"/>
                  </a:lnTo>
                  <a:lnTo>
                    <a:pt x="159" y="1534"/>
                  </a:lnTo>
                  <a:lnTo>
                    <a:pt x="175" y="1558"/>
                  </a:lnTo>
                  <a:lnTo>
                    <a:pt x="174" y="1559"/>
                  </a:lnTo>
                  <a:lnTo>
                    <a:pt x="174" y="1560"/>
                  </a:lnTo>
                  <a:lnTo>
                    <a:pt x="159" y="1536"/>
                  </a:lnTo>
                  <a:lnTo>
                    <a:pt x="145" y="1511"/>
                  </a:lnTo>
                  <a:lnTo>
                    <a:pt x="132" y="1488"/>
                  </a:lnTo>
                  <a:lnTo>
                    <a:pt x="122" y="1466"/>
                  </a:lnTo>
                  <a:lnTo>
                    <a:pt x="112" y="1447"/>
                  </a:lnTo>
                  <a:lnTo>
                    <a:pt x="106" y="1434"/>
                  </a:lnTo>
                  <a:lnTo>
                    <a:pt x="97" y="1415"/>
                  </a:lnTo>
                  <a:lnTo>
                    <a:pt x="93" y="1410"/>
                  </a:lnTo>
                  <a:lnTo>
                    <a:pt x="91" y="1408"/>
                  </a:lnTo>
                  <a:lnTo>
                    <a:pt x="95" y="1434"/>
                  </a:lnTo>
                  <a:lnTo>
                    <a:pt x="100" y="1463"/>
                  </a:lnTo>
                  <a:lnTo>
                    <a:pt x="108" y="1495"/>
                  </a:lnTo>
                  <a:lnTo>
                    <a:pt x="116" y="1528"/>
                  </a:lnTo>
                  <a:lnTo>
                    <a:pt x="125" y="1563"/>
                  </a:lnTo>
                  <a:lnTo>
                    <a:pt x="135" y="1598"/>
                  </a:lnTo>
                  <a:lnTo>
                    <a:pt x="147" y="1635"/>
                  </a:lnTo>
                  <a:lnTo>
                    <a:pt x="146" y="1636"/>
                  </a:lnTo>
                  <a:lnTo>
                    <a:pt x="146" y="1636"/>
                  </a:lnTo>
                  <a:lnTo>
                    <a:pt x="146" y="1636"/>
                  </a:lnTo>
                  <a:lnTo>
                    <a:pt x="134" y="1600"/>
                  </a:lnTo>
                  <a:lnTo>
                    <a:pt x="124" y="1564"/>
                  </a:lnTo>
                  <a:lnTo>
                    <a:pt x="114" y="1530"/>
                  </a:lnTo>
                  <a:lnTo>
                    <a:pt x="106" y="1495"/>
                  </a:lnTo>
                  <a:lnTo>
                    <a:pt x="99" y="1463"/>
                  </a:lnTo>
                  <a:lnTo>
                    <a:pt x="94" y="1434"/>
                  </a:lnTo>
                  <a:lnTo>
                    <a:pt x="90" y="1408"/>
                  </a:lnTo>
                  <a:lnTo>
                    <a:pt x="90" y="1407"/>
                  </a:lnTo>
                  <a:close/>
                  <a:moveTo>
                    <a:pt x="540" y="1404"/>
                  </a:moveTo>
                  <a:lnTo>
                    <a:pt x="541" y="1404"/>
                  </a:lnTo>
                  <a:lnTo>
                    <a:pt x="531" y="1437"/>
                  </a:lnTo>
                  <a:lnTo>
                    <a:pt x="520" y="1468"/>
                  </a:lnTo>
                  <a:lnTo>
                    <a:pt x="507" y="1498"/>
                  </a:lnTo>
                  <a:lnTo>
                    <a:pt x="493" y="1527"/>
                  </a:lnTo>
                  <a:lnTo>
                    <a:pt x="477" y="1554"/>
                  </a:lnTo>
                  <a:lnTo>
                    <a:pt x="476" y="1555"/>
                  </a:lnTo>
                  <a:lnTo>
                    <a:pt x="476" y="1556"/>
                  </a:lnTo>
                  <a:lnTo>
                    <a:pt x="464" y="1572"/>
                  </a:lnTo>
                  <a:lnTo>
                    <a:pt x="464" y="1572"/>
                  </a:lnTo>
                  <a:lnTo>
                    <a:pt x="463" y="1571"/>
                  </a:lnTo>
                  <a:lnTo>
                    <a:pt x="475" y="1555"/>
                  </a:lnTo>
                  <a:lnTo>
                    <a:pt x="475" y="1554"/>
                  </a:lnTo>
                  <a:lnTo>
                    <a:pt x="475" y="1554"/>
                  </a:lnTo>
                  <a:lnTo>
                    <a:pt x="475" y="1553"/>
                  </a:lnTo>
                  <a:lnTo>
                    <a:pt x="494" y="1519"/>
                  </a:lnTo>
                  <a:lnTo>
                    <a:pt x="512" y="1483"/>
                  </a:lnTo>
                  <a:lnTo>
                    <a:pt x="527" y="1445"/>
                  </a:lnTo>
                  <a:lnTo>
                    <a:pt x="540" y="1404"/>
                  </a:lnTo>
                  <a:close/>
                  <a:moveTo>
                    <a:pt x="586" y="1081"/>
                  </a:moveTo>
                  <a:lnTo>
                    <a:pt x="588" y="1081"/>
                  </a:lnTo>
                  <a:lnTo>
                    <a:pt x="587" y="1115"/>
                  </a:lnTo>
                  <a:lnTo>
                    <a:pt x="585" y="1148"/>
                  </a:lnTo>
                  <a:lnTo>
                    <a:pt x="583" y="1179"/>
                  </a:lnTo>
                  <a:lnTo>
                    <a:pt x="580" y="1213"/>
                  </a:lnTo>
                  <a:lnTo>
                    <a:pt x="576" y="1248"/>
                  </a:lnTo>
                  <a:lnTo>
                    <a:pt x="569" y="1286"/>
                  </a:lnTo>
                  <a:lnTo>
                    <a:pt x="562" y="1325"/>
                  </a:lnTo>
                  <a:lnTo>
                    <a:pt x="553" y="1364"/>
                  </a:lnTo>
                  <a:lnTo>
                    <a:pt x="542" y="1402"/>
                  </a:lnTo>
                  <a:lnTo>
                    <a:pt x="541" y="1402"/>
                  </a:lnTo>
                  <a:lnTo>
                    <a:pt x="551" y="1364"/>
                  </a:lnTo>
                  <a:lnTo>
                    <a:pt x="560" y="1325"/>
                  </a:lnTo>
                  <a:lnTo>
                    <a:pt x="568" y="1286"/>
                  </a:lnTo>
                  <a:lnTo>
                    <a:pt x="573" y="1248"/>
                  </a:lnTo>
                  <a:lnTo>
                    <a:pt x="578" y="1213"/>
                  </a:lnTo>
                  <a:lnTo>
                    <a:pt x="581" y="1179"/>
                  </a:lnTo>
                  <a:lnTo>
                    <a:pt x="584" y="1148"/>
                  </a:lnTo>
                  <a:lnTo>
                    <a:pt x="586" y="1081"/>
                  </a:lnTo>
                  <a:close/>
                  <a:moveTo>
                    <a:pt x="561" y="797"/>
                  </a:moveTo>
                  <a:lnTo>
                    <a:pt x="563" y="797"/>
                  </a:lnTo>
                  <a:lnTo>
                    <a:pt x="574" y="853"/>
                  </a:lnTo>
                  <a:lnTo>
                    <a:pt x="581" y="910"/>
                  </a:lnTo>
                  <a:lnTo>
                    <a:pt x="586" y="967"/>
                  </a:lnTo>
                  <a:lnTo>
                    <a:pt x="588" y="1023"/>
                  </a:lnTo>
                  <a:lnTo>
                    <a:pt x="588" y="1079"/>
                  </a:lnTo>
                  <a:lnTo>
                    <a:pt x="586" y="1079"/>
                  </a:lnTo>
                  <a:lnTo>
                    <a:pt x="586" y="1023"/>
                  </a:lnTo>
                  <a:lnTo>
                    <a:pt x="585" y="967"/>
                  </a:lnTo>
                  <a:lnTo>
                    <a:pt x="580" y="910"/>
                  </a:lnTo>
                  <a:lnTo>
                    <a:pt x="572" y="853"/>
                  </a:lnTo>
                  <a:lnTo>
                    <a:pt x="561" y="797"/>
                  </a:lnTo>
                  <a:close/>
                  <a:moveTo>
                    <a:pt x="464" y="580"/>
                  </a:moveTo>
                  <a:lnTo>
                    <a:pt x="467" y="580"/>
                  </a:lnTo>
                  <a:lnTo>
                    <a:pt x="489" y="612"/>
                  </a:lnTo>
                  <a:lnTo>
                    <a:pt x="509" y="645"/>
                  </a:lnTo>
                  <a:lnTo>
                    <a:pt x="525" y="681"/>
                  </a:lnTo>
                  <a:lnTo>
                    <a:pt x="540" y="718"/>
                  </a:lnTo>
                  <a:lnTo>
                    <a:pt x="552" y="756"/>
                  </a:lnTo>
                  <a:lnTo>
                    <a:pt x="562" y="795"/>
                  </a:lnTo>
                  <a:lnTo>
                    <a:pt x="561" y="795"/>
                  </a:lnTo>
                  <a:lnTo>
                    <a:pt x="551" y="756"/>
                  </a:lnTo>
                  <a:lnTo>
                    <a:pt x="538" y="718"/>
                  </a:lnTo>
                  <a:lnTo>
                    <a:pt x="523" y="681"/>
                  </a:lnTo>
                  <a:lnTo>
                    <a:pt x="507" y="645"/>
                  </a:lnTo>
                  <a:lnTo>
                    <a:pt x="487" y="612"/>
                  </a:lnTo>
                  <a:lnTo>
                    <a:pt x="464" y="580"/>
                  </a:lnTo>
                  <a:close/>
                  <a:moveTo>
                    <a:pt x="313" y="460"/>
                  </a:moveTo>
                  <a:lnTo>
                    <a:pt x="316" y="460"/>
                  </a:lnTo>
                  <a:lnTo>
                    <a:pt x="339" y="474"/>
                  </a:lnTo>
                  <a:lnTo>
                    <a:pt x="364" y="489"/>
                  </a:lnTo>
                  <a:lnTo>
                    <a:pt x="390" y="506"/>
                  </a:lnTo>
                  <a:lnTo>
                    <a:pt x="411" y="522"/>
                  </a:lnTo>
                  <a:lnTo>
                    <a:pt x="430" y="540"/>
                  </a:lnTo>
                  <a:lnTo>
                    <a:pt x="448" y="559"/>
                  </a:lnTo>
                  <a:lnTo>
                    <a:pt x="465" y="578"/>
                  </a:lnTo>
                  <a:lnTo>
                    <a:pt x="463" y="578"/>
                  </a:lnTo>
                  <a:lnTo>
                    <a:pt x="440" y="553"/>
                  </a:lnTo>
                  <a:lnTo>
                    <a:pt x="416" y="530"/>
                  </a:lnTo>
                  <a:lnTo>
                    <a:pt x="389" y="508"/>
                  </a:lnTo>
                  <a:lnTo>
                    <a:pt x="369" y="494"/>
                  </a:lnTo>
                  <a:lnTo>
                    <a:pt x="350" y="482"/>
                  </a:lnTo>
                  <a:lnTo>
                    <a:pt x="331" y="471"/>
                  </a:lnTo>
                  <a:lnTo>
                    <a:pt x="313" y="460"/>
                  </a:lnTo>
                  <a:close/>
                  <a:moveTo>
                    <a:pt x="152" y="359"/>
                  </a:moveTo>
                  <a:lnTo>
                    <a:pt x="155" y="359"/>
                  </a:lnTo>
                  <a:lnTo>
                    <a:pt x="179" y="376"/>
                  </a:lnTo>
                  <a:lnTo>
                    <a:pt x="201" y="392"/>
                  </a:lnTo>
                  <a:lnTo>
                    <a:pt x="223" y="405"/>
                  </a:lnTo>
                  <a:lnTo>
                    <a:pt x="242" y="418"/>
                  </a:lnTo>
                  <a:lnTo>
                    <a:pt x="260" y="429"/>
                  </a:lnTo>
                  <a:lnTo>
                    <a:pt x="278" y="438"/>
                  </a:lnTo>
                  <a:lnTo>
                    <a:pt x="294" y="448"/>
                  </a:lnTo>
                  <a:lnTo>
                    <a:pt x="313" y="458"/>
                  </a:lnTo>
                  <a:lnTo>
                    <a:pt x="310" y="458"/>
                  </a:lnTo>
                  <a:lnTo>
                    <a:pt x="302" y="453"/>
                  </a:lnTo>
                  <a:lnTo>
                    <a:pt x="294" y="449"/>
                  </a:lnTo>
                  <a:lnTo>
                    <a:pt x="277" y="440"/>
                  </a:lnTo>
                  <a:lnTo>
                    <a:pt x="260" y="429"/>
                  </a:lnTo>
                  <a:lnTo>
                    <a:pt x="241" y="418"/>
                  </a:lnTo>
                  <a:lnTo>
                    <a:pt x="220" y="406"/>
                  </a:lnTo>
                  <a:lnTo>
                    <a:pt x="199" y="392"/>
                  </a:lnTo>
                  <a:lnTo>
                    <a:pt x="177" y="377"/>
                  </a:lnTo>
                  <a:lnTo>
                    <a:pt x="152" y="359"/>
                  </a:lnTo>
                  <a:close/>
                  <a:moveTo>
                    <a:pt x="69" y="248"/>
                  </a:moveTo>
                  <a:lnTo>
                    <a:pt x="71" y="248"/>
                  </a:lnTo>
                  <a:lnTo>
                    <a:pt x="83" y="273"/>
                  </a:lnTo>
                  <a:lnTo>
                    <a:pt x="95" y="295"/>
                  </a:lnTo>
                  <a:lnTo>
                    <a:pt x="109" y="315"/>
                  </a:lnTo>
                  <a:lnTo>
                    <a:pt x="125" y="334"/>
                  </a:lnTo>
                  <a:lnTo>
                    <a:pt x="143" y="350"/>
                  </a:lnTo>
                  <a:lnTo>
                    <a:pt x="147" y="352"/>
                  </a:lnTo>
                  <a:lnTo>
                    <a:pt x="153" y="357"/>
                  </a:lnTo>
                  <a:lnTo>
                    <a:pt x="150" y="357"/>
                  </a:lnTo>
                  <a:lnTo>
                    <a:pt x="148" y="355"/>
                  </a:lnTo>
                  <a:lnTo>
                    <a:pt x="145" y="353"/>
                  </a:lnTo>
                  <a:lnTo>
                    <a:pt x="143" y="351"/>
                  </a:lnTo>
                  <a:lnTo>
                    <a:pt x="124" y="335"/>
                  </a:lnTo>
                  <a:lnTo>
                    <a:pt x="108" y="317"/>
                  </a:lnTo>
                  <a:lnTo>
                    <a:pt x="93" y="296"/>
                  </a:lnTo>
                  <a:lnTo>
                    <a:pt x="81" y="273"/>
                  </a:lnTo>
                  <a:lnTo>
                    <a:pt x="69" y="248"/>
                  </a:lnTo>
                  <a:close/>
                  <a:moveTo>
                    <a:pt x="31" y="125"/>
                  </a:moveTo>
                  <a:lnTo>
                    <a:pt x="32" y="125"/>
                  </a:lnTo>
                  <a:lnTo>
                    <a:pt x="44" y="169"/>
                  </a:lnTo>
                  <a:lnTo>
                    <a:pt x="57" y="209"/>
                  </a:lnTo>
                  <a:lnTo>
                    <a:pt x="71" y="246"/>
                  </a:lnTo>
                  <a:lnTo>
                    <a:pt x="69" y="246"/>
                  </a:lnTo>
                  <a:lnTo>
                    <a:pt x="55" y="209"/>
                  </a:lnTo>
                  <a:lnTo>
                    <a:pt x="42" y="169"/>
                  </a:lnTo>
                  <a:lnTo>
                    <a:pt x="31" y="125"/>
                  </a:lnTo>
                  <a:close/>
                  <a:moveTo>
                    <a:pt x="0" y="0"/>
                  </a:moveTo>
                  <a:lnTo>
                    <a:pt x="1" y="5"/>
                  </a:lnTo>
                  <a:lnTo>
                    <a:pt x="21" y="78"/>
                  </a:lnTo>
                  <a:lnTo>
                    <a:pt x="26" y="101"/>
                  </a:lnTo>
                  <a:lnTo>
                    <a:pt x="32" y="123"/>
                  </a:lnTo>
                  <a:lnTo>
                    <a:pt x="30" y="123"/>
                  </a:lnTo>
                  <a:lnTo>
                    <a:pt x="25" y="101"/>
                  </a:lnTo>
                  <a:lnTo>
                    <a:pt x="19" y="7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4841875" y="1943101"/>
              <a:ext cx="347663" cy="3005138"/>
            </a:xfrm>
            <a:custGeom>
              <a:avLst/>
              <a:gdLst/>
              <a:ahLst/>
              <a:cxnLst>
                <a:cxn ang="0">
                  <a:pos x="110" y="1893"/>
                </a:cxn>
                <a:cxn ang="0">
                  <a:pos x="141" y="1794"/>
                </a:cxn>
                <a:cxn ang="0">
                  <a:pos x="118" y="1879"/>
                </a:cxn>
                <a:cxn ang="0">
                  <a:pos x="122" y="1862"/>
                </a:cxn>
                <a:cxn ang="0">
                  <a:pos x="145" y="1768"/>
                </a:cxn>
                <a:cxn ang="0">
                  <a:pos x="153" y="1733"/>
                </a:cxn>
                <a:cxn ang="0">
                  <a:pos x="161" y="1664"/>
                </a:cxn>
                <a:cxn ang="0">
                  <a:pos x="99" y="1664"/>
                </a:cxn>
                <a:cxn ang="0">
                  <a:pos x="186" y="1410"/>
                </a:cxn>
                <a:cxn ang="0">
                  <a:pos x="178" y="1521"/>
                </a:cxn>
                <a:cxn ang="0">
                  <a:pos x="163" y="1662"/>
                </a:cxn>
                <a:cxn ang="0">
                  <a:pos x="176" y="1524"/>
                </a:cxn>
                <a:cxn ang="0">
                  <a:pos x="185" y="1412"/>
                </a:cxn>
                <a:cxn ang="0">
                  <a:pos x="174" y="1469"/>
                </a:cxn>
                <a:cxn ang="0">
                  <a:pos x="155" y="1561"/>
                </a:cxn>
                <a:cxn ang="0">
                  <a:pos x="128" y="1640"/>
                </a:cxn>
                <a:cxn ang="0">
                  <a:pos x="109" y="1662"/>
                </a:cxn>
                <a:cxn ang="0">
                  <a:pos x="118" y="1651"/>
                </a:cxn>
                <a:cxn ang="0">
                  <a:pos x="148" y="1582"/>
                </a:cxn>
                <a:cxn ang="0">
                  <a:pos x="168" y="1490"/>
                </a:cxn>
                <a:cxn ang="0">
                  <a:pos x="180" y="1425"/>
                </a:cxn>
                <a:cxn ang="0">
                  <a:pos x="184" y="1410"/>
                </a:cxn>
                <a:cxn ang="0">
                  <a:pos x="19" y="1408"/>
                </a:cxn>
                <a:cxn ang="0">
                  <a:pos x="22" y="1428"/>
                </a:cxn>
                <a:cxn ang="0">
                  <a:pos x="39" y="1537"/>
                </a:cxn>
                <a:cxn ang="0">
                  <a:pos x="44" y="1560"/>
                </a:cxn>
                <a:cxn ang="0">
                  <a:pos x="58" y="1606"/>
                </a:cxn>
                <a:cxn ang="0">
                  <a:pos x="73" y="1640"/>
                </a:cxn>
                <a:cxn ang="0">
                  <a:pos x="92" y="1662"/>
                </a:cxn>
                <a:cxn ang="0">
                  <a:pos x="72" y="1642"/>
                </a:cxn>
                <a:cxn ang="0">
                  <a:pos x="50" y="1587"/>
                </a:cxn>
                <a:cxn ang="0">
                  <a:pos x="38" y="1541"/>
                </a:cxn>
                <a:cxn ang="0">
                  <a:pos x="26" y="1469"/>
                </a:cxn>
                <a:cxn ang="0">
                  <a:pos x="19" y="1413"/>
                </a:cxn>
                <a:cxn ang="0">
                  <a:pos x="0" y="1083"/>
                </a:cxn>
                <a:cxn ang="0">
                  <a:pos x="6" y="1213"/>
                </a:cxn>
                <a:cxn ang="0">
                  <a:pos x="17" y="1404"/>
                </a:cxn>
                <a:cxn ang="0">
                  <a:pos x="1" y="1150"/>
                </a:cxn>
                <a:cxn ang="0">
                  <a:pos x="12" y="799"/>
                </a:cxn>
                <a:cxn ang="0">
                  <a:pos x="3" y="1019"/>
                </a:cxn>
                <a:cxn ang="0">
                  <a:pos x="2" y="959"/>
                </a:cxn>
                <a:cxn ang="0">
                  <a:pos x="46" y="582"/>
                </a:cxn>
                <a:cxn ang="0">
                  <a:pos x="24" y="700"/>
                </a:cxn>
                <a:cxn ang="0">
                  <a:pos x="16" y="747"/>
                </a:cxn>
                <a:cxn ang="0">
                  <a:pos x="46" y="582"/>
                </a:cxn>
                <a:cxn ang="0">
                  <a:pos x="91" y="484"/>
                </a:cxn>
                <a:cxn ang="0">
                  <a:pos x="56" y="554"/>
                </a:cxn>
                <a:cxn ang="0">
                  <a:pos x="64" y="530"/>
                </a:cxn>
                <a:cxn ang="0">
                  <a:pos x="102" y="462"/>
                </a:cxn>
                <a:cxn ang="0">
                  <a:pos x="143" y="401"/>
                </a:cxn>
                <a:cxn ang="0">
                  <a:pos x="109" y="455"/>
                </a:cxn>
                <a:cxn ang="0">
                  <a:pos x="104" y="460"/>
                </a:cxn>
                <a:cxn ang="0">
                  <a:pos x="123" y="430"/>
                </a:cxn>
                <a:cxn ang="0">
                  <a:pos x="162" y="361"/>
                </a:cxn>
                <a:cxn ang="0">
                  <a:pos x="182" y="309"/>
                </a:cxn>
                <a:cxn ang="0">
                  <a:pos x="165" y="357"/>
                </a:cxn>
                <a:cxn ang="0">
                  <a:pos x="165" y="352"/>
                </a:cxn>
                <a:cxn ang="0">
                  <a:pos x="192" y="250"/>
                </a:cxn>
                <a:cxn ang="0">
                  <a:pos x="199" y="211"/>
                </a:cxn>
                <a:cxn ang="0">
                  <a:pos x="202" y="171"/>
                </a:cxn>
                <a:cxn ang="0">
                  <a:pos x="217" y="39"/>
                </a:cxn>
                <a:cxn ang="0">
                  <a:pos x="211" y="83"/>
                </a:cxn>
                <a:cxn ang="0">
                  <a:pos x="218" y="2"/>
                </a:cxn>
              </a:cxnLst>
              <a:rect l="0" t="0" r="r" b="b"/>
              <a:pathLst>
                <a:path w="219" h="1893">
                  <a:moveTo>
                    <a:pt x="110" y="1892"/>
                  </a:moveTo>
                  <a:lnTo>
                    <a:pt x="112" y="1892"/>
                  </a:lnTo>
                  <a:lnTo>
                    <a:pt x="112" y="1893"/>
                  </a:lnTo>
                  <a:lnTo>
                    <a:pt x="110" y="1893"/>
                  </a:lnTo>
                  <a:lnTo>
                    <a:pt x="110" y="1892"/>
                  </a:lnTo>
                  <a:close/>
                  <a:moveTo>
                    <a:pt x="145" y="1768"/>
                  </a:moveTo>
                  <a:lnTo>
                    <a:pt x="146" y="1768"/>
                  </a:lnTo>
                  <a:lnTo>
                    <a:pt x="141" y="1794"/>
                  </a:lnTo>
                  <a:lnTo>
                    <a:pt x="136" y="1820"/>
                  </a:lnTo>
                  <a:lnTo>
                    <a:pt x="130" y="1842"/>
                  </a:lnTo>
                  <a:lnTo>
                    <a:pt x="125" y="1862"/>
                  </a:lnTo>
                  <a:lnTo>
                    <a:pt x="118" y="1879"/>
                  </a:lnTo>
                  <a:lnTo>
                    <a:pt x="112" y="1891"/>
                  </a:lnTo>
                  <a:lnTo>
                    <a:pt x="110" y="1891"/>
                  </a:lnTo>
                  <a:lnTo>
                    <a:pt x="117" y="1879"/>
                  </a:lnTo>
                  <a:lnTo>
                    <a:pt x="122" y="1862"/>
                  </a:lnTo>
                  <a:lnTo>
                    <a:pt x="129" y="1842"/>
                  </a:lnTo>
                  <a:lnTo>
                    <a:pt x="134" y="1820"/>
                  </a:lnTo>
                  <a:lnTo>
                    <a:pt x="140" y="1795"/>
                  </a:lnTo>
                  <a:lnTo>
                    <a:pt x="145" y="1768"/>
                  </a:lnTo>
                  <a:close/>
                  <a:moveTo>
                    <a:pt x="161" y="1664"/>
                  </a:moveTo>
                  <a:lnTo>
                    <a:pt x="162" y="1664"/>
                  </a:lnTo>
                  <a:lnTo>
                    <a:pt x="158" y="1699"/>
                  </a:lnTo>
                  <a:lnTo>
                    <a:pt x="153" y="1733"/>
                  </a:lnTo>
                  <a:lnTo>
                    <a:pt x="147" y="1765"/>
                  </a:lnTo>
                  <a:lnTo>
                    <a:pt x="145" y="1765"/>
                  </a:lnTo>
                  <a:lnTo>
                    <a:pt x="154" y="1716"/>
                  </a:lnTo>
                  <a:lnTo>
                    <a:pt x="161" y="1664"/>
                  </a:lnTo>
                  <a:close/>
                  <a:moveTo>
                    <a:pt x="96" y="1664"/>
                  </a:moveTo>
                  <a:lnTo>
                    <a:pt x="103" y="1664"/>
                  </a:lnTo>
                  <a:lnTo>
                    <a:pt x="101" y="1664"/>
                  </a:lnTo>
                  <a:lnTo>
                    <a:pt x="99" y="1664"/>
                  </a:lnTo>
                  <a:lnTo>
                    <a:pt x="96" y="1664"/>
                  </a:lnTo>
                  <a:close/>
                  <a:moveTo>
                    <a:pt x="185" y="1409"/>
                  </a:moveTo>
                  <a:lnTo>
                    <a:pt x="186" y="1409"/>
                  </a:lnTo>
                  <a:lnTo>
                    <a:pt x="186" y="1410"/>
                  </a:lnTo>
                  <a:lnTo>
                    <a:pt x="185" y="1433"/>
                  </a:lnTo>
                  <a:lnTo>
                    <a:pt x="183" y="1460"/>
                  </a:lnTo>
                  <a:lnTo>
                    <a:pt x="181" y="1489"/>
                  </a:lnTo>
                  <a:lnTo>
                    <a:pt x="178" y="1521"/>
                  </a:lnTo>
                  <a:lnTo>
                    <a:pt x="175" y="1555"/>
                  </a:lnTo>
                  <a:lnTo>
                    <a:pt x="172" y="1590"/>
                  </a:lnTo>
                  <a:lnTo>
                    <a:pt x="168" y="1626"/>
                  </a:lnTo>
                  <a:lnTo>
                    <a:pt x="163" y="1662"/>
                  </a:lnTo>
                  <a:lnTo>
                    <a:pt x="161" y="1662"/>
                  </a:lnTo>
                  <a:lnTo>
                    <a:pt x="170" y="1591"/>
                  </a:lnTo>
                  <a:lnTo>
                    <a:pt x="173" y="1557"/>
                  </a:lnTo>
                  <a:lnTo>
                    <a:pt x="176" y="1524"/>
                  </a:lnTo>
                  <a:lnTo>
                    <a:pt x="179" y="1492"/>
                  </a:lnTo>
                  <a:lnTo>
                    <a:pt x="182" y="1462"/>
                  </a:lnTo>
                  <a:lnTo>
                    <a:pt x="183" y="1436"/>
                  </a:lnTo>
                  <a:lnTo>
                    <a:pt x="185" y="1412"/>
                  </a:lnTo>
                  <a:lnTo>
                    <a:pt x="181" y="1427"/>
                  </a:lnTo>
                  <a:lnTo>
                    <a:pt x="180" y="1437"/>
                  </a:lnTo>
                  <a:lnTo>
                    <a:pt x="178" y="1449"/>
                  </a:lnTo>
                  <a:lnTo>
                    <a:pt x="174" y="1469"/>
                  </a:lnTo>
                  <a:lnTo>
                    <a:pt x="170" y="1490"/>
                  </a:lnTo>
                  <a:lnTo>
                    <a:pt x="166" y="1513"/>
                  </a:lnTo>
                  <a:lnTo>
                    <a:pt x="161" y="1537"/>
                  </a:lnTo>
                  <a:lnTo>
                    <a:pt x="155" y="1561"/>
                  </a:lnTo>
                  <a:lnTo>
                    <a:pt x="149" y="1583"/>
                  </a:lnTo>
                  <a:lnTo>
                    <a:pt x="143" y="1605"/>
                  </a:lnTo>
                  <a:lnTo>
                    <a:pt x="136" y="1624"/>
                  </a:lnTo>
                  <a:lnTo>
                    <a:pt x="128" y="1640"/>
                  </a:lnTo>
                  <a:lnTo>
                    <a:pt x="120" y="1653"/>
                  </a:lnTo>
                  <a:lnTo>
                    <a:pt x="111" y="1661"/>
                  </a:lnTo>
                  <a:lnTo>
                    <a:pt x="110" y="1661"/>
                  </a:lnTo>
                  <a:lnTo>
                    <a:pt x="109" y="1662"/>
                  </a:lnTo>
                  <a:lnTo>
                    <a:pt x="104" y="1662"/>
                  </a:lnTo>
                  <a:lnTo>
                    <a:pt x="107" y="1661"/>
                  </a:lnTo>
                  <a:lnTo>
                    <a:pt x="109" y="1659"/>
                  </a:lnTo>
                  <a:lnTo>
                    <a:pt x="118" y="1651"/>
                  </a:lnTo>
                  <a:lnTo>
                    <a:pt x="126" y="1639"/>
                  </a:lnTo>
                  <a:lnTo>
                    <a:pt x="134" y="1622"/>
                  </a:lnTo>
                  <a:lnTo>
                    <a:pt x="141" y="1603"/>
                  </a:lnTo>
                  <a:lnTo>
                    <a:pt x="148" y="1582"/>
                  </a:lnTo>
                  <a:lnTo>
                    <a:pt x="154" y="1560"/>
                  </a:lnTo>
                  <a:lnTo>
                    <a:pt x="159" y="1536"/>
                  </a:lnTo>
                  <a:lnTo>
                    <a:pt x="164" y="1513"/>
                  </a:lnTo>
                  <a:lnTo>
                    <a:pt x="168" y="1490"/>
                  </a:lnTo>
                  <a:lnTo>
                    <a:pt x="172" y="1468"/>
                  </a:lnTo>
                  <a:lnTo>
                    <a:pt x="175" y="1449"/>
                  </a:lnTo>
                  <a:lnTo>
                    <a:pt x="178" y="1436"/>
                  </a:lnTo>
                  <a:lnTo>
                    <a:pt x="180" y="1425"/>
                  </a:lnTo>
                  <a:lnTo>
                    <a:pt x="181" y="1418"/>
                  </a:lnTo>
                  <a:lnTo>
                    <a:pt x="183" y="1414"/>
                  </a:lnTo>
                  <a:lnTo>
                    <a:pt x="183" y="1411"/>
                  </a:lnTo>
                  <a:lnTo>
                    <a:pt x="184" y="1410"/>
                  </a:lnTo>
                  <a:lnTo>
                    <a:pt x="185" y="1409"/>
                  </a:lnTo>
                  <a:close/>
                  <a:moveTo>
                    <a:pt x="18" y="1406"/>
                  </a:moveTo>
                  <a:lnTo>
                    <a:pt x="19" y="1406"/>
                  </a:lnTo>
                  <a:lnTo>
                    <a:pt x="19" y="1408"/>
                  </a:lnTo>
                  <a:lnTo>
                    <a:pt x="20" y="1410"/>
                  </a:lnTo>
                  <a:lnTo>
                    <a:pt x="20" y="1412"/>
                  </a:lnTo>
                  <a:lnTo>
                    <a:pt x="22" y="1424"/>
                  </a:lnTo>
                  <a:lnTo>
                    <a:pt x="22" y="1428"/>
                  </a:lnTo>
                  <a:lnTo>
                    <a:pt x="27" y="1468"/>
                  </a:lnTo>
                  <a:lnTo>
                    <a:pt x="27" y="1470"/>
                  </a:lnTo>
                  <a:lnTo>
                    <a:pt x="33" y="1505"/>
                  </a:lnTo>
                  <a:lnTo>
                    <a:pt x="39" y="1537"/>
                  </a:lnTo>
                  <a:lnTo>
                    <a:pt x="39" y="1538"/>
                  </a:lnTo>
                  <a:lnTo>
                    <a:pt x="40" y="1539"/>
                  </a:lnTo>
                  <a:lnTo>
                    <a:pt x="40" y="1540"/>
                  </a:lnTo>
                  <a:lnTo>
                    <a:pt x="44" y="1560"/>
                  </a:lnTo>
                  <a:lnTo>
                    <a:pt x="45" y="1561"/>
                  </a:lnTo>
                  <a:lnTo>
                    <a:pt x="45" y="1562"/>
                  </a:lnTo>
                  <a:lnTo>
                    <a:pt x="51" y="1585"/>
                  </a:lnTo>
                  <a:lnTo>
                    <a:pt x="58" y="1606"/>
                  </a:lnTo>
                  <a:lnTo>
                    <a:pt x="64" y="1624"/>
                  </a:lnTo>
                  <a:lnTo>
                    <a:pt x="72" y="1639"/>
                  </a:lnTo>
                  <a:lnTo>
                    <a:pt x="72" y="1640"/>
                  </a:lnTo>
                  <a:lnTo>
                    <a:pt x="73" y="1640"/>
                  </a:lnTo>
                  <a:lnTo>
                    <a:pt x="80" y="1651"/>
                  </a:lnTo>
                  <a:lnTo>
                    <a:pt x="88" y="1658"/>
                  </a:lnTo>
                  <a:lnTo>
                    <a:pt x="96" y="1662"/>
                  </a:lnTo>
                  <a:lnTo>
                    <a:pt x="92" y="1662"/>
                  </a:lnTo>
                  <a:lnTo>
                    <a:pt x="85" y="1658"/>
                  </a:lnTo>
                  <a:lnTo>
                    <a:pt x="79" y="1651"/>
                  </a:lnTo>
                  <a:lnTo>
                    <a:pt x="72" y="1643"/>
                  </a:lnTo>
                  <a:lnTo>
                    <a:pt x="72" y="1642"/>
                  </a:lnTo>
                  <a:lnTo>
                    <a:pt x="72" y="1640"/>
                  </a:lnTo>
                  <a:lnTo>
                    <a:pt x="64" y="1626"/>
                  </a:lnTo>
                  <a:lnTo>
                    <a:pt x="56" y="1608"/>
                  </a:lnTo>
                  <a:lnTo>
                    <a:pt x="50" y="1587"/>
                  </a:lnTo>
                  <a:lnTo>
                    <a:pt x="43" y="1563"/>
                  </a:lnTo>
                  <a:lnTo>
                    <a:pt x="43" y="1561"/>
                  </a:lnTo>
                  <a:lnTo>
                    <a:pt x="39" y="1542"/>
                  </a:lnTo>
                  <a:lnTo>
                    <a:pt x="38" y="1541"/>
                  </a:lnTo>
                  <a:lnTo>
                    <a:pt x="38" y="1539"/>
                  </a:lnTo>
                  <a:lnTo>
                    <a:pt x="32" y="1507"/>
                  </a:lnTo>
                  <a:lnTo>
                    <a:pt x="26" y="1471"/>
                  </a:lnTo>
                  <a:lnTo>
                    <a:pt x="26" y="1469"/>
                  </a:lnTo>
                  <a:lnTo>
                    <a:pt x="21" y="1432"/>
                  </a:lnTo>
                  <a:lnTo>
                    <a:pt x="21" y="1430"/>
                  </a:lnTo>
                  <a:lnTo>
                    <a:pt x="20" y="1428"/>
                  </a:lnTo>
                  <a:lnTo>
                    <a:pt x="19" y="1413"/>
                  </a:lnTo>
                  <a:lnTo>
                    <a:pt x="19" y="1411"/>
                  </a:lnTo>
                  <a:lnTo>
                    <a:pt x="18" y="1410"/>
                  </a:lnTo>
                  <a:lnTo>
                    <a:pt x="18" y="1406"/>
                  </a:lnTo>
                  <a:close/>
                  <a:moveTo>
                    <a:pt x="0" y="1083"/>
                  </a:moveTo>
                  <a:lnTo>
                    <a:pt x="3" y="1083"/>
                  </a:lnTo>
                  <a:lnTo>
                    <a:pt x="3" y="1116"/>
                  </a:lnTo>
                  <a:lnTo>
                    <a:pt x="3" y="1150"/>
                  </a:lnTo>
                  <a:lnTo>
                    <a:pt x="6" y="1213"/>
                  </a:lnTo>
                  <a:lnTo>
                    <a:pt x="8" y="1278"/>
                  </a:lnTo>
                  <a:lnTo>
                    <a:pt x="14" y="1342"/>
                  </a:lnTo>
                  <a:lnTo>
                    <a:pt x="19" y="1404"/>
                  </a:lnTo>
                  <a:lnTo>
                    <a:pt x="17" y="1404"/>
                  </a:lnTo>
                  <a:lnTo>
                    <a:pt x="11" y="1342"/>
                  </a:lnTo>
                  <a:lnTo>
                    <a:pt x="7" y="1278"/>
                  </a:lnTo>
                  <a:lnTo>
                    <a:pt x="3" y="1213"/>
                  </a:lnTo>
                  <a:lnTo>
                    <a:pt x="1" y="1150"/>
                  </a:lnTo>
                  <a:lnTo>
                    <a:pt x="1" y="1116"/>
                  </a:lnTo>
                  <a:lnTo>
                    <a:pt x="0" y="1083"/>
                  </a:lnTo>
                  <a:close/>
                  <a:moveTo>
                    <a:pt x="11" y="799"/>
                  </a:moveTo>
                  <a:lnTo>
                    <a:pt x="12" y="799"/>
                  </a:lnTo>
                  <a:lnTo>
                    <a:pt x="8" y="849"/>
                  </a:lnTo>
                  <a:lnTo>
                    <a:pt x="6" y="903"/>
                  </a:lnTo>
                  <a:lnTo>
                    <a:pt x="4" y="959"/>
                  </a:lnTo>
                  <a:lnTo>
                    <a:pt x="3" y="1019"/>
                  </a:lnTo>
                  <a:lnTo>
                    <a:pt x="3" y="1081"/>
                  </a:lnTo>
                  <a:lnTo>
                    <a:pt x="0" y="1081"/>
                  </a:lnTo>
                  <a:lnTo>
                    <a:pt x="0" y="1019"/>
                  </a:lnTo>
                  <a:lnTo>
                    <a:pt x="2" y="959"/>
                  </a:lnTo>
                  <a:lnTo>
                    <a:pt x="4" y="903"/>
                  </a:lnTo>
                  <a:lnTo>
                    <a:pt x="7" y="849"/>
                  </a:lnTo>
                  <a:lnTo>
                    <a:pt x="11" y="799"/>
                  </a:lnTo>
                  <a:close/>
                  <a:moveTo>
                    <a:pt x="46" y="582"/>
                  </a:moveTo>
                  <a:lnTo>
                    <a:pt x="48" y="582"/>
                  </a:lnTo>
                  <a:lnTo>
                    <a:pt x="39" y="618"/>
                  </a:lnTo>
                  <a:lnTo>
                    <a:pt x="30" y="657"/>
                  </a:lnTo>
                  <a:lnTo>
                    <a:pt x="24" y="700"/>
                  </a:lnTo>
                  <a:lnTo>
                    <a:pt x="18" y="747"/>
                  </a:lnTo>
                  <a:lnTo>
                    <a:pt x="13" y="797"/>
                  </a:lnTo>
                  <a:lnTo>
                    <a:pt x="11" y="797"/>
                  </a:lnTo>
                  <a:lnTo>
                    <a:pt x="16" y="747"/>
                  </a:lnTo>
                  <a:lnTo>
                    <a:pt x="22" y="700"/>
                  </a:lnTo>
                  <a:lnTo>
                    <a:pt x="29" y="657"/>
                  </a:lnTo>
                  <a:lnTo>
                    <a:pt x="37" y="618"/>
                  </a:lnTo>
                  <a:lnTo>
                    <a:pt x="46" y="582"/>
                  </a:lnTo>
                  <a:close/>
                  <a:moveTo>
                    <a:pt x="102" y="462"/>
                  </a:moveTo>
                  <a:lnTo>
                    <a:pt x="104" y="462"/>
                  </a:lnTo>
                  <a:lnTo>
                    <a:pt x="97" y="472"/>
                  </a:lnTo>
                  <a:lnTo>
                    <a:pt x="91" y="484"/>
                  </a:lnTo>
                  <a:lnTo>
                    <a:pt x="83" y="496"/>
                  </a:lnTo>
                  <a:lnTo>
                    <a:pt x="75" y="510"/>
                  </a:lnTo>
                  <a:lnTo>
                    <a:pt x="66" y="530"/>
                  </a:lnTo>
                  <a:lnTo>
                    <a:pt x="56" y="554"/>
                  </a:lnTo>
                  <a:lnTo>
                    <a:pt x="48" y="580"/>
                  </a:lnTo>
                  <a:lnTo>
                    <a:pt x="47" y="580"/>
                  </a:lnTo>
                  <a:lnTo>
                    <a:pt x="55" y="554"/>
                  </a:lnTo>
                  <a:lnTo>
                    <a:pt x="64" y="530"/>
                  </a:lnTo>
                  <a:lnTo>
                    <a:pt x="74" y="508"/>
                  </a:lnTo>
                  <a:lnTo>
                    <a:pt x="84" y="491"/>
                  </a:lnTo>
                  <a:lnTo>
                    <a:pt x="93" y="476"/>
                  </a:lnTo>
                  <a:lnTo>
                    <a:pt x="102" y="462"/>
                  </a:lnTo>
                  <a:close/>
                  <a:moveTo>
                    <a:pt x="162" y="361"/>
                  </a:moveTo>
                  <a:lnTo>
                    <a:pt x="163" y="361"/>
                  </a:lnTo>
                  <a:lnTo>
                    <a:pt x="152" y="383"/>
                  </a:lnTo>
                  <a:lnTo>
                    <a:pt x="143" y="401"/>
                  </a:lnTo>
                  <a:lnTo>
                    <a:pt x="133" y="417"/>
                  </a:lnTo>
                  <a:lnTo>
                    <a:pt x="125" y="431"/>
                  </a:lnTo>
                  <a:lnTo>
                    <a:pt x="117" y="443"/>
                  </a:lnTo>
                  <a:lnTo>
                    <a:pt x="109" y="455"/>
                  </a:lnTo>
                  <a:lnTo>
                    <a:pt x="108" y="457"/>
                  </a:lnTo>
                  <a:lnTo>
                    <a:pt x="106" y="458"/>
                  </a:lnTo>
                  <a:lnTo>
                    <a:pt x="106" y="460"/>
                  </a:lnTo>
                  <a:lnTo>
                    <a:pt x="104" y="460"/>
                  </a:lnTo>
                  <a:lnTo>
                    <a:pt x="106" y="457"/>
                  </a:lnTo>
                  <a:lnTo>
                    <a:pt x="107" y="454"/>
                  </a:lnTo>
                  <a:lnTo>
                    <a:pt x="115" y="442"/>
                  </a:lnTo>
                  <a:lnTo>
                    <a:pt x="123" y="430"/>
                  </a:lnTo>
                  <a:lnTo>
                    <a:pt x="132" y="416"/>
                  </a:lnTo>
                  <a:lnTo>
                    <a:pt x="141" y="401"/>
                  </a:lnTo>
                  <a:lnTo>
                    <a:pt x="151" y="382"/>
                  </a:lnTo>
                  <a:lnTo>
                    <a:pt x="162" y="361"/>
                  </a:lnTo>
                  <a:close/>
                  <a:moveTo>
                    <a:pt x="192" y="250"/>
                  </a:moveTo>
                  <a:lnTo>
                    <a:pt x="194" y="250"/>
                  </a:lnTo>
                  <a:lnTo>
                    <a:pt x="189" y="281"/>
                  </a:lnTo>
                  <a:lnTo>
                    <a:pt x="182" y="309"/>
                  </a:lnTo>
                  <a:lnTo>
                    <a:pt x="175" y="333"/>
                  </a:lnTo>
                  <a:lnTo>
                    <a:pt x="167" y="353"/>
                  </a:lnTo>
                  <a:lnTo>
                    <a:pt x="166" y="355"/>
                  </a:lnTo>
                  <a:lnTo>
                    <a:pt x="165" y="357"/>
                  </a:lnTo>
                  <a:lnTo>
                    <a:pt x="164" y="359"/>
                  </a:lnTo>
                  <a:lnTo>
                    <a:pt x="162" y="359"/>
                  </a:lnTo>
                  <a:lnTo>
                    <a:pt x="164" y="355"/>
                  </a:lnTo>
                  <a:lnTo>
                    <a:pt x="165" y="352"/>
                  </a:lnTo>
                  <a:lnTo>
                    <a:pt x="173" y="332"/>
                  </a:lnTo>
                  <a:lnTo>
                    <a:pt x="181" y="308"/>
                  </a:lnTo>
                  <a:lnTo>
                    <a:pt x="186" y="280"/>
                  </a:lnTo>
                  <a:lnTo>
                    <a:pt x="192" y="250"/>
                  </a:lnTo>
                  <a:close/>
                  <a:moveTo>
                    <a:pt x="207" y="127"/>
                  </a:moveTo>
                  <a:lnTo>
                    <a:pt x="208" y="127"/>
                  </a:lnTo>
                  <a:lnTo>
                    <a:pt x="204" y="171"/>
                  </a:lnTo>
                  <a:lnTo>
                    <a:pt x="199" y="211"/>
                  </a:lnTo>
                  <a:lnTo>
                    <a:pt x="194" y="248"/>
                  </a:lnTo>
                  <a:lnTo>
                    <a:pt x="192" y="248"/>
                  </a:lnTo>
                  <a:lnTo>
                    <a:pt x="197" y="211"/>
                  </a:lnTo>
                  <a:lnTo>
                    <a:pt x="202" y="171"/>
                  </a:lnTo>
                  <a:lnTo>
                    <a:pt x="207" y="127"/>
                  </a:lnTo>
                  <a:close/>
                  <a:moveTo>
                    <a:pt x="218" y="0"/>
                  </a:moveTo>
                  <a:lnTo>
                    <a:pt x="219" y="9"/>
                  </a:lnTo>
                  <a:lnTo>
                    <a:pt x="217" y="39"/>
                  </a:lnTo>
                  <a:lnTo>
                    <a:pt x="213" y="83"/>
                  </a:lnTo>
                  <a:lnTo>
                    <a:pt x="209" y="125"/>
                  </a:lnTo>
                  <a:lnTo>
                    <a:pt x="207" y="125"/>
                  </a:lnTo>
                  <a:lnTo>
                    <a:pt x="211" y="83"/>
                  </a:lnTo>
                  <a:lnTo>
                    <a:pt x="215" y="39"/>
                  </a:lnTo>
                  <a:lnTo>
                    <a:pt x="217" y="17"/>
                  </a:lnTo>
                  <a:lnTo>
                    <a:pt x="218" y="7"/>
                  </a:lnTo>
                  <a:lnTo>
                    <a:pt x="218" y="2"/>
                  </a:lnTo>
                  <a:lnTo>
                    <a:pt x="218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5187950" y="1939926"/>
              <a:ext cx="350838" cy="3008313"/>
            </a:xfrm>
            <a:custGeom>
              <a:avLst/>
              <a:gdLst/>
              <a:ahLst/>
              <a:cxnLst>
                <a:cxn ang="0">
                  <a:pos x="111" y="1894"/>
                </a:cxn>
                <a:cxn ang="0">
                  <a:pos x="93" y="1844"/>
                </a:cxn>
                <a:cxn ang="0">
                  <a:pos x="104" y="1881"/>
                </a:cxn>
                <a:cxn ang="0">
                  <a:pos x="75" y="1770"/>
                </a:cxn>
                <a:cxn ang="0">
                  <a:pos x="116" y="1666"/>
                </a:cxn>
                <a:cxn ang="0">
                  <a:pos x="77" y="1767"/>
                </a:cxn>
                <a:cxn ang="0">
                  <a:pos x="183" y="1544"/>
                </a:cxn>
                <a:cxn ang="0">
                  <a:pos x="172" y="1588"/>
                </a:cxn>
                <a:cxn ang="0">
                  <a:pos x="143" y="1652"/>
                </a:cxn>
                <a:cxn ang="0">
                  <a:pos x="141" y="1652"/>
                </a:cxn>
                <a:cxn ang="0">
                  <a:pos x="157" y="1624"/>
                </a:cxn>
                <a:cxn ang="0">
                  <a:pos x="178" y="1562"/>
                </a:cxn>
                <a:cxn ang="0">
                  <a:pos x="183" y="1541"/>
                </a:cxn>
                <a:cxn ang="0">
                  <a:pos x="200" y="1427"/>
                </a:cxn>
                <a:cxn ang="0">
                  <a:pos x="195" y="1471"/>
                </a:cxn>
                <a:cxn ang="0">
                  <a:pos x="202" y="1414"/>
                </a:cxn>
                <a:cxn ang="0">
                  <a:pos x="201" y="1424"/>
                </a:cxn>
                <a:cxn ang="0">
                  <a:pos x="35" y="1411"/>
                </a:cxn>
                <a:cxn ang="0">
                  <a:pos x="42" y="1435"/>
                </a:cxn>
                <a:cxn ang="0">
                  <a:pos x="61" y="1538"/>
                </a:cxn>
                <a:cxn ang="0">
                  <a:pos x="102" y="1653"/>
                </a:cxn>
                <a:cxn ang="0">
                  <a:pos x="110" y="1663"/>
                </a:cxn>
                <a:cxn ang="0">
                  <a:pos x="72" y="1585"/>
                </a:cxn>
                <a:cxn ang="0">
                  <a:pos x="47" y="1471"/>
                </a:cxn>
                <a:cxn ang="0">
                  <a:pos x="36" y="1415"/>
                </a:cxn>
                <a:cxn ang="0">
                  <a:pos x="51" y="1586"/>
                </a:cxn>
                <a:cxn ang="0">
                  <a:pos x="45" y="1546"/>
                </a:cxn>
                <a:cxn ang="0">
                  <a:pos x="34" y="1411"/>
                </a:cxn>
                <a:cxn ang="0">
                  <a:pos x="202" y="1412"/>
                </a:cxn>
                <a:cxn ang="0">
                  <a:pos x="219" y="1152"/>
                </a:cxn>
                <a:cxn ang="0">
                  <a:pos x="204" y="1406"/>
                </a:cxn>
                <a:cxn ang="0">
                  <a:pos x="217" y="1199"/>
                </a:cxn>
                <a:cxn ang="0">
                  <a:pos x="212" y="801"/>
                </a:cxn>
                <a:cxn ang="0">
                  <a:pos x="219" y="1083"/>
                </a:cxn>
                <a:cxn ang="0">
                  <a:pos x="174" y="584"/>
                </a:cxn>
                <a:cxn ang="0">
                  <a:pos x="207" y="752"/>
                </a:cxn>
                <a:cxn ang="0">
                  <a:pos x="192" y="663"/>
                </a:cxn>
                <a:cxn ang="0">
                  <a:pos x="128" y="478"/>
                </a:cxn>
                <a:cxn ang="0">
                  <a:pos x="175" y="582"/>
                </a:cxn>
                <a:cxn ang="0">
                  <a:pos x="136" y="494"/>
                </a:cxn>
                <a:cxn ang="0">
                  <a:pos x="69" y="383"/>
                </a:cxn>
                <a:cxn ang="0">
                  <a:pos x="111" y="449"/>
                </a:cxn>
                <a:cxn ang="0">
                  <a:pos x="102" y="439"/>
                </a:cxn>
                <a:cxn ang="0">
                  <a:pos x="58" y="363"/>
                </a:cxn>
                <a:cxn ang="0">
                  <a:pos x="47" y="334"/>
                </a:cxn>
                <a:cxn ang="0">
                  <a:pos x="56" y="359"/>
                </a:cxn>
                <a:cxn ang="0">
                  <a:pos x="33" y="283"/>
                </a:cxn>
                <a:cxn ang="0">
                  <a:pos x="24" y="213"/>
                </a:cxn>
                <a:cxn ang="0">
                  <a:pos x="13" y="129"/>
                </a:cxn>
                <a:cxn ang="0">
                  <a:pos x="11" y="91"/>
                </a:cxn>
                <a:cxn ang="0">
                  <a:pos x="10" y="92"/>
                </a:cxn>
              </a:cxnLst>
              <a:rect l="0" t="0" r="r" b="b"/>
              <a:pathLst>
                <a:path w="221" h="1895">
                  <a:moveTo>
                    <a:pt x="111" y="1894"/>
                  </a:moveTo>
                  <a:lnTo>
                    <a:pt x="113" y="1894"/>
                  </a:lnTo>
                  <a:lnTo>
                    <a:pt x="113" y="1895"/>
                  </a:lnTo>
                  <a:lnTo>
                    <a:pt x="111" y="1895"/>
                  </a:lnTo>
                  <a:lnTo>
                    <a:pt x="111" y="1894"/>
                  </a:lnTo>
                  <a:close/>
                  <a:moveTo>
                    <a:pt x="75" y="1770"/>
                  </a:moveTo>
                  <a:lnTo>
                    <a:pt x="77" y="1770"/>
                  </a:lnTo>
                  <a:lnTo>
                    <a:pt x="82" y="1797"/>
                  </a:lnTo>
                  <a:lnTo>
                    <a:pt x="88" y="1822"/>
                  </a:lnTo>
                  <a:lnTo>
                    <a:pt x="93" y="1844"/>
                  </a:lnTo>
                  <a:lnTo>
                    <a:pt x="100" y="1864"/>
                  </a:lnTo>
                  <a:lnTo>
                    <a:pt x="106" y="1881"/>
                  </a:lnTo>
                  <a:lnTo>
                    <a:pt x="112" y="1893"/>
                  </a:lnTo>
                  <a:lnTo>
                    <a:pt x="111" y="1893"/>
                  </a:lnTo>
                  <a:lnTo>
                    <a:pt x="104" y="1881"/>
                  </a:lnTo>
                  <a:lnTo>
                    <a:pt x="98" y="1864"/>
                  </a:lnTo>
                  <a:lnTo>
                    <a:pt x="92" y="1844"/>
                  </a:lnTo>
                  <a:lnTo>
                    <a:pt x="86" y="1822"/>
                  </a:lnTo>
                  <a:lnTo>
                    <a:pt x="80" y="1796"/>
                  </a:lnTo>
                  <a:lnTo>
                    <a:pt x="75" y="1770"/>
                  </a:lnTo>
                  <a:close/>
                  <a:moveTo>
                    <a:pt x="116" y="1666"/>
                  </a:moveTo>
                  <a:lnTo>
                    <a:pt x="125" y="1666"/>
                  </a:lnTo>
                  <a:lnTo>
                    <a:pt x="122" y="1666"/>
                  </a:lnTo>
                  <a:lnTo>
                    <a:pt x="118" y="1666"/>
                  </a:lnTo>
                  <a:lnTo>
                    <a:pt x="116" y="1666"/>
                  </a:lnTo>
                  <a:close/>
                  <a:moveTo>
                    <a:pt x="59" y="1666"/>
                  </a:moveTo>
                  <a:lnTo>
                    <a:pt x="61" y="1666"/>
                  </a:lnTo>
                  <a:lnTo>
                    <a:pt x="66" y="1701"/>
                  </a:lnTo>
                  <a:lnTo>
                    <a:pt x="71" y="1735"/>
                  </a:lnTo>
                  <a:lnTo>
                    <a:pt x="77" y="1767"/>
                  </a:lnTo>
                  <a:lnTo>
                    <a:pt x="75" y="1767"/>
                  </a:lnTo>
                  <a:lnTo>
                    <a:pt x="66" y="1718"/>
                  </a:lnTo>
                  <a:lnTo>
                    <a:pt x="59" y="1666"/>
                  </a:lnTo>
                  <a:close/>
                  <a:moveTo>
                    <a:pt x="182" y="1542"/>
                  </a:moveTo>
                  <a:lnTo>
                    <a:pt x="183" y="1544"/>
                  </a:lnTo>
                  <a:lnTo>
                    <a:pt x="183" y="1544"/>
                  </a:lnTo>
                  <a:lnTo>
                    <a:pt x="178" y="1563"/>
                  </a:lnTo>
                  <a:lnTo>
                    <a:pt x="178" y="1565"/>
                  </a:lnTo>
                  <a:lnTo>
                    <a:pt x="178" y="1565"/>
                  </a:lnTo>
                  <a:lnTo>
                    <a:pt x="172" y="1588"/>
                  </a:lnTo>
                  <a:lnTo>
                    <a:pt x="165" y="1608"/>
                  </a:lnTo>
                  <a:lnTo>
                    <a:pt x="158" y="1626"/>
                  </a:lnTo>
                  <a:lnTo>
                    <a:pt x="150" y="1642"/>
                  </a:lnTo>
                  <a:lnTo>
                    <a:pt x="149" y="1642"/>
                  </a:lnTo>
                  <a:lnTo>
                    <a:pt x="143" y="1652"/>
                  </a:lnTo>
                  <a:lnTo>
                    <a:pt x="136" y="1659"/>
                  </a:lnTo>
                  <a:lnTo>
                    <a:pt x="129" y="1664"/>
                  </a:lnTo>
                  <a:lnTo>
                    <a:pt x="124" y="1664"/>
                  </a:lnTo>
                  <a:lnTo>
                    <a:pt x="133" y="1660"/>
                  </a:lnTo>
                  <a:lnTo>
                    <a:pt x="141" y="1652"/>
                  </a:lnTo>
                  <a:lnTo>
                    <a:pt x="149" y="1640"/>
                  </a:lnTo>
                  <a:lnTo>
                    <a:pt x="149" y="1640"/>
                  </a:lnTo>
                  <a:lnTo>
                    <a:pt x="149" y="1640"/>
                  </a:lnTo>
                  <a:lnTo>
                    <a:pt x="150" y="1639"/>
                  </a:lnTo>
                  <a:lnTo>
                    <a:pt x="157" y="1624"/>
                  </a:lnTo>
                  <a:lnTo>
                    <a:pt x="165" y="1607"/>
                  </a:lnTo>
                  <a:lnTo>
                    <a:pt x="171" y="1587"/>
                  </a:lnTo>
                  <a:lnTo>
                    <a:pt x="177" y="1564"/>
                  </a:lnTo>
                  <a:lnTo>
                    <a:pt x="177" y="1563"/>
                  </a:lnTo>
                  <a:lnTo>
                    <a:pt x="178" y="1562"/>
                  </a:lnTo>
                  <a:lnTo>
                    <a:pt x="182" y="1542"/>
                  </a:lnTo>
                  <a:close/>
                  <a:moveTo>
                    <a:pt x="194" y="1473"/>
                  </a:moveTo>
                  <a:lnTo>
                    <a:pt x="196" y="1474"/>
                  </a:lnTo>
                  <a:lnTo>
                    <a:pt x="190" y="1509"/>
                  </a:lnTo>
                  <a:lnTo>
                    <a:pt x="183" y="1541"/>
                  </a:lnTo>
                  <a:lnTo>
                    <a:pt x="183" y="1541"/>
                  </a:lnTo>
                  <a:lnTo>
                    <a:pt x="183" y="1539"/>
                  </a:lnTo>
                  <a:lnTo>
                    <a:pt x="188" y="1507"/>
                  </a:lnTo>
                  <a:lnTo>
                    <a:pt x="194" y="1473"/>
                  </a:lnTo>
                  <a:close/>
                  <a:moveTo>
                    <a:pt x="200" y="1427"/>
                  </a:moveTo>
                  <a:lnTo>
                    <a:pt x="201" y="1428"/>
                  </a:lnTo>
                  <a:lnTo>
                    <a:pt x="201" y="1429"/>
                  </a:lnTo>
                  <a:lnTo>
                    <a:pt x="202" y="1430"/>
                  </a:lnTo>
                  <a:lnTo>
                    <a:pt x="196" y="1472"/>
                  </a:lnTo>
                  <a:lnTo>
                    <a:pt x="195" y="1471"/>
                  </a:lnTo>
                  <a:lnTo>
                    <a:pt x="195" y="1470"/>
                  </a:lnTo>
                  <a:lnTo>
                    <a:pt x="194" y="1470"/>
                  </a:lnTo>
                  <a:lnTo>
                    <a:pt x="200" y="1427"/>
                  </a:lnTo>
                  <a:close/>
                  <a:moveTo>
                    <a:pt x="202" y="1413"/>
                  </a:moveTo>
                  <a:lnTo>
                    <a:pt x="202" y="1414"/>
                  </a:lnTo>
                  <a:lnTo>
                    <a:pt x="203" y="1414"/>
                  </a:lnTo>
                  <a:lnTo>
                    <a:pt x="203" y="1414"/>
                  </a:lnTo>
                  <a:lnTo>
                    <a:pt x="202" y="1426"/>
                  </a:lnTo>
                  <a:lnTo>
                    <a:pt x="202" y="1425"/>
                  </a:lnTo>
                  <a:lnTo>
                    <a:pt x="201" y="1424"/>
                  </a:lnTo>
                  <a:lnTo>
                    <a:pt x="201" y="1419"/>
                  </a:lnTo>
                  <a:lnTo>
                    <a:pt x="202" y="1417"/>
                  </a:lnTo>
                  <a:lnTo>
                    <a:pt x="202" y="1413"/>
                  </a:lnTo>
                  <a:close/>
                  <a:moveTo>
                    <a:pt x="34" y="1411"/>
                  </a:moveTo>
                  <a:lnTo>
                    <a:pt x="35" y="1411"/>
                  </a:lnTo>
                  <a:lnTo>
                    <a:pt x="36" y="1412"/>
                  </a:lnTo>
                  <a:lnTo>
                    <a:pt x="37" y="1414"/>
                  </a:lnTo>
                  <a:lnTo>
                    <a:pt x="39" y="1418"/>
                  </a:lnTo>
                  <a:lnTo>
                    <a:pt x="40" y="1425"/>
                  </a:lnTo>
                  <a:lnTo>
                    <a:pt x="42" y="1435"/>
                  </a:lnTo>
                  <a:lnTo>
                    <a:pt x="45" y="1451"/>
                  </a:lnTo>
                  <a:lnTo>
                    <a:pt x="48" y="1470"/>
                  </a:lnTo>
                  <a:lnTo>
                    <a:pt x="52" y="1491"/>
                  </a:lnTo>
                  <a:lnTo>
                    <a:pt x="56" y="1515"/>
                  </a:lnTo>
                  <a:lnTo>
                    <a:pt x="61" y="1538"/>
                  </a:lnTo>
                  <a:lnTo>
                    <a:pt x="73" y="1584"/>
                  </a:lnTo>
                  <a:lnTo>
                    <a:pt x="80" y="1605"/>
                  </a:lnTo>
                  <a:lnTo>
                    <a:pt x="87" y="1624"/>
                  </a:lnTo>
                  <a:lnTo>
                    <a:pt x="94" y="1641"/>
                  </a:lnTo>
                  <a:lnTo>
                    <a:pt x="102" y="1653"/>
                  </a:lnTo>
                  <a:lnTo>
                    <a:pt x="111" y="1661"/>
                  </a:lnTo>
                  <a:lnTo>
                    <a:pt x="113" y="1663"/>
                  </a:lnTo>
                  <a:lnTo>
                    <a:pt x="116" y="1664"/>
                  </a:lnTo>
                  <a:lnTo>
                    <a:pt x="111" y="1664"/>
                  </a:lnTo>
                  <a:lnTo>
                    <a:pt x="110" y="1663"/>
                  </a:lnTo>
                  <a:lnTo>
                    <a:pt x="101" y="1655"/>
                  </a:lnTo>
                  <a:lnTo>
                    <a:pt x="93" y="1642"/>
                  </a:lnTo>
                  <a:lnTo>
                    <a:pt x="85" y="1626"/>
                  </a:lnTo>
                  <a:lnTo>
                    <a:pt x="78" y="1607"/>
                  </a:lnTo>
                  <a:lnTo>
                    <a:pt x="72" y="1585"/>
                  </a:lnTo>
                  <a:lnTo>
                    <a:pt x="66" y="1563"/>
                  </a:lnTo>
                  <a:lnTo>
                    <a:pt x="60" y="1539"/>
                  </a:lnTo>
                  <a:lnTo>
                    <a:pt x="55" y="1515"/>
                  </a:lnTo>
                  <a:lnTo>
                    <a:pt x="50" y="1492"/>
                  </a:lnTo>
                  <a:lnTo>
                    <a:pt x="47" y="1471"/>
                  </a:lnTo>
                  <a:lnTo>
                    <a:pt x="43" y="1451"/>
                  </a:lnTo>
                  <a:lnTo>
                    <a:pt x="41" y="1440"/>
                  </a:lnTo>
                  <a:lnTo>
                    <a:pt x="39" y="1429"/>
                  </a:lnTo>
                  <a:lnTo>
                    <a:pt x="37" y="1421"/>
                  </a:lnTo>
                  <a:lnTo>
                    <a:pt x="36" y="1415"/>
                  </a:lnTo>
                  <a:lnTo>
                    <a:pt x="38" y="1444"/>
                  </a:lnTo>
                  <a:lnTo>
                    <a:pt x="40" y="1476"/>
                  </a:lnTo>
                  <a:lnTo>
                    <a:pt x="44" y="1511"/>
                  </a:lnTo>
                  <a:lnTo>
                    <a:pt x="47" y="1548"/>
                  </a:lnTo>
                  <a:lnTo>
                    <a:pt x="51" y="1586"/>
                  </a:lnTo>
                  <a:lnTo>
                    <a:pt x="56" y="1625"/>
                  </a:lnTo>
                  <a:lnTo>
                    <a:pt x="61" y="1664"/>
                  </a:lnTo>
                  <a:lnTo>
                    <a:pt x="59" y="1664"/>
                  </a:lnTo>
                  <a:lnTo>
                    <a:pt x="54" y="1624"/>
                  </a:lnTo>
                  <a:lnTo>
                    <a:pt x="45" y="1546"/>
                  </a:lnTo>
                  <a:lnTo>
                    <a:pt x="42" y="1508"/>
                  </a:lnTo>
                  <a:lnTo>
                    <a:pt x="39" y="1473"/>
                  </a:lnTo>
                  <a:lnTo>
                    <a:pt x="37" y="1441"/>
                  </a:lnTo>
                  <a:lnTo>
                    <a:pt x="34" y="1412"/>
                  </a:lnTo>
                  <a:lnTo>
                    <a:pt x="34" y="1411"/>
                  </a:lnTo>
                  <a:close/>
                  <a:moveTo>
                    <a:pt x="202" y="1408"/>
                  </a:moveTo>
                  <a:lnTo>
                    <a:pt x="204" y="1408"/>
                  </a:lnTo>
                  <a:lnTo>
                    <a:pt x="204" y="1412"/>
                  </a:lnTo>
                  <a:lnTo>
                    <a:pt x="203" y="1412"/>
                  </a:lnTo>
                  <a:lnTo>
                    <a:pt x="202" y="1412"/>
                  </a:lnTo>
                  <a:lnTo>
                    <a:pt x="202" y="1408"/>
                  </a:lnTo>
                  <a:close/>
                  <a:moveTo>
                    <a:pt x="219" y="1085"/>
                  </a:moveTo>
                  <a:lnTo>
                    <a:pt x="220" y="1085"/>
                  </a:lnTo>
                  <a:lnTo>
                    <a:pt x="220" y="1119"/>
                  </a:lnTo>
                  <a:lnTo>
                    <a:pt x="219" y="1152"/>
                  </a:lnTo>
                  <a:lnTo>
                    <a:pt x="218" y="1199"/>
                  </a:lnTo>
                  <a:lnTo>
                    <a:pt x="216" y="1250"/>
                  </a:lnTo>
                  <a:lnTo>
                    <a:pt x="213" y="1302"/>
                  </a:lnTo>
                  <a:lnTo>
                    <a:pt x="210" y="1354"/>
                  </a:lnTo>
                  <a:lnTo>
                    <a:pt x="204" y="1406"/>
                  </a:lnTo>
                  <a:lnTo>
                    <a:pt x="202" y="1406"/>
                  </a:lnTo>
                  <a:lnTo>
                    <a:pt x="207" y="1354"/>
                  </a:lnTo>
                  <a:lnTo>
                    <a:pt x="212" y="1302"/>
                  </a:lnTo>
                  <a:lnTo>
                    <a:pt x="215" y="1250"/>
                  </a:lnTo>
                  <a:lnTo>
                    <a:pt x="217" y="1199"/>
                  </a:lnTo>
                  <a:lnTo>
                    <a:pt x="218" y="1152"/>
                  </a:lnTo>
                  <a:lnTo>
                    <a:pt x="218" y="1119"/>
                  </a:lnTo>
                  <a:lnTo>
                    <a:pt x="219" y="1085"/>
                  </a:lnTo>
                  <a:close/>
                  <a:moveTo>
                    <a:pt x="210" y="801"/>
                  </a:moveTo>
                  <a:lnTo>
                    <a:pt x="212" y="801"/>
                  </a:lnTo>
                  <a:lnTo>
                    <a:pt x="217" y="871"/>
                  </a:lnTo>
                  <a:lnTo>
                    <a:pt x="220" y="942"/>
                  </a:lnTo>
                  <a:lnTo>
                    <a:pt x="221" y="1014"/>
                  </a:lnTo>
                  <a:lnTo>
                    <a:pt x="220" y="1083"/>
                  </a:lnTo>
                  <a:lnTo>
                    <a:pt x="219" y="1083"/>
                  </a:lnTo>
                  <a:lnTo>
                    <a:pt x="219" y="1014"/>
                  </a:lnTo>
                  <a:lnTo>
                    <a:pt x="218" y="942"/>
                  </a:lnTo>
                  <a:lnTo>
                    <a:pt x="215" y="871"/>
                  </a:lnTo>
                  <a:lnTo>
                    <a:pt x="210" y="801"/>
                  </a:lnTo>
                  <a:close/>
                  <a:moveTo>
                    <a:pt x="174" y="584"/>
                  </a:moveTo>
                  <a:lnTo>
                    <a:pt x="175" y="584"/>
                  </a:lnTo>
                  <a:lnTo>
                    <a:pt x="186" y="622"/>
                  </a:lnTo>
                  <a:lnTo>
                    <a:pt x="194" y="663"/>
                  </a:lnTo>
                  <a:lnTo>
                    <a:pt x="201" y="706"/>
                  </a:lnTo>
                  <a:lnTo>
                    <a:pt x="207" y="752"/>
                  </a:lnTo>
                  <a:lnTo>
                    <a:pt x="212" y="799"/>
                  </a:lnTo>
                  <a:lnTo>
                    <a:pt x="210" y="799"/>
                  </a:lnTo>
                  <a:lnTo>
                    <a:pt x="205" y="752"/>
                  </a:lnTo>
                  <a:lnTo>
                    <a:pt x="199" y="706"/>
                  </a:lnTo>
                  <a:lnTo>
                    <a:pt x="192" y="663"/>
                  </a:lnTo>
                  <a:lnTo>
                    <a:pt x="183" y="622"/>
                  </a:lnTo>
                  <a:lnTo>
                    <a:pt x="174" y="584"/>
                  </a:lnTo>
                  <a:close/>
                  <a:moveTo>
                    <a:pt x="118" y="464"/>
                  </a:moveTo>
                  <a:lnTo>
                    <a:pt x="119" y="464"/>
                  </a:lnTo>
                  <a:lnTo>
                    <a:pt x="128" y="478"/>
                  </a:lnTo>
                  <a:lnTo>
                    <a:pt x="138" y="493"/>
                  </a:lnTo>
                  <a:lnTo>
                    <a:pt x="147" y="510"/>
                  </a:lnTo>
                  <a:lnTo>
                    <a:pt x="157" y="532"/>
                  </a:lnTo>
                  <a:lnTo>
                    <a:pt x="167" y="556"/>
                  </a:lnTo>
                  <a:lnTo>
                    <a:pt x="175" y="582"/>
                  </a:lnTo>
                  <a:lnTo>
                    <a:pt x="173" y="582"/>
                  </a:lnTo>
                  <a:lnTo>
                    <a:pt x="165" y="556"/>
                  </a:lnTo>
                  <a:lnTo>
                    <a:pt x="156" y="533"/>
                  </a:lnTo>
                  <a:lnTo>
                    <a:pt x="146" y="512"/>
                  </a:lnTo>
                  <a:lnTo>
                    <a:pt x="136" y="494"/>
                  </a:lnTo>
                  <a:lnTo>
                    <a:pt x="127" y="478"/>
                  </a:lnTo>
                  <a:lnTo>
                    <a:pt x="118" y="464"/>
                  </a:lnTo>
                  <a:close/>
                  <a:moveTo>
                    <a:pt x="58" y="363"/>
                  </a:moveTo>
                  <a:lnTo>
                    <a:pt x="59" y="363"/>
                  </a:lnTo>
                  <a:lnTo>
                    <a:pt x="69" y="383"/>
                  </a:lnTo>
                  <a:lnTo>
                    <a:pt x="80" y="399"/>
                  </a:lnTo>
                  <a:lnTo>
                    <a:pt x="88" y="414"/>
                  </a:lnTo>
                  <a:lnTo>
                    <a:pt x="96" y="427"/>
                  </a:lnTo>
                  <a:lnTo>
                    <a:pt x="103" y="438"/>
                  </a:lnTo>
                  <a:lnTo>
                    <a:pt x="111" y="449"/>
                  </a:lnTo>
                  <a:lnTo>
                    <a:pt x="119" y="462"/>
                  </a:lnTo>
                  <a:lnTo>
                    <a:pt x="117" y="462"/>
                  </a:lnTo>
                  <a:lnTo>
                    <a:pt x="113" y="456"/>
                  </a:lnTo>
                  <a:lnTo>
                    <a:pt x="109" y="450"/>
                  </a:lnTo>
                  <a:lnTo>
                    <a:pt x="102" y="439"/>
                  </a:lnTo>
                  <a:lnTo>
                    <a:pt x="94" y="428"/>
                  </a:lnTo>
                  <a:lnTo>
                    <a:pt x="86" y="415"/>
                  </a:lnTo>
                  <a:lnTo>
                    <a:pt x="77" y="400"/>
                  </a:lnTo>
                  <a:lnTo>
                    <a:pt x="68" y="383"/>
                  </a:lnTo>
                  <a:lnTo>
                    <a:pt x="58" y="363"/>
                  </a:lnTo>
                  <a:close/>
                  <a:moveTo>
                    <a:pt x="28" y="252"/>
                  </a:moveTo>
                  <a:lnTo>
                    <a:pt x="29" y="252"/>
                  </a:lnTo>
                  <a:lnTo>
                    <a:pt x="34" y="282"/>
                  </a:lnTo>
                  <a:lnTo>
                    <a:pt x="40" y="310"/>
                  </a:lnTo>
                  <a:lnTo>
                    <a:pt x="47" y="334"/>
                  </a:lnTo>
                  <a:lnTo>
                    <a:pt x="55" y="354"/>
                  </a:lnTo>
                  <a:lnTo>
                    <a:pt x="57" y="357"/>
                  </a:lnTo>
                  <a:lnTo>
                    <a:pt x="58" y="361"/>
                  </a:lnTo>
                  <a:lnTo>
                    <a:pt x="56" y="361"/>
                  </a:lnTo>
                  <a:lnTo>
                    <a:pt x="56" y="359"/>
                  </a:lnTo>
                  <a:lnTo>
                    <a:pt x="55" y="357"/>
                  </a:lnTo>
                  <a:lnTo>
                    <a:pt x="53" y="355"/>
                  </a:lnTo>
                  <a:lnTo>
                    <a:pt x="45" y="335"/>
                  </a:lnTo>
                  <a:lnTo>
                    <a:pt x="39" y="311"/>
                  </a:lnTo>
                  <a:lnTo>
                    <a:pt x="33" y="283"/>
                  </a:lnTo>
                  <a:lnTo>
                    <a:pt x="28" y="252"/>
                  </a:lnTo>
                  <a:close/>
                  <a:moveTo>
                    <a:pt x="13" y="129"/>
                  </a:moveTo>
                  <a:lnTo>
                    <a:pt x="15" y="129"/>
                  </a:lnTo>
                  <a:lnTo>
                    <a:pt x="19" y="173"/>
                  </a:lnTo>
                  <a:lnTo>
                    <a:pt x="24" y="213"/>
                  </a:lnTo>
                  <a:lnTo>
                    <a:pt x="29" y="250"/>
                  </a:lnTo>
                  <a:lnTo>
                    <a:pt x="27" y="250"/>
                  </a:lnTo>
                  <a:lnTo>
                    <a:pt x="22" y="213"/>
                  </a:lnTo>
                  <a:lnTo>
                    <a:pt x="18" y="173"/>
                  </a:lnTo>
                  <a:lnTo>
                    <a:pt x="13" y="129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4"/>
                  </a:lnTo>
                  <a:lnTo>
                    <a:pt x="3" y="11"/>
                  </a:lnTo>
                  <a:lnTo>
                    <a:pt x="11" y="91"/>
                  </a:lnTo>
                  <a:lnTo>
                    <a:pt x="13" y="110"/>
                  </a:lnTo>
                  <a:lnTo>
                    <a:pt x="15" y="127"/>
                  </a:lnTo>
                  <a:lnTo>
                    <a:pt x="13" y="127"/>
                  </a:lnTo>
                  <a:lnTo>
                    <a:pt x="11" y="110"/>
                  </a:lnTo>
                  <a:lnTo>
                    <a:pt x="10" y="92"/>
                  </a:lnTo>
                  <a:lnTo>
                    <a:pt x="1" y="11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2924175" y="1924051"/>
              <a:ext cx="2271713" cy="3024188"/>
            </a:xfrm>
            <a:custGeom>
              <a:avLst/>
              <a:gdLst/>
              <a:ahLst/>
              <a:cxnLst>
                <a:cxn ang="0">
                  <a:pos x="711" y="1904"/>
                </a:cxn>
                <a:cxn ang="0">
                  <a:pos x="832" y="1851"/>
                </a:cxn>
                <a:cxn ang="0">
                  <a:pos x="713" y="1902"/>
                </a:cxn>
                <a:cxn ang="0">
                  <a:pos x="753" y="1886"/>
                </a:cxn>
                <a:cxn ang="0">
                  <a:pos x="936" y="1780"/>
                </a:cxn>
                <a:cxn ang="0">
                  <a:pos x="940" y="1777"/>
                </a:cxn>
                <a:cxn ang="0">
                  <a:pos x="1202" y="1418"/>
                </a:cxn>
                <a:cxn ang="0">
                  <a:pos x="1182" y="1481"/>
                </a:cxn>
                <a:cxn ang="0">
                  <a:pos x="1099" y="1617"/>
                </a:cxn>
                <a:cxn ang="0">
                  <a:pos x="1057" y="1666"/>
                </a:cxn>
                <a:cxn ang="0">
                  <a:pos x="1057" y="1664"/>
                </a:cxn>
                <a:cxn ang="0">
                  <a:pos x="1152" y="1536"/>
                </a:cxn>
                <a:cxn ang="0">
                  <a:pos x="1198" y="1436"/>
                </a:cxn>
                <a:cxn ang="0">
                  <a:pos x="154" y="1474"/>
                </a:cxn>
                <a:cxn ang="0">
                  <a:pos x="305" y="1590"/>
                </a:cxn>
                <a:cxn ang="0">
                  <a:pos x="515" y="1659"/>
                </a:cxn>
                <a:cxn ang="0">
                  <a:pos x="657" y="1670"/>
                </a:cxn>
                <a:cxn ang="0">
                  <a:pos x="723" y="1665"/>
                </a:cxn>
                <a:cxn ang="0">
                  <a:pos x="849" y="1636"/>
                </a:cxn>
                <a:cxn ang="0">
                  <a:pos x="963" y="1586"/>
                </a:cxn>
                <a:cxn ang="0">
                  <a:pos x="1099" y="1496"/>
                </a:cxn>
                <a:cxn ang="0">
                  <a:pos x="1174" y="1432"/>
                </a:cxn>
                <a:cxn ang="0">
                  <a:pos x="1198" y="1418"/>
                </a:cxn>
                <a:cxn ang="0">
                  <a:pos x="1174" y="1435"/>
                </a:cxn>
                <a:cxn ang="0">
                  <a:pos x="1101" y="1497"/>
                </a:cxn>
                <a:cxn ang="0">
                  <a:pos x="964" y="1588"/>
                </a:cxn>
                <a:cxn ang="0">
                  <a:pos x="851" y="1637"/>
                </a:cxn>
                <a:cxn ang="0">
                  <a:pos x="730" y="1665"/>
                </a:cxn>
                <a:cxn ang="0">
                  <a:pos x="622" y="1671"/>
                </a:cxn>
                <a:cxn ang="0">
                  <a:pos x="462" y="1650"/>
                </a:cxn>
                <a:cxn ang="0">
                  <a:pos x="266" y="1570"/>
                </a:cxn>
                <a:cxn ang="0">
                  <a:pos x="128" y="1446"/>
                </a:cxn>
                <a:cxn ang="0">
                  <a:pos x="1198" y="1416"/>
                </a:cxn>
                <a:cxn ang="0">
                  <a:pos x="7" y="1159"/>
                </a:cxn>
                <a:cxn ang="0">
                  <a:pos x="82" y="1376"/>
                </a:cxn>
                <a:cxn ang="0">
                  <a:pos x="39" y="1291"/>
                </a:cxn>
                <a:cxn ang="0">
                  <a:pos x="0" y="1095"/>
                </a:cxn>
                <a:cxn ang="0">
                  <a:pos x="19" y="924"/>
                </a:cxn>
                <a:cxn ang="0">
                  <a:pos x="0" y="1093"/>
                </a:cxn>
                <a:cxn ang="0">
                  <a:pos x="31" y="885"/>
                </a:cxn>
                <a:cxn ang="0">
                  <a:pos x="252" y="619"/>
                </a:cxn>
                <a:cxn ang="0">
                  <a:pos x="91" y="773"/>
                </a:cxn>
                <a:cxn ang="0">
                  <a:pos x="144" y="706"/>
                </a:cxn>
                <a:cxn ang="0">
                  <a:pos x="651" y="474"/>
                </a:cxn>
                <a:cxn ang="0">
                  <a:pos x="473" y="519"/>
                </a:cxn>
                <a:cxn ang="0">
                  <a:pos x="293" y="592"/>
                </a:cxn>
                <a:cxn ang="0">
                  <a:pos x="514" y="506"/>
                </a:cxn>
                <a:cxn ang="0">
                  <a:pos x="1056" y="373"/>
                </a:cxn>
                <a:cxn ang="0">
                  <a:pos x="695" y="466"/>
                </a:cxn>
                <a:cxn ang="0">
                  <a:pos x="762" y="449"/>
                </a:cxn>
                <a:cxn ang="0">
                  <a:pos x="1248" y="262"/>
                </a:cxn>
                <a:cxn ang="0">
                  <a:pos x="1134" y="343"/>
                </a:cxn>
                <a:cxn ang="0">
                  <a:pos x="1097" y="356"/>
                </a:cxn>
                <a:cxn ang="0">
                  <a:pos x="1248" y="262"/>
                </a:cxn>
                <a:cxn ang="0">
                  <a:pos x="1279" y="234"/>
                </a:cxn>
                <a:cxn ang="0">
                  <a:pos x="1324" y="173"/>
                </a:cxn>
                <a:cxn ang="0">
                  <a:pos x="1426" y="8"/>
                </a:cxn>
                <a:cxn ang="0">
                  <a:pos x="1348" y="137"/>
                </a:cxn>
                <a:cxn ang="0">
                  <a:pos x="1429" y="0"/>
                </a:cxn>
                <a:cxn ang="0">
                  <a:pos x="1429" y="0"/>
                </a:cxn>
              </a:cxnLst>
              <a:rect l="0" t="0" r="r" b="b"/>
              <a:pathLst>
                <a:path w="1431" h="1905">
                  <a:moveTo>
                    <a:pt x="711" y="1904"/>
                  </a:moveTo>
                  <a:lnTo>
                    <a:pt x="712" y="1904"/>
                  </a:lnTo>
                  <a:lnTo>
                    <a:pt x="712" y="1905"/>
                  </a:lnTo>
                  <a:lnTo>
                    <a:pt x="711" y="1905"/>
                  </a:lnTo>
                  <a:lnTo>
                    <a:pt x="711" y="1904"/>
                  </a:lnTo>
                  <a:close/>
                  <a:moveTo>
                    <a:pt x="936" y="1780"/>
                  </a:moveTo>
                  <a:lnTo>
                    <a:pt x="938" y="1780"/>
                  </a:lnTo>
                  <a:lnTo>
                    <a:pt x="904" y="1805"/>
                  </a:lnTo>
                  <a:lnTo>
                    <a:pt x="869" y="1829"/>
                  </a:lnTo>
                  <a:lnTo>
                    <a:pt x="832" y="1851"/>
                  </a:lnTo>
                  <a:lnTo>
                    <a:pt x="794" y="1870"/>
                  </a:lnTo>
                  <a:lnTo>
                    <a:pt x="754" y="1887"/>
                  </a:lnTo>
                  <a:lnTo>
                    <a:pt x="714" y="1901"/>
                  </a:lnTo>
                  <a:lnTo>
                    <a:pt x="714" y="1902"/>
                  </a:lnTo>
                  <a:lnTo>
                    <a:pt x="713" y="1902"/>
                  </a:lnTo>
                  <a:lnTo>
                    <a:pt x="713" y="1903"/>
                  </a:lnTo>
                  <a:lnTo>
                    <a:pt x="712" y="1903"/>
                  </a:lnTo>
                  <a:lnTo>
                    <a:pt x="712" y="1901"/>
                  </a:lnTo>
                  <a:lnTo>
                    <a:pt x="713" y="1900"/>
                  </a:lnTo>
                  <a:lnTo>
                    <a:pt x="753" y="1886"/>
                  </a:lnTo>
                  <a:lnTo>
                    <a:pt x="792" y="1870"/>
                  </a:lnTo>
                  <a:lnTo>
                    <a:pt x="830" y="1850"/>
                  </a:lnTo>
                  <a:lnTo>
                    <a:pt x="867" y="1828"/>
                  </a:lnTo>
                  <a:lnTo>
                    <a:pt x="902" y="1805"/>
                  </a:lnTo>
                  <a:lnTo>
                    <a:pt x="936" y="1780"/>
                  </a:lnTo>
                  <a:close/>
                  <a:moveTo>
                    <a:pt x="1047" y="1676"/>
                  </a:moveTo>
                  <a:lnTo>
                    <a:pt x="1049" y="1676"/>
                  </a:lnTo>
                  <a:lnTo>
                    <a:pt x="1015" y="1711"/>
                  </a:lnTo>
                  <a:lnTo>
                    <a:pt x="979" y="1745"/>
                  </a:lnTo>
                  <a:lnTo>
                    <a:pt x="940" y="1777"/>
                  </a:lnTo>
                  <a:lnTo>
                    <a:pt x="938" y="1777"/>
                  </a:lnTo>
                  <a:lnTo>
                    <a:pt x="977" y="1745"/>
                  </a:lnTo>
                  <a:lnTo>
                    <a:pt x="1013" y="1711"/>
                  </a:lnTo>
                  <a:lnTo>
                    <a:pt x="1047" y="1676"/>
                  </a:lnTo>
                  <a:close/>
                  <a:moveTo>
                    <a:pt x="1202" y="1418"/>
                  </a:moveTo>
                  <a:lnTo>
                    <a:pt x="1203" y="1418"/>
                  </a:lnTo>
                  <a:lnTo>
                    <a:pt x="1200" y="1435"/>
                  </a:lnTo>
                  <a:lnTo>
                    <a:pt x="1194" y="1453"/>
                  </a:lnTo>
                  <a:lnTo>
                    <a:pt x="1192" y="1458"/>
                  </a:lnTo>
                  <a:lnTo>
                    <a:pt x="1182" y="1481"/>
                  </a:lnTo>
                  <a:lnTo>
                    <a:pt x="1170" y="1506"/>
                  </a:lnTo>
                  <a:lnTo>
                    <a:pt x="1155" y="1533"/>
                  </a:lnTo>
                  <a:lnTo>
                    <a:pt x="1139" y="1560"/>
                  </a:lnTo>
                  <a:lnTo>
                    <a:pt x="1120" y="1589"/>
                  </a:lnTo>
                  <a:lnTo>
                    <a:pt x="1099" y="1617"/>
                  </a:lnTo>
                  <a:lnTo>
                    <a:pt x="1097" y="1619"/>
                  </a:lnTo>
                  <a:lnTo>
                    <a:pt x="1095" y="1621"/>
                  </a:lnTo>
                  <a:lnTo>
                    <a:pt x="1078" y="1643"/>
                  </a:lnTo>
                  <a:lnTo>
                    <a:pt x="1059" y="1665"/>
                  </a:lnTo>
                  <a:lnTo>
                    <a:pt x="1057" y="1666"/>
                  </a:lnTo>
                  <a:lnTo>
                    <a:pt x="1054" y="1670"/>
                  </a:lnTo>
                  <a:lnTo>
                    <a:pt x="1051" y="1674"/>
                  </a:lnTo>
                  <a:lnTo>
                    <a:pt x="1049" y="1674"/>
                  </a:lnTo>
                  <a:lnTo>
                    <a:pt x="1056" y="1665"/>
                  </a:lnTo>
                  <a:lnTo>
                    <a:pt x="1057" y="1664"/>
                  </a:lnTo>
                  <a:lnTo>
                    <a:pt x="1091" y="1624"/>
                  </a:lnTo>
                  <a:lnTo>
                    <a:pt x="1094" y="1620"/>
                  </a:lnTo>
                  <a:lnTo>
                    <a:pt x="1115" y="1591"/>
                  </a:lnTo>
                  <a:lnTo>
                    <a:pt x="1134" y="1563"/>
                  </a:lnTo>
                  <a:lnTo>
                    <a:pt x="1152" y="1536"/>
                  </a:lnTo>
                  <a:lnTo>
                    <a:pt x="1166" y="1509"/>
                  </a:lnTo>
                  <a:lnTo>
                    <a:pt x="1179" y="1485"/>
                  </a:lnTo>
                  <a:lnTo>
                    <a:pt x="1190" y="1461"/>
                  </a:lnTo>
                  <a:lnTo>
                    <a:pt x="1191" y="1456"/>
                  </a:lnTo>
                  <a:lnTo>
                    <a:pt x="1198" y="1436"/>
                  </a:lnTo>
                  <a:lnTo>
                    <a:pt x="1202" y="1418"/>
                  </a:lnTo>
                  <a:close/>
                  <a:moveTo>
                    <a:pt x="107" y="1418"/>
                  </a:moveTo>
                  <a:lnTo>
                    <a:pt x="109" y="1418"/>
                  </a:lnTo>
                  <a:lnTo>
                    <a:pt x="131" y="1446"/>
                  </a:lnTo>
                  <a:lnTo>
                    <a:pt x="154" y="1474"/>
                  </a:lnTo>
                  <a:lnTo>
                    <a:pt x="179" y="1500"/>
                  </a:lnTo>
                  <a:lnTo>
                    <a:pt x="208" y="1525"/>
                  </a:lnTo>
                  <a:lnTo>
                    <a:pt x="237" y="1549"/>
                  </a:lnTo>
                  <a:lnTo>
                    <a:pt x="270" y="1570"/>
                  </a:lnTo>
                  <a:lnTo>
                    <a:pt x="305" y="1590"/>
                  </a:lnTo>
                  <a:lnTo>
                    <a:pt x="342" y="1608"/>
                  </a:lnTo>
                  <a:lnTo>
                    <a:pt x="381" y="1624"/>
                  </a:lnTo>
                  <a:lnTo>
                    <a:pt x="423" y="1638"/>
                  </a:lnTo>
                  <a:lnTo>
                    <a:pt x="468" y="1650"/>
                  </a:lnTo>
                  <a:lnTo>
                    <a:pt x="515" y="1659"/>
                  </a:lnTo>
                  <a:lnTo>
                    <a:pt x="565" y="1665"/>
                  </a:lnTo>
                  <a:lnTo>
                    <a:pt x="617" y="1669"/>
                  </a:lnTo>
                  <a:lnTo>
                    <a:pt x="624" y="1669"/>
                  </a:lnTo>
                  <a:lnTo>
                    <a:pt x="639" y="1670"/>
                  </a:lnTo>
                  <a:lnTo>
                    <a:pt x="657" y="1670"/>
                  </a:lnTo>
                  <a:lnTo>
                    <a:pt x="672" y="1669"/>
                  </a:lnTo>
                  <a:lnTo>
                    <a:pt x="675" y="1669"/>
                  </a:lnTo>
                  <a:lnTo>
                    <a:pt x="677" y="1668"/>
                  </a:lnTo>
                  <a:lnTo>
                    <a:pt x="680" y="1668"/>
                  </a:lnTo>
                  <a:lnTo>
                    <a:pt x="723" y="1665"/>
                  </a:lnTo>
                  <a:lnTo>
                    <a:pt x="765" y="1658"/>
                  </a:lnTo>
                  <a:lnTo>
                    <a:pt x="804" y="1649"/>
                  </a:lnTo>
                  <a:lnTo>
                    <a:pt x="805" y="1649"/>
                  </a:lnTo>
                  <a:lnTo>
                    <a:pt x="807" y="1648"/>
                  </a:lnTo>
                  <a:lnTo>
                    <a:pt x="849" y="1636"/>
                  </a:lnTo>
                  <a:lnTo>
                    <a:pt x="888" y="1621"/>
                  </a:lnTo>
                  <a:lnTo>
                    <a:pt x="926" y="1605"/>
                  </a:lnTo>
                  <a:lnTo>
                    <a:pt x="961" y="1587"/>
                  </a:lnTo>
                  <a:lnTo>
                    <a:pt x="962" y="1586"/>
                  </a:lnTo>
                  <a:lnTo>
                    <a:pt x="963" y="1586"/>
                  </a:lnTo>
                  <a:lnTo>
                    <a:pt x="995" y="1568"/>
                  </a:lnTo>
                  <a:lnTo>
                    <a:pt x="1024" y="1550"/>
                  </a:lnTo>
                  <a:lnTo>
                    <a:pt x="1052" y="1531"/>
                  </a:lnTo>
                  <a:lnTo>
                    <a:pt x="1077" y="1513"/>
                  </a:lnTo>
                  <a:lnTo>
                    <a:pt x="1099" y="1496"/>
                  </a:lnTo>
                  <a:lnTo>
                    <a:pt x="1120" y="1479"/>
                  </a:lnTo>
                  <a:lnTo>
                    <a:pt x="1138" y="1464"/>
                  </a:lnTo>
                  <a:lnTo>
                    <a:pt x="1154" y="1450"/>
                  </a:lnTo>
                  <a:lnTo>
                    <a:pt x="1165" y="1440"/>
                  </a:lnTo>
                  <a:lnTo>
                    <a:pt x="1174" y="1432"/>
                  </a:lnTo>
                  <a:lnTo>
                    <a:pt x="1176" y="1432"/>
                  </a:lnTo>
                  <a:lnTo>
                    <a:pt x="1176" y="1431"/>
                  </a:lnTo>
                  <a:lnTo>
                    <a:pt x="1187" y="1423"/>
                  </a:lnTo>
                  <a:lnTo>
                    <a:pt x="1195" y="1418"/>
                  </a:lnTo>
                  <a:lnTo>
                    <a:pt x="1198" y="1418"/>
                  </a:lnTo>
                  <a:lnTo>
                    <a:pt x="1192" y="1421"/>
                  </a:lnTo>
                  <a:lnTo>
                    <a:pt x="1185" y="1426"/>
                  </a:lnTo>
                  <a:lnTo>
                    <a:pt x="1176" y="1434"/>
                  </a:lnTo>
                  <a:lnTo>
                    <a:pt x="1175" y="1435"/>
                  </a:lnTo>
                  <a:lnTo>
                    <a:pt x="1174" y="1435"/>
                  </a:lnTo>
                  <a:lnTo>
                    <a:pt x="1165" y="1443"/>
                  </a:lnTo>
                  <a:lnTo>
                    <a:pt x="1155" y="1451"/>
                  </a:lnTo>
                  <a:lnTo>
                    <a:pt x="1139" y="1465"/>
                  </a:lnTo>
                  <a:lnTo>
                    <a:pt x="1121" y="1480"/>
                  </a:lnTo>
                  <a:lnTo>
                    <a:pt x="1101" y="1497"/>
                  </a:lnTo>
                  <a:lnTo>
                    <a:pt x="1078" y="1514"/>
                  </a:lnTo>
                  <a:lnTo>
                    <a:pt x="1052" y="1533"/>
                  </a:lnTo>
                  <a:lnTo>
                    <a:pt x="1025" y="1551"/>
                  </a:lnTo>
                  <a:lnTo>
                    <a:pt x="996" y="1570"/>
                  </a:lnTo>
                  <a:lnTo>
                    <a:pt x="964" y="1588"/>
                  </a:lnTo>
                  <a:lnTo>
                    <a:pt x="963" y="1588"/>
                  </a:lnTo>
                  <a:lnTo>
                    <a:pt x="962" y="1589"/>
                  </a:lnTo>
                  <a:lnTo>
                    <a:pt x="927" y="1606"/>
                  </a:lnTo>
                  <a:lnTo>
                    <a:pt x="890" y="1623"/>
                  </a:lnTo>
                  <a:lnTo>
                    <a:pt x="851" y="1637"/>
                  </a:lnTo>
                  <a:lnTo>
                    <a:pt x="810" y="1650"/>
                  </a:lnTo>
                  <a:lnTo>
                    <a:pt x="808" y="1650"/>
                  </a:lnTo>
                  <a:lnTo>
                    <a:pt x="807" y="1650"/>
                  </a:lnTo>
                  <a:lnTo>
                    <a:pt x="769" y="1659"/>
                  </a:lnTo>
                  <a:lnTo>
                    <a:pt x="730" y="1665"/>
                  </a:lnTo>
                  <a:lnTo>
                    <a:pt x="688" y="1670"/>
                  </a:lnTo>
                  <a:lnTo>
                    <a:pt x="684" y="1670"/>
                  </a:lnTo>
                  <a:lnTo>
                    <a:pt x="680" y="1671"/>
                  </a:lnTo>
                  <a:lnTo>
                    <a:pt x="661" y="1671"/>
                  </a:lnTo>
                  <a:lnTo>
                    <a:pt x="622" y="1671"/>
                  </a:lnTo>
                  <a:lnTo>
                    <a:pt x="619" y="1671"/>
                  </a:lnTo>
                  <a:lnTo>
                    <a:pt x="610" y="1671"/>
                  </a:lnTo>
                  <a:lnTo>
                    <a:pt x="558" y="1666"/>
                  </a:lnTo>
                  <a:lnTo>
                    <a:pt x="509" y="1660"/>
                  </a:lnTo>
                  <a:lnTo>
                    <a:pt x="462" y="1650"/>
                  </a:lnTo>
                  <a:lnTo>
                    <a:pt x="418" y="1639"/>
                  </a:lnTo>
                  <a:lnTo>
                    <a:pt x="377" y="1625"/>
                  </a:lnTo>
                  <a:lnTo>
                    <a:pt x="338" y="1608"/>
                  </a:lnTo>
                  <a:lnTo>
                    <a:pt x="300" y="1590"/>
                  </a:lnTo>
                  <a:lnTo>
                    <a:pt x="266" y="1570"/>
                  </a:lnTo>
                  <a:lnTo>
                    <a:pt x="234" y="1549"/>
                  </a:lnTo>
                  <a:lnTo>
                    <a:pt x="205" y="1525"/>
                  </a:lnTo>
                  <a:lnTo>
                    <a:pt x="177" y="1500"/>
                  </a:lnTo>
                  <a:lnTo>
                    <a:pt x="151" y="1474"/>
                  </a:lnTo>
                  <a:lnTo>
                    <a:pt x="128" y="1446"/>
                  </a:lnTo>
                  <a:lnTo>
                    <a:pt x="107" y="1418"/>
                  </a:lnTo>
                  <a:close/>
                  <a:moveTo>
                    <a:pt x="1199" y="1416"/>
                  </a:moveTo>
                  <a:lnTo>
                    <a:pt x="1203" y="1416"/>
                  </a:lnTo>
                  <a:lnTo>
                    <a:pt x="1203" y="1416"/>
                  </a:lnTo>
                  <a:lnTo>
                    <a:pt x="1198" y="1416"/>
                  </a:lnTo>
                  <a:lnTo>
                    <a:pt x="1199" y="1416"/>
                  </a:lnTo>
                  <a:close/>
                  <a:moveTo>
                    <a:pt x="0" y="1095"/>
                  </a:moveTo>
                  <a:lnTo>
                    <a:pt x="1" y="1095"/>
                  </a:lnTo>
                  <a:lnTo>
                    <a:pt x="3" y="1127"/>
                  </a:lnTo>
                  <a:lnTo>
                    <a:pt x="7" y="1159"/>
                  </a:lnTo>
                  <a:lnTo>
                    <a:pt x="15" y="1203"/>
                  </a:lnTo>
                  <a:lnTo>
                    <a:pt x="26" y="1247"/>
                  </a:lnTo>
                  <a:lnTo>
                    <a:pt x="41" y="1291"/>
                  </a:lnTo>
                  <a:lnTo>
                    <a:pt x="59" y="1334"/>
                  </a:lnTo>
                  <a:lnTo>
                    <a:pt x="82" y="1376"/>
                  </a:lnTo>
                  <a:lnTo>
                    <a:pt x="107" y="1416"/>
                  </a:lnTo>
                  <a:lnTo>
                    <a:pt x="105" y="1416"/>
                  </a:lnTo>
                  <a:lnTo>
                    <a:pt x="80" y="1376"/>
                  </a:lnTo>
                  <a:lnTo>
                    <a:pt x="57" y="1334"/>
                  </a:lnTo>
                  <a:lnTo>
                    <a:pt x="39" y="1291"/>
                  </a:lnTo>
                  <a:lnTo>
                    <a:pt x="24" y="1247"/>
                  </a:lnTo>
                  <a:lnTo>
                    <a:pt x="14" y="1203"/>
                  </a:lnTo>
                  <a:lnTo>
                    <a:pt x="6" y="1159"/>
                  </a:lnTo>
                  <a:lnTo>
                    <a:pt x="2" y="1127"/>
                  </a:lnTo>
                  <a:lnTo>
                    <a:pt x="0" y="1095"/>
                  </a:lnTo>
                  <a:close/>
                  <a:moveTo>
                    <a:pt x="65" y="811"/>
                  </a:moveTo>
                  <a:lnTo>
                    <a:pt x="67" y="811"/>
                  </a:lnTo>
                  <a:lnTo>
                    <a:pt x="48" y="847"/>
                  </a:lnTo>
                  <a:lnTo>
                    <a:pt x="32" y="885"/>
                  </a:lnTo>
                  <a:lnTo>
                    <a:pt x="19" y="924"/>
                  </a:lnTo>
                  <a:lnTo>
                    <a:pt x="10" y="965"/>
                  </a:lnTo>
                  <a:lnTo>
                    <a:pt x="4" y="1006"/>
                  </a:lnTo>
                  <a:lnTo>
                    <a:pt x="1" y="1049"/>
                  </a:lnTo>
                  <a:lnTo>
                    <a:pt x="1" y="1093"/>
                  </a:lnTo>
                  <a:lnTo>
                    <a:pt x="0" y="1093"/>
                  </a:lnTo>
                  <a:lnTo>
                    <a:pt x="0" y="1049"/>
                  </a:lnTo>
                  <a:lnTo>
                    <a:pt x="3" y="1006"/>
                  </a:lnTo>
                  <a:lnTo>
                    <a:pt x="8" y="965"/>
                  </a:lnTo>
                  <a:lnTo>
                    <a:pt x="18" y="924"/>
                  </a:lnTo>
                  <a:lnTo>
                    <a:pt x="31" y="885"/>
                  </a:lnTo>
                  <a:lnTo>
                    <a:pt x="46" y="847"/>
                  </a:lnTo>
                  <a:lnTo>
                    <a:pt x="65" y="811"/>
                  </a:lnTo>
                  <a:close/>
                  <a:moveTo>
                    <a:pt x="290" y="594"/>
                  </a:moveTo>
                  <a:lnTo>
                    <a:pt x="293" y="594"/>
                  </a:lnTo>
                  <a:lnTo>
                    <a:pt x="252" y="619"/>
                  </a:lnTo>
                  <a:lnTo>
                    <a:pt x="213" y="647"/>
                  </a:lnTo>
                  <a:lnTo>
                    <a:pt x="178" y="676"/>
                  </a:lnTo>
                  <a:lnTo>
                    <a:pt x="146" y="706"/>
                  </a:lnTo>
                  <a:lnTo>
                    <a:pt x="117" y="739"/>
                  </a:lnTo>
                  <a:lnTo>
                    <a:pt x="91" y="773"/>
                  </a:lnTo>
                  <a:lnTo>
                    <a:pt x="68" y="809"/>
                  </a:lnTo>
                  <a:lnTo>
                    <a:pt x="66" y="809"/>
                  </a:lnTo>
                  <a:lnTo>
                    <a:pt x="88" y="773"/>
                  </a:lnTo>
                  <a:lnTo>
                    <a:pt x="115" y="739"/>
                  </a:lnTo>
                  <a:lnTo>
                    <a:pt x="144" y="706"/>
                  </a:lnTo>
                  <a:lnTo>
                    <a:pt x="176" y="676"/>
                  </a:lnTo>
                  <a:lnTo>
                    <a:pt x="210" y="647"/>
                  </a:lnTo>
                  <a:lnTo>
                    <a:pt x="248" y="619"/>
                  </a:lnTo>
                  <a:lnTo>
                    <a:pt x="290" y="594"/>
                  </a:lnTo>
                  <a:close/>
                  <a:moveTo>
                    <a:pt x="651" y="474"/>
                  </a:moveTo>
                  <a:lnTo>
                    <a:pt x="659" y="474"/>
                  </a:lnTo>
                  <a:lnTo>
                    <a:pt x="610" y="485"/>
                  </a:lnTo>
                  <a:lnTo>
                    <a:pt x="562" y="496"/>
                  </a:lnTo>
                  <a:lnTo>
                    <a:pt x="517" y="507"/>
                  </a:lnTo>
                  <a:lnTo>
                    <a:pt x="473" y="519"/>
                  </a:lnTo>
                  <a:lnTo>
                    <a:pt x="433" y="531"/>
                  </a:lnTo>
                  <a:lnTo>
                    <a:pt x="385" y="549"/>
                  </a:lnTo>
                  <a:lnTo>
                    <a:pt x="340" y="570"/>
                  </a:lnTo>
                  <a:lnTo>
                    <a:pt x="296" y="592"/>
                  </a:lnTo>
                  <a:lnTo>
                    <a:pt x="293" y="592"/>
                  </a:lnTo>
                  <a:lnTo>
                    <a:pt x="337" y="570"/>
                  </a:lnTo>
                  <a:lnTo>
                    <a:pt x="383" y="549"/>
                  </a:lnTo>
                  <a:lnTo>
                    <a:pt x="433" y="530"/>
                  </a:lnTo>
                  <a:lnTo>
                    <a:pt x="473" y="517"/>
                  </a:lnTo>
                  <a:lnTo>
                    <a:pt x="514" y="506"/>
                  </a:lnTo>
                  <a:lnTo>
                    <a:pt x="558" y="495"/>
                  </a:lnTo>
                  <a:lnTo>
                    <a:pt x="603" y="484"/>
                  </a:lnTo>
                  <a:lnTo>
                    <a:pt x="651" y="474"/>
                  </a:lnTo>
                  <a:close/>
                  <a:moveTo>
                    <a:pt x="1051" y="373"/>
                  </a:moveTo>
                  <a:lnTo>
                    <a:pt x="1056" y="373"/>
                  </a:lnTo>
                  <a:lnTo>
                    <a:pt x="983" y="396"/>
                  </a:lnTo>
                  <a:lnTo>
                    <a:pt x="909" y="416"/>
                  </a:lnTo>
                  <a:lnTo>
                    <a:pt x="837" y="434"/>
                  </a:lnTo>
                  <a:lnTo>
                    <a:pt x="765" y="451"/>
                  </a:lnTo>
                  <a:lnTo>
                    <a:pt x="695" y="466"/>
                  </a:lnTo>
                  <a:lnTo>
                    <a:pt x="667" y="472"/>
                  </a:lnTo>
                  <a:lnTo>
                    <a:pt x="659" y="472"/>
                  </a:lnTo>
                  <a:lnTo>
                    <a:pt x="676" y="468"/>
                  </a:lnTo>
                  <a:lnTo>
                    <a:pt x="694" y="464"/>
                  </a:lnTo>
                  <a:lnTo>
                    <a:pt x="762" y="449"/>
                  </a:lnTo>
                  <a:lnTo>
                    <a:pt x="834" y="433"/>
                  </a:lnTo>
                  <a:lnTo>
                    <a:pt x="906" y="415"/>
                  </a:lnTo>
                  <a:lnTo>
                    <a:pt x="978" y="395"/>
                  </a:lnTo>
                  <a:lnTo>
                    <a:pt x="1051" y="373"/>
                  </a:lnTo>
                  <a:close/>
                  <a:moveTo>
                    <a:pt x="1248" y="262"/>
                  </a:moveTo>
                  <a:lnTo>
                    <a:pt x="1251" y="262"/>
                  </a:lnTo>
                  <a:lnTo>
                    <a:pt x="1225" y="285"/>
                  </a:lnTo>
                  <a:lnTo>
                    <a:pt x="1197" y="306"/>
                  </a:lnTo>
                  <a:lnTo>
                    <a:pt x="1166" y="326"/>
                  </a:lnTo>
                  <a:lnTo>
                    <a:pt x="1134" y="343"/>
                  </a:lnTo>
                  <a:lnTo>
                    <a:pt x="1097" y="358"/>
                  </a:lnTo>
                  <a:lnTo>
                    <a:pt x="1079" y="365"/>
                  </a:lnTo>
                  <a:lnTo>
                    <a:pt x="1061" y="371"/>
                  </a:lnTo>
                  <a:lnTo>
                    <a:pt x="1056" y="371"/>
                  </a:lnTo>
                  <a:lnTo>
                    <a:pt x="1097" y="356"/>
                  </a:lnTo>
                  <a:lnTo>
                    <a:pt x="1132" y="341"/>
                  </a:lnTo>
                  <a:lnTo>
                    <a:pt x="1165" y="324"/>
                  </a:lnTo>
                  <a:lnTo>
                    <a:pt x="1195" y="305"/>
                  </a:lnTo>
                  <a:lnTo>
                    <a:pt x="1223" y="284"/>
                  </a:lnTo>
                  <a:lnTo>
                    <a:pt x="1248" y="262"/>
                  </a:lnTo>
                  <a:close/>
                  <a:moveTo>
                    <a:pt x="1346" y="139"/>
                  </a:moveTo>
                  <a:lnTo>
                    <a:pt x="1349" y="139"/>
                  </a:lnTo>
                  <a:lnTo>
                    <a:pt x="1326" y="173"/>
                  </a:lnTo>
                  <a:lnTo>
                    <a:pt x="1303" y="204"/>
                  </a:lnTo>
                  <a:lnTo>
                    <a:pt x="1279" y="234"/>
                  </a:lnTo>
                  <a:lnTo>
                    <a:pt x="1253" y="260"/>
                  </a:lnTo>
                  <a:lnTo>
                    <a:pt x="1251" y="260"/>
                  </a:lnTo>
                  <a:lnTo>
                    <a:pt x="1277" y="234"/>
                  </a:lnTo>
                  <a:lnTo>
                    <a:pt x="1301" y="204"/>
                  </a:lnTo>
                  <a:lnTo>
                    <a:pt x="1324" y="173"/>
                  </a:lnTo>
                  <a:lnTo>
                    <a:pt x="1346" y="139"/>
                  </a:lnTo>
                  <a:close/>
                  <a:moveTo>
                    <a:pt x="1428" y="3"/>
                  </a:moveTo>
                  <a:lnTo>
                    <a:pt x="1429" y="5"/>
                  </a:lnTo>
                  <a:lnTo>
                    <a:pt x="1427" y="7"/>
                  </a:lnTo>
                  <a:lnTo>
                    <a:pt x="1426" y="8"/>
                  </a:lnTo>
                  <a:lnTo>
                    <a:pt x="1426" y="8"/>
                  </a:lnTo>
                  <a:lnTo>
                    <a:pt x="1400" y="54"/>
                  </a:lnTo>
                  <a:lnTo>
                    <a:pt x="1375" y="97"/>
                  </a:lnTo>
                  <a:lnTo>
                    <a:pt x="1350" y="137"/>
                  </a:lnTo>
                  <a:lnTo>
                    <a:pt x="1348" y="137"/>
                  </a:lnTo>
                  <a:lnTo>
                    <a:pt x="1373" y="96"/>
                  </a:lnTo>
                  <a:lnTo>
                    <a:pt x="1399" y="53"/>
                  </a:lnTo>
                  <a:lnTo>
                    <a:pt x="1425" y="7"/>
                  </a:lnTo>
                  <a:lnTo>
                    <a:pt x="1428" y="3"/>
                  </a:lnTo>
                  <a:close/>
                  <a:moveTo>
                    <a:pt x="1429" y="0"/>
                  </a:moveTo>
                  <a:lnTo>
                    <a:pt x="1431" y="0"/>
                  </a:lnTo>
                  <a:lnTo>
                    <a:pt x="1429" y="3"/>
                  </a:lnTo>
                  <a:lnTo>
                    <a:pt x="1429" y="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187950" y="1924051"/>
              <a:ext cx="1277938" cy="3024188"/>
            </a:xfrm>
            <a:custGeom>
              <a:avLst/>
              <a:gdLst/>
              <a:ahLst/>
              <a:cxnLst>
                <a:cxn ang="0">
                  <a:pos x="722" y="1905"/>
                </a:cxn>
                <a:cxn ang="0">
                  <a:pos x="537" y="1809"/>
                </a:cxn>
                <a:cxn ang="0">
                  <a:pos x="718" y="1900"/>
                </a:cxn>
                <a:cxn ang="0">
                  <a:pos x="717" y="1902"/>
                </a:cxn>
                <a:cxn ang="0">
                  <a:pos x="535" y="1810"/>
                </a:cxn>
                <a:cxn ang="0">
                  <a:pos x="419" y="1711"/>
                </a:cxn>
                <a:cxn ang="0">
                  <a:pos x="453" y="1745"/>
                </a:cxn>
                <a:cxn ang="0">
                  <a:pos x="767" y="1669"/>
                </a:cxn>
                <a:cxn ang="0">
                  <a:pos x="805" y="1671"/>
                </a:cxn>
                <a:cxn ang="0">
                  <a:pos x="625" y="1649"/>
                </a:cxn>
                <a:cxn ang="0">
                  <a:pos x="744" y="1670"/>
                </a:cxn>
                <a:cxn ang="0">
                  <a:pos x="624" y="1650"/>
                </a:cxn>
                <a:cxn ang="0">
                  <a:pos x="374" y="1663"/>
                </a:cxn>
                <a:cxn ang="0">
                  <a:pos x="384" y="1674"/>
                </a:cxn>
                <a:cxn ang="0">
                  <a:pos x="373" y="1665"/>
                </a:cxn>
                <a:cxn ang="0">
                  <a:pos x="339" y="1624"/>
                </a:cxn>
                <a:cxn ang="0">
                  <a:pos x="264" y="1509"/>
                </a:cxn>
                <a:cxn ang="0">
                  <a:pos x="340" y="1623"/>
                </a:cxn>
                <a:cxn ang="0">
                  <a:pos x="276" y="1533"/>
                </a:cxn>
                <a:cxn ang="0">
                  <a:pos x="233" y="1418"/>
                </a:cxn>
                <a:cxn ang="0">
                  <a:pos x="259" y="1435"/>
                </a:cxn>
                <a:cxn ang="0">
                  <a:pos x="295" y="1465"/>
                </a:cxn>
                <a:cxn ang="0">
                  <a:pos x="398" y="1544"/>
                </a:cxn>
                <a:cxn ang="0">
                  <a:pos x="467" y="1586"/>
                </a:cxn>
                <a:cxn ang="0">
                  <a:pos x="623" y="1648"/>
                </a:cxn>
                <a:cxn ang="0">
                  <a:pos x="579" y="1636"/>
                </a:cxn>
                <a:cxn ang="0">
                  <a:pos x="466" y="1587"/>
                </a:cxn>
                <a:cxn ang="0">
                  <a:pos x="366" y="1524"/>
                </a:cxn>
                <a:cxn ang="0">
                  <a:pos x="276" y="1451"/>
                </a:cxn>
                <a:cxn ang="0">
                  <a:pos x="251" y="1430"/>
                </a:cxn>
                <a:cxn ang="0">
                  <a:pos x="227" y="1418"/>
                </a:cxn>
                <a:cxn ang="0">
                  <a:pos x="238" y="1453"/>
                </a:cxn>
                <a:cxn ang="0">
                  <a:pos x="229" y="1416"/>
                </a:cxn>
                <a:cxn ang="0">
                  <a:pos x="229" y="1416"/>
                </a:cxn>
                <a:cxn ang="0">
                  <a:pos x="805" y="479"/>
                </a:cxn>
                <a:cxn ang="0">
                  <a:pos x="380" y="373"/>
                </a:cxn>
                <a:cxn ang="0">
                  <a:pos x="669" y="449"/>
                </a:cxn>
                <a:cxn ang="0">
                  <a:pos x="764" y="472"/>
                </a:cxn>
                <a:cxn ang="0">
                  <a:pos x="522" y="416"/>
                </a:cxn>
                <a:cxn ang="0">
                  <a:pos x="183" y="262"/>
                </a:cxn>
                <a:cxn ang="0">
                  <a:pos x="299" y="341"/>
                </a:cxn>
                <a:cxn ang="0">
                  <a:pos x="352" y="365"/>
                </a:cxn>
                <a:cxn ang="0">
                  <a:pos x="234" y="306"/>
                </a:cxn>
                <a:cxn ang="0">
                  <a:pos x="85" y="139"/>
                </a:cxn>
                <a:cxn ang="0">
                  <a:pos x="180" y="260"/>
                </a:cxn>
                <a:cxn ang="0">
                  <a:pos x="105" y="173"/>
                </a:cxn>
                <a:cxn ang="0">
                  <a:pos x="32" y="53"/>
                </a:cxn>
                <a:cxn ang="0">
                  <a:pos x="56" y="96"/>
                </a:cxn>
                <a:cxn ang="0">
                  <a:pos x="4" y="8"/>
                </a:cxn>
                <a:cxn ang="0">
                  <a:pos x="0" y="0"/>
                </a:cxn>
              </a:cxnLst>
              <a:rect l="0" t="0" r="r" b="b"/>
              <a:pathLst>
                <a:path w="805" h="1905">
                  <a:moveTo>
                    <a:pt x="722" y="1904"/>
                  </a:moveTo>
                  <a:lnTo>
                    <a:pt x="724" y="1904"/>
                  </a:lnTo>
                  <a:lnTo>
                    <a:pt x="725" y="1905"/>
                  </a:lnTo>
                  <a:lnTo>
                    <a:pt x="722" y="1905"/>
                  </a:lnTo>
                  <a:lnTo>
                    <a:pt x="722" y="1904"/>
                  </a:lnTo>
                  <a:close/>
                  <a:moveTo>
                    <a:pt x="494" y="1780"/>
                  </a:moveTo>
                  <a:lnTo>
                    <a:pt x="496" y="1780"/>
                  </a:lnTo>
                  <a:lnTo>
                    <a:pt x="537" y="1809"/>
                  </a:lnTo>
                  <a:lnTo>
                    <a:pt x="580" y="1837"/>
                  </a:lnTo>
                  <a:lnTo>
                    <a:pt x="624" y="1862"/>
                  </a:lnTo>
                  <a:lnTo>
                    <a:pt x="670" y="1883"/>
                  </a:lnTo>
                  <a:lnTo>
                    <a:pt x="718" y="1900"/>
                  </a:lnTo>
                  <a:lnTo>
                    <a:pt x="722" y="1903"/>
                  </a:lnTo>
                  <a:lnTo>
                    <a:pt x="719" y="1903"/>
                  </a:lnTo>
                  <a:lnTo>
                    <a:pt x="719" y="1902"/>
                  </a:lnTo>
                  <a:lnTo>
                    <a:pt x="717" y="1902"/>
                  </a:lnTo>
                  <a:lnTo>
                    <a:pt x="669" y="1885"/>
                  </a:lnTo>
                  <a:lnTo>
                    <a:pt x="623" y="1863"/>
                  </a:lnTo>
                  <a:lnTo>
                    <a:pt x="578" y="1838"/>
                  </a:lnTo>
                  <a:lnTo>
                    <a:pt x="535" y="1810"/>
                  </a:lnTo>
                  <a:lnTo>
                    <a:pt x="494" y="1780"/>
                  </a:lnTo>
                  <a:close/>
                  <a:moveTo>
                    <a:pt x="383" y="1676"/>
                  </a:moveTo>
                  <a:lnTo>
                    <a:pt x="385" y="1676"/>
                  </a:lnTo>
                  <a:lnTo>
                    <a:pt x="419" y="1711"/>
                  </a:lnTo>
                  <a:lnTo>
                    <a:pt x="456" y="1745"/>
                  </a:lnTo>
                  <a:lnTo>
                    <a:pt x="494" y="1777"/>
                  </a:lnTo>
                  <a:lnTo>
                    <a:pt x="492" y="1777"/>
                  </a:lnTo>
                  <a:lnTo>
                    <a:pt x="453" y="1745"/>
                  </a:lnTo>
                  <a:lnTo>
                    <a:pt x="417" y="1711"/>
                  </a:lnTo>
                  <a:lnTo>
                    <a:pt x="383" y="1676"/>
                  </a:lnTo>
                  <a:close/>
                  <a:moveTo>
                    <a:pt x="762" y="1669"/>
                  </a:moveTo>
                  <a:lnTo>
                    <a:pt x="767" y="1669"/>
                  </a:lnTo>
                  <a:lnTo>
                    <a:pt x="775" y="1670"/>
                  </a:lnTo>
                  <a:lnTo>
                    <a:pt x="788" y="1670"/>
                  </a:lnTo>
                  <a:lnTo>
                    <a:pt x="805" y="1669"/>
                  </a:lnTo>
                  <a:lnTo>
                    <a:pt x="805" y="1671"/>
                  </a:lnTo>
                  <a:lnTo>
                    <a:pt x="783" y="1671"/>
                  </a:lnTo>
                  <a:lnTo>
                    <a:pt x="753" y="1671"/>
                  </a:lnTo>
                  <a:lnTo>
                    <a:pt x="762" y="1669"/>
                  </a:lnTo>
                  <a:close/>
                  <a:moveTo>
                    <a:pt x="625" y="1649"/>
                  </a:moveTo>
                  <a:lnTo>
                    <a:pt x="666" y="1658"/>
                  </a:lnTo>
                  <a:lnTo>
                    <a:pt x="709" y="1665"/>
                  </a:lnTo>
                  <a:lnTo>
                    <a:pt x="753" y="1668"/>
                  </a:lnTo>
                  <a:lnTo>
                    <a:pt x="744" y="1670"/>
                  </a:lnTo>
                  <a:lnTo>
                    <a:pt x="702" y="1665"/>
                  </a:lnTo>
                  <a:lnTo>
                    <a:pt x="661" y="1659"/>
                  </a:lnTo>
                  <a:lnTo>
                    <a:pt x="623" y="1650"/>
                  </a:lnTo>
                  <a:lnTo>
                    <a:pt x="624" y="1650"/>
                  </a:lnTo>
                  <a:lnTo>
                    <a:pt x="625" y="1649"/>
                  </a:lnTo>
                  <a:close/>
                  <a:moveTo>
                    <a:pt x="339" y="1624"/>
                  </a:moveTo>
                  <a:lnTo>
                    <a:pt x="343" y="1627"/>
                  </a:lnTo>
                  <a:lnTo>
                    <a:pt x="374" y="1663"/>
                  </a:lnTo>
                  <a:lnTo>
                    <a:pt x="374" y="1663"/>
                  </a:lnTo>
                  <a:lnTo>
                    <a:pt x="374" y="1664"/>
                  </a:lnTo>
                  <a:lnTo>
                    <a:pt x="380" y="1669"/>
                  </a:lnTo>
                  <a:lnTo>
                    <a:pt x="384" y="1674"/>
                  </a:lnTo>
                  <a:lnTo>
                    <a:pt x="382" y="1674"/>
                  </a:lnTo>
                  <a:lnTo>
                    <a:pt x="377" y="1670"/>
                  </a:lnTo>
                  <a:lnTo>
                    <a:pt x="374" y="1665"/>
                  </a:lnTo>
                  <a:lnTo>
                    <a:pt x="373" y="1665"/>
                  </a:lnTo>
                  <a:lnTo>
                    <a:pt x="373" y="1664"/>
                  </a:lnTo>
                  <a:lnTo>
                    <a:pt x="372" y="1664"/>
                  </a:lnTo>
                  <a:lnTo>
                    <a:pt x="356" y="1644"/>
                  </a:lnTo>
                  <a:lnTo>
                    <a:pt x="339" y="1624"/>
                  </a:lnTo>
                  <a:close/>
                  <a:moveTo>
                    <a:pt x="238" y="1456"/>
                  </a:moveTo>
                  <a:lnTo>
                    <a:pt x="241" y="1459"/>
                  </a:lnTo>
                  <a:lnTo>
                    <a:pt x="251" y="1483"/>
                  </a:lnTo>
                  <a:lnTo>
                    <a:pt x="264" y="1509"/>
                  </a:lnTo>
                  <a:lnTo>
                    <a:pt x="280" y="1536"/>
                  </a:lnTo>
                  <a:lnTo>
                    <a:pt x="297" y="1564"/>
                  </a:lnTo>
                  <a:lnTo>
                    <a:pt x="318" y="1593"/>
                  </a:lnTo>
                  <a:lnTo>
                    <a:pt x="340" y="1623"/>
                  </a:lnTo>
                  <a:lnTo>
                    <a:pt x="336" y="1620"/>
                  </a:lnTo>
                  <a:lnTo>
                    <a:pt x="313" y="1590"/>
                  </a:lnTo>
                  <a:lnTo>
                    <a:pt x="293" y="1561"/>
                  </a:lnTo>
                  <a:lnTo>
                    <a:pt x="276" y="1533"/>
                  </a:lnTo>
                  <a:lnTo>
                    <a:pt x="260" y="1506"/>
                  </a:lnTo>
                  <a:lnTo>
                    <a:pt x="248" y="1480"/>
                  </a:lnTo>
                  <a:lnTo>
                    <a:pt x="238" y="1456"/>
                  </a:lnTo>
                  <a:close/>
                  <a:moveTo>
                    <a:pt x="233" y="1418"/>
                  </a:moveTo>
                  <a:lnTo>
                    <a:pt x="236" y="1418"/>
                  </a:lnTo>
                  <a:lnTo>
                    <a:pt x="243" y="1422"/>
                  </a:lnTo>
                  <a:lnTo>
                    <a:pt x="250" y="1427"/>
                  </a:lnTo>
                  <a:lnTo>
                    <a:pt x="259" y="1435"/>
                  </a:lnTo>
                  <a:lnTo>
                    <a:pt x="261" y="1437"/>
                  </a:lnTo>
                  <a:lnTo>
                    <a:pt x="269" y="1443"/>
                  </a:lnTo>
                  <a:lnTo>
                    <a:pt x="277" y="1450"/>
                  </a:lnTo>
                  <a:lnTo>
                    <a:pt x="295" y="1465"/>
                  </a:lnTo>
                  <a:lnTo>
                    <a:pt x="316" y="1483"/>
                  </a:lnTo>
                  <a:lnTo>
                    <a:pt x="340" y="1502"/>
                  </a:lnTo>
                  <a:lnTo>
                    <a:pt x="367" y="1522"/>
                  </a:lnTo>
                  <a:lnTo>
                    <a:pt x="398" y="1544"/>
                  </a:lnTo>
                  <a:lnTo>
                    <a:pt x="430" y="1565"/>
                  </a:lnTo>
                  <a:lnTo>
                    <a:pt x="466" y="1585"/>
                  </a:lnTo>
                  <a:lnTo>
                    <a:pt x="467" y="1586"/>
                  </a:lnTo>
                  <a:lnTo>
                    <a:pt x="467" y="1586"/>
                  </a:lnTo>
                  <a:lnTo>
                    <a:pt x="503" y="1604"/>
                  </a:lnTo>
                  <a:lnTo>
                    <a:pt x="541" y="1620"/>
                  </a:lnTo>
                  <a:lnTo>
                    <a:pt x="581" y="1635"/>
                  </a:lnTo>
                  <a:lnTo>
                    <a:pt x="623" y="1648"/>
                  </a:lnTo>
                  <a:lnTo>
                    <a:pt x="622" y="1648"/>
                  </a:lnTo>
                  <a:lnTo>
                    <a:pt x="621" y="1649"/>
                  </a:lnTo>
                  <a:lnTo>
                    <a:pt x="620" y="1649"/>
                  </a:lnTo>
                  <a:lnTo>
                    <a:pt x="579" y="1636"/>
                  </a:lnTo>
                  <a:lnTo>
                    <a:pt x="539" y="1621"/>
                  </a:lnTo>
                  <a:lnTo>
                    <a:pt x="502" y="1605"/>
                  </a:lnTo>
                  <a:lnTo>
                    <a:pt x="467" y="1587"/>
                  </a:lnTo>
                  <a:lnTo>
                    <a:pt x="466" y="1587"/>
                  </a:lnTo>
                  <a:lnTo>
                    <a:pt x="465" y="1586"/>
                  </a:lnTo>
                  <a:lnTo>
                    <a:pt x="430" y="1566"/>
                  </a:lnTo>
                  <a:lnTo>
                    <a:pt x="397" y="1545"/>
                  </a:lnTo>
                  <a:lnTo>
                    <a:pt x="366" y="1524"/>
                  </a:lnTo>
                  <a:lnTo>
                    <a:pt x="340" y="1504"/>
                  </a:lnTo>
                  <a:lnTo>
                    <a:pt x="316" y="1485"/>
                  </a:lnTo>
                  <a:lnTo>
                    <a:pt x="294" y="1467"/>
                  </a:lnTo>
                  <a:lnTo>
                    <a:pt x="276" y="1451"/>
                  </a:lnTo>
                  <a:lnTo>
                    <a:pt x="268" y="1445"/>
                  </a:lnTo>
                  <a:lnTo>
                    <a:pt x="262" y="1440"/>
                  </a:lnTo>
                  <a:lnTo>
                    <a:pt x="260" y="1437"/>
                  </a:lnTo>
                  <a:lnTo>
                    <a:pt x="251" y="1430"/>
                  </a:lnTo>
                  <a:lnTo>
                    <a:pt x="244" y="1424"/>
                  </a:lnTo>
                  <a:lnTo>
                    <a:pt x="237" y="1421"/>
                  </a:lnTo>
                  <a:lnTo>
                    <a:pt x="233" y="1418"/>
                  </a:lnTo>
                  <a:close/>
                  <a:moveTo>
                    <a:pt x="227" y="1418"/>
                  </a:moveTo>
                  <a:lnTo>
                    <a:pt x="229" y="1418"/>
                  </a:lnTo>
                  <a:lnTo>
                    <a:pt x="234" y="1435"/>
                  </a:lnTo>
                  <a:lnTo>
                    <a:pt x="239" y="1454"/>
                  </a:lnTo>
                  <a:lnTo>
                    <a:pt x="238" y="1453"/>
                  </a:lnTo>
                  <a:lnTo>
                    <a:pt x="236" y="1452"/>
                  </a:lnTo>
                  <a:lnTo>
                    <a:pt x="231" y="1434"/>
                  </a:lnTo>
                  <a:lnTo>
                    <a:pt x="227" y="1418"/>
                  </a:lnTo>
                  <a:close/>
                  <a:moveTo>
                    <a:pt x="229" y="1416"/>
                  </a:moveTo>
                  <a:lnTo>
                    <a:pt x="232" y="1416"/>
                  </a:lnTo>
                  <a:lnTo>
                    <a:pt x="233" y="1416"/>
                  </a:lnTo>
                  <a:lnTo>
                    <a:pt x="228" y="1416"/>
                  </a:lnTo>
                  <a:lnTo>
                    <a:pt x="229" y="1416"/>
                  </a:lnTo>
                  <a:close/>
                  <a:moveTo>
                    <a:pt x="772" y="474"/>
                  </a:moveTo>
                  <a:lnTo>
                    <a:pt x="780" y="474"/>
                  </a:lnTo>
                  <a:lnTo>
                    <a:pt x="793" y="476"/>
                  </a:lnTo>
                  <a:lnTo>
                    <a:pt x="805" y="479"/>
                  </a:lnTo>
                  <a:lnTo>
                    <a:pt x="805" y="481"/>
                  </a:lnTo>
                  <a:lnTo>
                    <a:pt x="772" y="474"/>
                  </a:lnTo>
                  <a:close/>
                  <a:moveTo>
                    <a:pt x="374" y="373"/>
                  </a:moveTo>
                  <a:lnTo>
                    <a:pt x="380" y="373"/>
                  </a:lnTo>
                  <a:lnTo>
                    <a:pt x="452" y="395"/>
                  </a:lnTo>
                  <a:lnTo>
                    <a:pt x="525" y="415"/>
                  </a:lnTo>
                  <a:lnTo>
                    <a:pt x="597" y="433"/>
                  </a:lnTo>
                  <a:lnTo>
                    <a:pt x="669" y="449"/>
                  </a:lnTo>
                  <a:lnTo>
                    <a:pt x="737" y="464"/>
                  </a:lnTo>
                  <a:lnTo>
                    <a:pt x="755" y="468"/>
                  </a:lnTo>
                  <a:lnTo>
                    <a:pt x="772" y="472"/>
                  </a:lnTo>
                  <a:lnTo>
                    <a:pt x="764" y="472"/>
                  </a:lnTo>
                  <a:lnTo>
                    <a:pt x="736" y="466"/>
                  </a:lnTo>
                  <a:lnTo>
                    <a:pt x="666" y="451"/>
                  </a:lnTo>
                  <a:lnTo>
                    <a:pt x="595" y="434"/>
                  </a:lnTo>
                  <a:lnTo>
                    <a:pt x="522" y="416"/>
                  </a:lnTo>
                  <a:lnTo>
                    <a:pt x="448" y="396"/>
                  </a:lnTo>
                  <a:lnTo>
                    <a:pt x="374" y="373"/>
                  </a:lnTo>
                  <a:close/>
                  <a:moveTo>
                    <a:pt x="180" y="262"/>
                  </a:moveTo>
                  <a:lnTo>
                    <a:pt x="183" y="262"/>
                  </a:lnTo>
                  <a:lnTo>
                    <a:pt x="208" y="284"/>
                  </a:lnTo>
                  <a:lnTo>
                    <a:pt x="236" y="305"/>
                  </a:lnTo>
                  <a:lnTo>
                    <a:pt x="266" y="324"/>
                  </a:lnTo>
                  <a:lnTo>
                    <a:pt x="299" y="341"/>
                  </a:lnTo>
                  <a:lnTo>
                    <a:pt x="334" y="356"/>
                  </a:lnTo>
                  <a:lnTo>
                    <a:pt x="375" y="371"/>
                  </a:lnTo>
                  <a:lnTo>
                    <a:pt x="370" y="371"/>
                  </a:lnTo>
                  <a:lnTo>
                    <a:pt x="352" y="365"/>
                  </a:lnTo>
                  <a:lnTo>
                    <a:pt x="334" y="358"/>
                  </a:lnTo>
                  <a:lnTo>
                    <a:pt x="297" y="343"/>
                  </a:lnTo>
                  <a:lnTo>
                    <a:pt x="264" y="326"/>
                  </a:lnTo>
                  <a:lnTo>
                    <a:pt x="234" y="306"/>
                  </a:lnTo>
                  <a:lnTo>
                    <a:pt x="206" y="285"/>
                  </a:lnTo>
                  <a:lnTo>
                    <a:pt x="180" y="262"/>
                  </a:lnTo>
                  <a:close/>
                  <a:moveTo>
                    <a:pt x="82" y="139"/>
                  </a:moveTo>
                  <a:lnTo>
                    <a:pt x="85" y="139"/>
                  </a:lnTo>
                  <a:lnTo>
                    <a:pt x="107" y="173"/>
                  </a:lnTo>
                  <a:lnTo>
                    <a:pt x="130" y="204"/>
                  </a:lnTo>
                  <a:lnTo>
                    <a:pt x="154" y="234"/>
                  </a:lnTo>
                  <a:lnTo>
                    <a:pt x="180" y="260"/>
                  </a:lnTo>
                  <a:lnTo>
                    <a:pt x="178" y="260"/>
                  </a:lnTo>
                  <a:lnTo>
                    <a:pt x="152" y="234"/>
                  </a:lnTo>
                  <a:lnTo>
                    <a:pt x="128" y="204"/>
                  </a:lnTo>
                  <a:lnTo>
                    <a:pt x="105" y="173"/>
                  </a:lnTo>
                  <a:lnTo>
                    <a:pt x="82" y="139"/>
                  </a:lnTo>
                  <a:close/>
                  <a:moveTo>
                    <a:pt x="2" y="0"/>
                  </a:moveTo>
                  <a:lnTo>
                    <a:pt x="5" y="7"/>
                  </a:lnTo>
                  <a:lnTo>
                    <a:pt x="32" y="53"/>
                  </a:lnTo>
                  <a:lnTo>
                    <a:pt x="58" y="96"/>
                  </a:lnTo>
                  <a:lnTo>
                    <a:pt x="83" y="137"/>
                  </a:lnTo>
                  <a:lnTo>
                    <a:pt x="81" y="137"/>
                  </a:lnTo>
                  <a:lnTo>
                    <a:pt x="56" y="96"/>
                  </a:lnTo>
                  <a:lnTo>
                    <a:pt x="31" y="53"/>
                  </a:lnTo>
                  <a:lnTo>
                    <a:pt x="5" y="8"/>
                  </a:lnTo>
                  <a:lnTo>
                    <a:pt x="5" y="8"/>
                  </a:lnTo>
                  <a:lnTo>
                    <a:pt x="4" y="8"/>
                  </a:lnTo>
                  <a:lnTo>
                    <a:pt x="4" y="7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5192713" y="1938338"/>
              <a:ext cx="1273175" cy="3009900"/>
            </a:xfrm>
            <a:custGeom>
              <a:avLst/>
              <a:gdLst/>
              <a:ahLst/>
              <a:cxnLst>
                <a:cxn ang="0">
                  <a:pos x="615" y="1896"/>
                </a:cxn>
                <a:cxn ang="0">
                  <a:pos x="450" y="1797"/>
                </a:cxn>
                <a:cxn ang="0">
                  <a:pos x="565" y="1874"/>
                </a:cxn>
                <a:cxn ang="0">
                  <a:pos x="586" y="1885"/>
                </a:cxn>
                <a:cxn ang="0">
                  <a:pos x="476" y="1819"/>
                </a:cxn>
                <a:cxn ang="0">
                  <a:pos x="695" y="1667"/>
                </a:cxn>
                <a:cxn ang="0">
                  <a:pos x="323" y="1667"/>
                </a:cxn>
                <a:cxn ang="0">
                  <a:pos x="418" y="1768"/>
                </a:cxn>
                <a:cxn ang="0">
                  <a:pos x="323" y="1667"/>
                </a:cxn>
                <a:cxn ang="0">
                  <a:pos x="612" y="1662"/>
                </a:cxn>
                <a:cxn ang="0">
                  <a:pos x="573" y="1656"/>
                </a:cxn>
                <a:cxn ang="0">
                  <a:pos x="802" y="1651"/>
                </a:cxn>
                <a:cxn ang="0">
                  <a:pos x="760" y="1660"/>
                </a:cxn>
                <a:cxn ang="0">
                  <a:pos x="695" y="1665"/>
                </a:cxn>
                <a:cxn ang="0">
                  <a:pos x="752" y="1659"/>
                </a:cxn>
                <a:cxn ang="0">
                  <a:pos x="781" y="1654"/>
                </a:cxn>
                <a:cxn ang="0">
                  <a:pos x="265" y="1578"/>
                </a:cxn>
                <a:cxn ang="0">
                  <a:pos x="298" y="1633"/>
                </a:cxn>
                <a:cxn ang="0">
                  <a:pos x="193" y="1412"/>
                </a:cxn>
                <a:cxn ang="0">
                  <a:pos x="201" y="1413"/>
                </a:cxn>
                <a:cxn ang="0">
                  <a:pos x="236" y="1445"/>
                </a:cxn>
                <a:cxn ang="0">
                  <a:pos x="290" y="1497"/>
                </a:cxn>
                <a:cxn ang="0">
                  <a:pos x="374" y="1566"/>
                </a:cxn>
                <a:cxn ang="0">
                  <a:pos x="440" y="1606"/>
                </a:cxn>
                <a:cxn ang="0">
                  <a:pos x="573" y="1655"/>
                </a:cxn>
                <a:cxn ang="0">
                  <a:pos x="534" y="1646"/>
                </a:cxn>
                <a:cxn ang="0">
                  <a:pos x="439" y="1607"/>
                </a:cxn>
                <a:cxn ang="0">
                  <a:pos x="347" y="1548"/>
                </a:cxn>
                <a:cxn ang="0">
                  <a:pos x="294" y="1503"/>
                </a:cxn>
                <a:cxn ang="0">
                  <a:pos x="239" y="1450"/>
                </a:cxn>
                <a:cxn ang="0">
                  <a:pos x="207" y="1420"/>
                </a:cxn>
                <a:cxn ang="0">
                  <a:pos x="199" y="1414"/>
                </a:cxn>
                <a:cxn ang="0">
                  <a:pos x="196" y="1420"/>
                </a:cxn>
                <a:cxn ang="0">
                  <a:pos x="199" y="1427"/>
                </a:cxn>
                <a:cxn ang="0">
                  <a:pos x="233" y="1521"/>
                </a:cxn>
                <a:cxn ang="0">
                  <a:pos x="198" y="1429"/>
                </a:cxn>
                <a:cxn ang="0">
                  <a:pos x="193" y="1412"/>
                </a:cxn>
                <a:cxn ang="0">
                  <a:pos x="734" y="483"/>
                </a:cxn>
                <a:cxn ang="0">
                  <a:pos x="766" y="495"/>
                </a:cxn>
                <a:cxn ang="0">
                  <a:pos x="318" y="364"/>
                </a:cxn>
                <a:cxn ang="0">
                  <a:pos x="443" y="405"/>
                </a:cxn>
                <a:cxn ang="0">
                  <a:pos x="576" y="442"/>
                </a:cxn>
                <a:cxn ang="0">
                  <a:pos x="656" y="463"/>
                </a:cxn>
                <a:cxn ang="0">
                  <a:pos x="511" y="427"/>
                </a:cxn>
                <a:cxn ang="0">
                  <a:pos x="361" y="380"/>
                </a:cxn>
                <a:cxn ang="0">
                  <a:pos x="175" y="274"/>
                </a:cxn>
                <a:cxn ang="0">
                  <a:pos x="279" y="345"/>
                </a:cxn>
                <a:cxn ang="0">
                  <a:pos x="312" y="361"/>
                </a:cxn>
                <a:cxn ang="0">
                  <a:pos x="196" y="294"/>
                </a:cxn>
                <a:cxn ang="0">
                  <a:pos x="69" y="130"/>
                </a:cxn>
                <a:cxn ang="0">
                  <a:pos x="153" y="251"/>
                </a:cxn>
                <a:cxn ang="0">
                  <a:pos x="85" y="162"/>
                </a:cxn>
                <a:cxn ang="0">
                  <a:pos x="33" y="61"/>
                </a:cxn>
                <a:cxn ang="0">
                  <a:pos x="31" y="62"/>
                </a:cxn>
              </a:cxnLst>
              <a:rect l="0" t="0" r="r" b="b"/>
              <a:pathLst>
                <a:path w="802" h="1896">
                  <a:moveTo>
                    <a:pt x="615" y="1895"/>
                  </a:moveTo>
                  <a:lnTo>
                    <a:pt x="617" y="1895"/>
                  </a:lnTo>
                  <a:lnTo>
                    <a:pt x="617" y="1896"/>
                  </a:lnTo>
                  <a:lnTo>
                    <a:pt x="615" y="1896"/>
                  </a:lnTo>
                  <a:lnTo>
                    <a:pt x="615" y="1895"/>
                  </a:lnTo>
                  <a:close/>
                  <a:moveTo>
                    <a:pt x="417" y="1771"/>
                  </a:moveTo>
                  <a:lnTo>
                    <a:pt x="420" y="1771"/>
                  </a:lnTo>
                  <a:lnTo>
                    <a:pt x="450" y="1797"/>
                  </a:lnTo>
                  <a:lnTo>
                    <a:pt x="480" y="1820"/>
                  </a:lnTo>
                  <a:lnTo>
                    <a:pt x="509" y="1841"/>
                  </a:lnTo>
                  <a:lnTo>
                    <a:pt x="538" y="1858"/>
                  </a:lnTo>
                  <a:lnTo>
                    <a:pt x="565" y="1874"/>
                  </a:lnTo>
                  <a:lnTo>
                    <a:pt x="592" y="1885"/>
                  </a:lnTo>
                  <a:lnTo>
                    <a:pt x="616" y="1894"/>
                  </a:lnTo>
                  <a:lnTo>
                    <a:pt x="610" y="1894"/>
                  </a:lnTo>
                  <a:lnTo>
                    <a:pt x="586" y="1885"/>
                  </a:lnTo>
                  <a:lnTo>
                    <a:pt x="561" y="1873"/>
                  </a:lnTo>
                  <a:lnTo>
                    <a:pt x="533" y="1858"/>
                  </a:lnTo>
                  <a:lnTo>
                    <a:pt x="505" y="1840"/>
                  </a:lnTo>
                  <a:lnTo>
                    <a:pt x="476" y="1819"/>
                  </a:lnTo>
                  <a:lnTo>
                    <a:pt x="447" y="1796"/>
                  </a:lnTo>
                  <a:lnTo>
                    <a:pt x="417" y="1771"/>
                  </a:lnTo>
                  <a:close/>
                  <a:moveTo>
                    <a:pt x="650" y="1667"/>
                  </a:moveTo>
                  <a:lnTo>
                    <a:pt x="695" y="1667"/>
                  </a:lnTo>
                  <a:lnTo>
                    <a:pt x="684" y="1667"/>
                  </a:lnTo>
                  <a:lnTo>
                    <a:pt x="661" y="1667"/>
                  </a:lnTo>
                  <a:lnTo>
                    <a:pt x="650" y="1667"/>
                  </a:lnTo>
                  <a:close/>
                  <a:moveTo>
                    <a:pt x="323" y="1667"/>
                  </a:moveTo>
                  <a:lnTo>
                    <a:pt x="325" y="1667"/>
                  </a:lnTo>
                  <a:lnTo>
                    <a:pt x="355" y="1704"/>
                  </a:lnTo>
                  <a:lnTo>
                    <a:pt x="386" y="1738"/>
                  </a:lnTo>
                  <a:lnTo>
                    <a:pt x="418" y="1768"/>
                  </a:lnTo>
                  <a:lnTo>
                    <a:pt x="416" y="1768"/>
                  </a:lnTo>
                  <a:lnTo>
                    <a:pt x="384" y="1738"/>
                  </a:lnTo>
                  <a:lnTo>
                    <a:pt x="353" y="1704"/>
                  </a:lnTo>
                  <a:lnTo>
                    <a:pt x="323" y="1667"/>
                  </a:lnTo>
                  <a:lnTo>
                    <a:pt x="323" y="1667"/>
                  </a:lnTo>
                  <a:close/>
                  <a:moveTo>
                    <a:pt x="575" y="1656"/>
                  </a:moveTo>
                  <a:lnTo>
                    <a:pt x="576" y="1656"/>
                  </a:lnTo>
                  <a:lnTo>
                    <a:pt x="612" y="1662"/>
                  </a:lnTo>
                  <a:lnTo>
                    <a:pt x="650" y="1665"/>
                  </a:lnTo>
                  <a:lnTo>
                    <a:pt x="626" y="1665"/>
                  </a:lnTo>
                  <a:lnTo>
                    <a:pt x="599" y="1662"/>
                  </a:lnTo>
                  <a:lnTo>
                    <a:pt x="573" y="1656"/>
                  </a:lnTo>
                  <a:lnTo>
                    <a:pt x="573" y="1656"/>
                  </a:lnTo>
                  <a:lnTo>
                    <a:pt x="575" y="1656"/>
                  </a:lnTo>
                  <a:close/>
                  <a:moveTo>
                    <a:pt x="802" y="1650"/>
                  </a:moveTo>
                  <a:lnTo>
                    <a:pt x="802" y="1651"/>
                  </a:lnTo>
                  <a:lnTo>
                    <a:pt x="766" y="1659"/>
                  </a:lnTo>
                  <a:lnTo>
                    <a:pt x="764" y="1659"/>
                  </a:lnTo>
                  <a:lnTo>
                    <a:pt x="762" y="1659"/>
                  </a:lnTo>
                  <a:lnTo>
                    <a:pt x="760" y="1660"/>
                  </a:lnTo>
                  <a:lnTo>
                    <a:pt x="759" y="1660"/>
                  </a:lnTo>
                  <a:lnTo>
                    <a:pt x="750" y="1662"/>
                  </a:lnTo>
                  <a:lnTo>
                    <a:pt x="719" y="1665"/>
                  </a:lnTo>
                  <a:lnTo>
                    <a:pt x="695" y="1665"/>
                  </a:lnTo>
                  <a:lnTo>
                    <a:pt x="719" y="1663"/>
                  </a:lnTo>
                  <a:lnTo>
                    <a:pt x="741" y="1661"/>
                  </a:lnTo>
                  <a:lnTo>
                    <a:pt x="750" y="1659"/>
                  </a:lnTo>
                  <a:lnTo>
                    <a:pt x="752" y="1659"/>
                  </a:lnTo>
                  <a:lnTo>
                    <a:pt x="754" y="1659"/>
                  </a:lnTo>
                  <a:lnTo>
                    <a:pt x="758" y="1659"/>
                  </a:lnTo>
                  <a:lnTo>
                    <a:pt x="760" y="1658"/>
                  </a:lnTo>
                  <a:lnTo>
                    <a:pt x="781" y="1654"/>
                  </a:lnTo>
                  <a:lnTo>
                    <a:pt x="802" y="1650"/>
                  </a:lnTo>
                  <a:close/>
                  <a:moveTo>
                    <a:pt x="236" y="1527"/>
                  </a:moveTo>
                  <a:lnTo>
                    <a:pt x="240" y="1531"/>
                  </a:lnTo>
                  <a:lnTo>
                    <a:pt x="265" y="1578"/>
                  </a:lnTo>
                  <a:lnTo>
                    <a:pt x="293" y="1623"/>
                  </a:lnTo>
                  <a:lnTo>
                    <a:pt x="323" y="1665"/>
                  </a:lnTo>
                  <a:lnTo>
                    <a:pt x="321" y="1665"/>
                  </a:lnTo>
                  <a:lnTo>
                    <a:pt x="298" y="1633"/>
                  </a:lnTo>
                  <a:lnTo>
                    <a:pt x="276" y="1599"/>
                  </a:lnTo>
                  <a:lnTo>
                    <a:pt x="255" y="1564"/>
                  </a:lnTo>
                  <a:lnTo>
                    <a:pt x="236" y="1527"/>
                  </a:lnTo>
                  <a:close/>
                  <a:moveTo>
                    <a:pt x="193" y="1412"/>
                  </a:moveTo>
                  <a:lnTo>
                    <a:pt x="197" y="1412"/>
                  </a:lnTo>
                  <a:lnTo>
                    <a:pt x="199" y="1413"/>
                  </a:lnTo>
                  <a:lnTo>
                    <a:pt x="200" y="1413"/>
                  </a:lnTo>
                  <a:lnTo>
                    <a:pt x="201" y="1413"/>
                  </a:lnTo>
                  <a:lnTo>
                    <a:pt x="207" y="1417"/>
                  </a:lnTo>
                  <a:lnTo>
                    <a:pt x="214" y="1423"/>
                  </a:lnTo>
                  <a:lnTo>
                    <a:pt x="235" y="1444"/>
                  </a:lnTo>
                  <a:lnTo>
                    <a:pt x="236" y="1445"/>
                  </a:lnTo>
                  <a:lnTo>
                    <a:pt x="240" y="1449"/>
                  </a:lnTo>
                  <a:lnTo>
                    <a:pt x="254" y="1464"/>
                  </a:lnTo>
                  <a:lnTo>
                    <a:pt x="271" y="1480"/>
                  </a:lnTo>
                  <a:lnTo>
                    <a:pt x="290" y="1497"/>
                  </a:lnTo>
                  <a:lnTo>
                    <a:pt x="294" y="1502"/>
                  </a:lnTo>
                  <a:lnTo>
                    <a:pt x="318" y="1523"/>
                  </a:lnTo>
                  <a:lnTo>
                    <a:pt x="345" y="1544"/>
                  </a:lnTo>
                  <a:lnTo>
                    <a:pt x="374" y="1566"/>
                  </a:lnTo>
                  <a:lnTo>
                    <a:pt x="406" y="1586"/>
                  </a:lnTo>
                  <a:lnTo>
                    <a:pt x="439" y="1606"/>
                  </a:lnTo>
                  <a:lnTo>
                    <a:pt x="440" y="1606"/>
                  </a:lnTo>
                  <a:lnTo>
                    <a:pt x="440" y="1606"/>
                  </a:lnTo>
                  <a:lnTo>
                    <a:pt x="471" y="1622"/>
                  </a:lnTo>
                  <a:lnTo>
                    <a:pt x="503" y="1635"/>
                  </a:lnTo>
                  <a:lnTo>
                    <a:pt x="537" y="1646"/>
                  </a:lnTo>
                  <a:lnTo>
                    <a:pt x="573" y="1655"/>
                  </a:lnTo>
                  <a:lnTo>
                    <a:pt x="571" y="1655"/>
                  </a:lnTo>
                  <a:lnTo>
                    <a:pt x="570" y="1656"/>
                  </a:lnTo>
                  <a:lnTo>
                    <a:pt x="569" y="1656"/>
                  </a:lnTo>
                  <a:lnTo>
                    <a:pt x="534" y="1646"/>
                  </a:lnTo>
                  <a:lnTo>
                    <a:pt x="501" y="1635"/>
                  </a:lnTo>
                  <a:lnTo>
                    <a:pt x="469" y="1622"/>
                  </a:lnTo>
                  <a:lnTo>
                    <a:pt x="440" y="1608"/>
                  </a:lnTo>
                  <a:lnTo>
                    <a:pt x="439" y="1607"/>
                  </a:lnTo>
                  <a:lnTo>
                    <a:pt x="438" y="1607"/>
                  </a:lnTo>
                  <a:lnTo>
                    <a:pt x="406" y="1588"/>
                  </a:lnTo>
                  <a:lnTo>
                    <a:pt x="375" y="1569"/>
                  </a:lnTo>
                  <a:lnTo>
                    <a:pt x="347" y="1548"/>
                  </a:lnTo>
                  <a:lnTo>
                    <a:pt x="321" y="1527"/>
                  </a:lnTo>
                  <a:lnTo>
                    <a:pt x="298" y="1507"/>
                  </a:lnTo>
                  <a:lnTo>
                    <a:pt x="296" y="1505"/>
                  </a:lnTo>
                  <a:lnTo>
                    <a:pt x="294" y="1503"/>
                  </a:lnTo>
                  <a:lnTo>
                    <a:pt x="273" y="1484"/>
                  </a:lnTo>
                  <a:lnTo>
                    <a:pt x="239" y="1450"/>
                  </a:lnTo>
                  <a:lnTo>
                    <a:pt x="239" y="1450"/>
                  </a:lnTo>
                  <a:lnTo>
                    <a:pt x="239" y="1450"/>
                  </a:lnTo>
                  <a:lnTo>
                    <a:pt x="238" y="1450"/>
                  </a:lnTo>
                  <a:lnTo>
                    <a:pt x="224" y="1436"/>
                  </a:lnTo>
                  <a:lnTo>
                    <a:pt x="215" y="1427"/>
                  </a:lnTo>
                  <a:lnTo>
                    <a:pt x="207" y="1420"/>
                  </a:lnTo>
                  <a:lnTo>
                    <a:pt x="200" y="1415"/>
                  </a:lnTo>
                  <a:lnTo>
                    <a:pt x="200" y="1415"/>
                  </a:lnTo>
                  <a:lnTo>
                    <a:pt x="199" y="1415"/>
                  </a:lnTo>
                  <a:lnTo>
                    <a:pt x="199" y="1414"/>
                  </a:lnTo>
                  <a:lnTo>
                    <a:pt x="198" y="1414"/>
                  </a:lnTo>
                  <a:lnTo>
                    <a:pt x="196" y="1413"/>
                  </a:lnTo>
                  <a:lnTo>
                    <a:pt x="195" y="1413"/>
                  </a:lnTo>
                  <a:lnTo>
                    <a:pt x="196" y="1420"/>
                  </a:lnTo>
                  <a:lnTo>
                    <a:pt x="198" y="1423"/>
                  </a:lnTo>
                  <a:lnTo>
                    <a:pt x="198" y="1425"/>
                  </a:lnTo>
                  <a:lnTo>
                    <a:pt x="199" y="1426"/>
                  </a:lnTo>
                  <a:lnTo>
                    <a:pt x="199" y="1427"/>
                  </a:lnTo>
                  <a:lnTo>
                    <a:pt x="210" y="1461"/>
                  </a:lnTo>
                  <a:lnTo>
                    <a:pt x="223" y="1494"/>
                  </a:lnTo>
                  <a:lnTo>
                    <a:pt x="238" y="1526"/>
                  </a:lnTo>
                  <a:lnTo>
                    <a:pt x="233" y="1521"/>
                  </a:lnTo>
                  <a:lnTo>
                    <a:pt x="215" y="1477"/>
                  </a:lnTo>
                  <a:lnTo>
                    <a:pt x="199" y="1431"/>
                  </a:lnTo>
                  <a:lnTo>
                    <a:pt x="198" y="1430"/>
                  </a:lnTo>
                  <a:lnTo>
                    <a:pt x="198" y="1429"/>
                  </a:lnTo>
                  <a:lnTo>
                    <a:pt x="197" y="1428"/>
                  </a:lnTo>
                  <a:lnTo>
                    <a:pt x="193" y="1413"/>
                  </a:lnTo>
                  <a:lnTo>
                    <a:pt x="193" y="1413"/>
                  </a:lnTo>
                  <a:lnTo>
                    <a:pt x="193" y="1412"/>
                  </a:lnTo>
                  <a:close/>
                  <a:moveTo>
                    <a:pt x="663" y="465"/>
                  </a:moveTo>
                  <a:lnTo>
                    <a:pt x="669" y="465"/>
                  </a:lnTo>
                  <a:lnTo>
                    <a:pt x="701" y="474"/>
                  </a:lnTo>
                  <a:lnTo>
                    <a:pt x="734" y="483"/>
                  </a:lnTo>
                  <a:lnTo>
                    <a:pt x="767" y="493"/>
                  </a:lnTo>
                  <a:lnTo>
                    <a:pt x="802" y="506"/>
                  </a:lnTo>
                  <a:lnTo>
                    <a:pt x="802" y="508"/>
                  </a:lnTo>
                  <a:lnTo>
                    <a:pt x="766" y="495"/>
                  </a:lnTo>
                  <a:lnTo>
                    <a:pt x="731" y="484"/>
                  </a:lnTo>
                  <a:lnTo>
                    <a:pt x="697" y="474"/>
                  </a:lnTo>
                  <a:lnTo>
                    <a:pt x="663" y="465"/>
                  </a:lnTo>
                  <a:close/>
                  <a:moveTo>
                    <a:pt x="318" y="364"/>
                  </a:moveTo>
                  <a:lnTo>
                    <a:pt x="323" y="364"/>
                  </a:lnTo>
                  <a:lnTo>
                    <a:pt x="366" y="380"/>
                  </a:lnTo>
                  <a:lnTo>
                    <a:pt x="406" y="394"/>
                  </a:lnTo>
                  <a:lnTo>
                    <a:pt x="443" y="405"/>
                  </a:lnTo>
                  <a:lnTo>
                    <a:pt x="479" y="416"/>
                  </a:lnTo>
                  <a:lnTo>
                    <a:pt x="512" y="426"/>
                  </a:lnTo>
                  <a:lnTo>
                    <a:pt x="545" y="434"/>
                  </a:lnTo>
                  <a:lnTo>
                    <a:pt x="576" y="442"/>
                  </a:lnTo>
                  <a:lnTo>
                    <a:pt x="605" y="449"/>
                  </a:lnTo>
                  <a:lnTo>
                    <a:pt x="634" y="456"/>
                  </a:lnTo>
                  <a:lnTo>
                    <a:pt x="663" y="463"/>
                  </a:lnTo>
                  <a:lnTo>
                    <a:pt x="656" y="463"/>
                  </a:lnTo>
                  <a:lnTo>
                    <a:pt x="605" y="450"/>
                  </a:lnTo>
                  <a:lnTo>
                    <a:pt x="575" y="443"/>
                  </a:lnTo>
                  <a:lnTo>
                    <a:pt x="544" y="435"/>
                  </a:lnTo>
                  <a:lnTo>
                    <a:pt x="511" y="427"/>
                  </a:lnTo>
                  <a:lnTo>
                    <a:pt x="477" y="418"/>
                  </a:lnTo>
                  <a:lnTo>
                    <a:pt x="440" y="407"/>
                  </a:lnTo>
                  <a:lnTo>
                    <a:pt x="402" y="394"/>
                  </a:lnTo>
                  <a:lnTo>
                    <a:pt x="361" y="380"/>
                  </a:lnTo>
                  <a:lnTo>
                    <a:pt x="318" y="364"/>
                  </a:lnTo>
                  <a:close/>
                  <a:moveTo>
                    <a:pt x="152" y="253"/>
                  </a:moveTo>
                  <a:lnTo>
                    <a:pt x="154" y="253"/>
                  </a:lnTo>
                  <a:lnTo>
                    <a:pt x="175" y="274"/>
                  </a:lnTo>
                  <a:lnTo>
                    <a:pt x="198" y="294"/>
                  </a:lnTo>
                  <a:lnTo>
                    <a:pt x="223" y="312"/>
                  </a:lnTo>
                  <a:lnTo>
                    <a:pt x="250" y="330"/>
                  </a:lnTo>
                  <a:lnTo>
                    <a:pt x="279" y="345"/>
                  </a:lnTo>
                  <a:lnTo>
                    <a:pt x="312" y="360"/>
                  </a:lnTo>
                  <a:lnTo>
                    <a:pt x="318" y="362"/>
                  </a:lnTo>
                  <a:lnTo>
                    <a:pt x="313" y="362"/>
                  </a:lnTo>
                  <a:lnTo>
                    <a:pt x="312" y="361"/>
                  </a:lnTo>
                  <a:lnTo>
                    <a:pt x="278" y="347"/>
                  </a:lnTo>
                  <a:lnTo>
                    <a:pt x="249" y="331"/>
                  </a:lnTo>
                  <a:lnTo>
                    <a:pt x="221" y="313"/>
                  </a:lnTo>
                  <a:lnTo>
                    <a:pt x="196" y="294"/>
                  </a:lnTo>
                  <a:lnTo>
                    <a:pt x="173" y="274"/>
                  </a:lnTo>
                  <a:lnTo>
                    <a:pt x="152" y="253"/>
                  </a:lnTo>
                  <a:close/>
                  <a:moveTo>
                    <a:pt x="67" y="130"/>
                  </a:moveTo>
                  <a:lnTo>
                    <a:pt x="69" y="130"/>
                  </a:lnTo>
                  <a:lnTo>
                    <a:pt x="87" y="162"/>
                  </a:lnTo>
                  <a:lnTo>
                    <a:pt x="108" y="193"/>
                  </a:lnTo>
                  <a:lnTo>
                    <a:pt x="129" y="223"/>
                  </a:lnTo>
                  <a:lnTo>
                    <a:pt x="153" y="251"/>
                  </a:lnTo>
                  <a:lnTo>
                    <a:pt x="151" y="251"/>
                  </a:lnTo>
                  <a:lnTo>
                    <a:pt x="127" y="223"/>
                  </a:lnTo>
                  <a:lnTo>
                    <a:pt x="106" y="193"/>
                  </a:lnTo>
                  <a:lnTo>
                    <a:pt x="85" y="162"/>
                  </a:lnTo>
                  <a:lnTo>
                    <a:pt x="67" y="130"/>
                  </a:lnTo>
                  <a:close/>
                  <a:moveTo>
                    <a:pt x="1" y="0"/>
                  </a:moveTo>
                  <a:lnTo>
                    <a:pt x="1" y="1"/>
                  </a:lnTo>
                  <a:lnTo>
                    <a:pt x="33" y="61"/>
                  </a:lnTo>
                  <a:lnTo>
                    <a:pt x="50" y="95"/>
                  </a:lnTo>
                  <a:lnTo>
                    <a:pt x="69" y="128"/>
                  </a:lnTo>
                  <a:lnTo>
                    <a:pt x="66" y="128"/>
                  </a:lnTo>
                  <a:lnTo>
                    <a:pt x="31" y="62"/>
                  </a:lnTo>
                  <a:lnTo>
                    <a:pt x="1" y="4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5187950" y="1935163"/>
              <a:ext cx="1277938" cy="3013075"/>
            </a:xfrm>
            <a:custGeom>
              <a:avLst/>
              <a:gdLst/>
              <a:ahLst/>
              <a:cxnLst>
                <a:cxn ang="0">
                  <a:pos x="459" y="1898"/>
                </a:cxn>
                <a:cxn ang="0">
                  <a:pos x="342" y="1803"/>
                </a:cxn>
                <a:cxn ang="0">
                  <a:pos x="460" y="1896"/>
                </a:cxn>
                <a:cxn ang="0">
                  <a:pos x="367" y="1831"/>
                </a:cxn>
                <a:cxn ang="0">
                  <a:pos x="512" y="1669"/>
                </a:cxn>
                <a:cxn ang="0">
                  <a:pos x="243" y="1669"/>
                </a:cxn>
                <a:cxn ang="0">
                  <a:pos x="314" y="1770"/>
                </a:cxn>
                <a:cxn ang="0">
                  <a:pos x="243" y="1669"/>
                </a:cxn>
                <a:cxn ang="0">
                  <a:pos x="767" y="1531"/>
                </a:cxn>
                <a:cxn ang="0">
                  <a:pos x="670" y="1618"/>
                </a:cxn>
                <a:cxn ang="0">
                  <a:pos x="625" y="1642"/>
                </a:cxn>
                <a:cxn ang="0">
                  <a:pos x="579" y="1658"/>
                </a:cxn>
                <a:cxn ang="0">
                  <a:pos x="553" y="1664"/>
                </a:cxn>
                <a:cxn ang="0">
                  <a:pos x="572" y="1658"/>
                </a:cxn>
                <a:cxn ang="0">
                  <a:pos x="598" y="1650"/>
                </a:cxn>
                <a:cxn ang="0">
                  <a:pos x="623" y="1641"/>
                </a:cxn>
                <a:cxn ang="0">
                  <a:pos x="669" y="1617"/>
                </a:cxn>
                <a:cxn ang="0">
                  <a:pos x="767" y="1528"/>
                </a:cxn>
                <a:cxn ang="0">
                  <a:pos x="147" y="1415"/>
                </a:cxn>
                <a:cxn ang="0">
                  <a:pos x="178" y="1452"/>
                </a:cxn>
                <a:cxn ang="0">
                  <a:pos x="196" y="1475"/>
                </a:cxn>
                <a:cxn ang="0">
                  <a:pos x="241" y="1528"/>
                </a:cxn>
                <a:cxn ang="0">
                  <a:pos x="336" y="1613"/>
                </a:cxn>
                <a:cxn ang="0">
                  <a:pos x="396" y="1646"/>
                </a:cxn>
                <a:cxn ang="0">
                  <a:pos x="417" y="1654"/>
                </a:cxn>
                <a:cxn ang="0">
                  <a:pos x="464" y="1667"/>
                </a:cxn>
                <a:cxn ang="0">
                  <a:pos x="419" y="1657"/>
                </a:cxn>
                <a:cxn ang="0">
                  <a:pos x="394" y="1647"/>
                </a:cxn>
                <a:cxn ang="0">
                  <a:pos x="339" y="1617"/>
                </a:cxn>
                <a:cxn ang="0">
                  <a:pos x="243" y="1533"/>
                </a:cxn>
                <a:cxn ang="0">
                  <a:pos x="194" y="1476"/>
                </a:cxn>
                <a:cxn ang="0">
                  <a:pos x="159" y="1431"/>
                </a:cxn>
                <a:cxn ang="0">
                  <a:pos x="142" y="1415"/>
                </a:cxn>
                <a:cxn ang="0">
                  <a:pos x="171" y="1514"/>
                </a:cxn>
                <a:cxn ang="0">
                  <a:pos x="198" y="1578"/>
                </a:cxn>
                <a:cxn ang="0">
                  <a:pos x="244" y="1667"/>
                </a:cxn>
                <a:cxn ang="0">
                  <a:pos x="212" y="1611"/>
                </a:cxn>
                <a:cxn ang="0">
                  <a:pos x="183" y="1547"/>
                </a:cxn>
                <a:cxn ang="0">
                  <a:pos x="160" y="1488"/>
                </a:cxn>
                <a:cxn ang="0">
                  <a:pos x="140" y="1415"/>
                </a:cxn>
                <a:cxn ang="0">
                  <a:pos x="754" y="615"/>
                </a:cxn>
                <a:cxn ang="0">
                  <a:pos x="787" y="655"/>
                </a:cxn>
                <a:cxn ang="0">
                  <a:pos x="488" y="467"/>
                </a:cxn>
                <a:cxn ang="0">
                  <a:pos x="576" y="500"/>
                </a:cxn>
                <a:cxn ang="0">
                  <a:pos x="695" y="566"/>
                </a:cxn>
                <a:cxn ang="0">
                  <a:pos x="665" y="547"/>
                </a:cxn>
                <a:cxn ang="0">
                  <a:pos x="544" y="489"/>
                </a:cxn>
                <a:cxn ang="0">
                  <a:pos x="244" y="366"/>
                </a:cxn>
                <a:cxn ang="0">
                  <a:pos x="375" y="422"/>
                </a:cxn>
                <a:cxn ang="0">
                  <a:pos x="489" y="465"/>
                </a:cxn>
                <a:cxn ang="0">
                  <a:pos x="401" y="434"/>
                </a:cxn>
                <a:cxn ang="0">
                  <a:pos x="278" y="383"/>
                </a:cxn>
                <a:cxn ang="0">
                  <a:pos x="128" y="276"/>
                </a:cxn>
                <a:cxn ang="0">
                  <a:pos x="203" y="343"/>
                </a:cxn>
                <a:cxn ang="0">
                  <a:pos x="226" y="358"/>
                </a:cxn>
                <a:cxn ang="0">
                  <a:pos x="129" y="280"/>
                </a:cxn>
                <a:cxn ang="0">
                  <a:pos x="65" y="165"/>
                </a:cxn>
                <a:cxn ang="0">
                  <a:pos x="110" y="253"/>
                </a:cxn>
                <a:cxn ang="0">
                  <a:pos x="50" y="132"/>
                </a:cxn>
                <a:cxn ang="0">
                  <a:pos x="3" y="1"/>
                </a:cxn>
                <a:cxn ang="0">
                  <a:pos x="34" y="88"/>
                </a:cxn>
                <a:cxn ang="0">
                  <a:pos x="16" y="44"/>
                </a:cxn>
                <a:cxn ang="0">
                  <a:pos x="0" y="1"/>
                </a:cxn>
              </a:cxnLst>
              <a:rect l="0" t="0" r="r" b="b"/>
              <a:pathLst>
                <a:path w="805" h="1898">
                  <a:moveTo>
                    <a:pt x="459" y="1897"/>
                  </a:moveTo>
                  <a:lnTo>
                    <a:pt x="460" y="1897"/>
                  </a:lnTo>
                  <a:lnTo>
                    <a:pt x="460" y="1898"/>
                  </a:lnTo>
                  <a:lnTo>
                    <a:pt x="459" y="1898"/>
                  </a:lnTo>
                  <a:lnTo>
                    <a:pt x="459" y="1897"/>
                  </a:lnTo>
                  <a:close/>
                  <a:moveTo>
                    <a:pt x="313" y="1773"/>
                  </a:moveTo>
                  <a:lnTo>
                    <a:pt x="316" y="1773"/>
                  </a:lnTo>
                  <a:lnTo>
                    <a:pt x="342" y="1803"/>
                  </a:lnTo>
                  <a:lnTo>
                    <a:pt x="370" y="1831"/>
                  </a:lnTo>
                  <a:lnTo>
                    <a:pt x="398" y="1857"/>
                  </a:lnTo>
                  <a:lnTo>
                    <a:pt x="429" y="1879"/>
                  </a:lnTo>
                  <a:lnTo>
                    <a:pt x="460" y="1896"/>
                  </a:lnTo>
                  <a:lnTo>
                    <a:pt x="456" y="1896"/>
                  </a:lnTo>
                  <a:lnTo>
                    <a:pt x="425" y="1879"/>
                  </a:lnTo>
                  <a:lnTo>
                    <a:pt x="395" y="1857"/>
                  </a:lnTo>
                  <a:lnTo>
                    <a:pt x="367" y="1831"/>
                  </a:lnTo>
                  <a:lnTo>
                    <a:pt x="340" y="1803"/>
                  </a:lnTo>
                  <a:lnTo>
                    <a:pt x="313" y="1773"/>
                  </a:lnTo>
                  <a:close/>
                  <a:moveTo>
                    <a:pt x="480" y="1669"/>
                  </a:moveTo>
                  <a:lnTo>
                    <a:pt x="512" y="1669"/>
                  </a:lnTo>
                  <a:lnTo>
                    <a:pt x="504" y="1669"/>
                  </a:lnTo>
                  <a:lnTo>
                    <a:pt x="488" y="1669"/>
                  </a:lnTo>
                  <a:lnTo>
                    <a:pt x="480" y="1669"/>
                  </a:lnTo>
                  <a:close/>
                  <a:moveTo>
                    <a:pt x="243" y="1669"/>
                  </a:moveTo>
                  <a:lnTo>
                    <a:pt x="245" y="1669"/>
                  </a:lnTo>
                  <a:lnTo>
                    <a:pt x="266" y="1704"/>
                  </a:lnTo>
                  <a:lnTo>
                    <a:pt x="289" y="1738"/>
                  </a:lnTo>
                  <a:lnTo>
                    <a:pt x="314" y="1770"/>
                  </a:lnTo>
                  <a:lnTo>
                    <a:pt x="312" y="1770"/>
                  </a:lnTo>
                  <a:lnTo>
                    <a:pt x="287" y="1738"/>
                  </a:lnTo>
                  <a:lnTo>
                    <a:pt x="265" y="1704"/>
                  </a:lnTo>
                  <a:lnTo>
                    <a:pt x="243" y="1669"/>
                  </a:lnTo>
                  <a:close/>
                  <a:moveTo>
                    <a:pt x="805" y="1473"/>
                  </a:moveTo>
                  <a:lnTo>
                    <a:pt x="805" y="1477"/>
                  </a:lnTo>
                  <a:lnTo>
                    <a:pt x="787" y="1505"/>
                  </a:lnTo>
                  <a:lnTo>
                    <a:pt x="767" y="1531"/>
                  </a:lnTo>
                  <a:lnTo>
                    <a:pt x="746" y="1555"/>
                  </a:lnTo>
                  <a:lnTo>
                    <a:pt x="722" y="1579"/>
                  </a:lnTo>
                  <a:lnTo>
                    <a:pt x="698" y="1599"/>
                  </a:lnTo>
                  <a:lnTo>
                    <a:pt x="670" y="1618"/>
                  </a:lnTo>
                  <a:lnTo>
                    <a:pt x="641" y="1634"/>
                  </a:lnTo>
                  <a:lnTo>
                    <a:pt x="640" y="1635"/>
                  </a:lnTo>
                  <a:lnTo>
                    <a:pt x="639" y="1635"/>
                  </a:lnTo>
                  <a:lnTo>
                    <a:pt x="625" y="1642"/>
                  </a:lnTo>
                  <a:lnTo>
                    <a:pt x="624" y="1643"/>
                  </a:lnTo>
                  <a:lnTo>
                    <a:pt x="623" y="1643"/>
                  </a:lnTo>
                  <a:lnTo>
                    <a:pt x="602" y="1651"/>
                  </a:lnTo>
                  <a:lnTo>
                    <a:pt x="579" y="1658"/>
                  </a:lnTo>
                  <a:lnTo>
                    <a:pt x="578" y="1658"/>
                  </a:lnTo>
                  <a:lnTo>
                    <a:pt x="576" y="1658"/>
                  </a:lnTo>
                  <a:lnTo>
                    <a:pt x="576" y="1658"/>
                  </a:lnTo>
                  <a:lnTo>
                    <a:pt x="553" y="1664"/>
                  </a:lnTo>
                  <a:lnTo>
                    <a:pt x="531" y="1667"/>
                  </a:lnTo>
                  <a:lnTo>
                    <a:pt x="512" y="1667"/>
                  </a:lnTo>
                  <a:lnTo>
                    <a:pt x="543" y="1664"/>
                  </a:lnTo>
                  <a:lnTo>
                    <a:pt x="572" y="1658"/>
                  </a:lnTo>
                  <a:lnTo>
                    <a:pt x="573" y="1658"/>
                  </a:lnTo>
                  <a:lnTo>
                    <a:pt x="574" y="1657"/>
                  </a:lnTo>
                  <a:lnTo>
                    <a:pt x="576" y="1657"/>
                  </a:lnTo>
                  <a:lnTo>
                    <a:pt x="598" y="1650"/>
                  </a:lnTo>
                  <a:lnTo>
                    <a:pt x="620" y="1642"/>
                  </a:lnTo>
                  <a:lnTo>
                    <a:pt x="621" y="1642"/>
                  </a:lnTo>
                  <a:lnTo>
                    <a:pt x="622" y="1641"/>
                  </a:lnTo>
                  <a:lnTo>
                    <a:pt x="623" y="1641"/>
                  </a:lnTo>
                  <a:lnTo>
                    <a:pt x="637" y="1635"/>
                  </a:lnTo>
                  <a:lnTo>
                    <a:pt x="638" y="1634"/>
                  </a:lnTo>
                  <a:lnTo>
                    <a:pt x="639" y="1633"/>
                  </a:lnTo>
                  <a:lnTo>
                    <a:pt x="669" y="1617"/>
                  </a:lnTo>
                  <a:lnTo>
                    <a:pt x="696" y="1598"/>
                  </a:lnTo>
                  <a:lnTo>
                    <a:pt x="722" y="1576"/>
                  </a:lnTo>
                  <a:lnTo>
                    <a:pt x="746" y="1553"/>
                  </a:lnTo>
                  <a:lnTo>
                    <a:pt x="767" y="1528"/>
                  </a:lnTo>
                  <a:lnTo>
                    <a:pt x="787" y="1502"/>
                  </a:lnTo>
                  <a:lnTo>
                    <a:pt x="805" y="1473"/>
                  </a:lnTo>
                  <a:close/>
                  <a:moveTo>
                    <a:pt x="143" y="1414"/>
                  </a:moveTo>
                  <a:lnTo>
                    <a:pt x="147" y="1415"/>
                  </a:lnTo>
                  <a:lnTo>
                    <a:pt x="153" y="1420"/>
                  </a:lnTo>
                  <a:lnTo>
                    <a:pt x="160" y="1428"/>
                  </a:lnTo>
                  <a:lnTo>
                    <a:pt x="168" y="1439"/>
                  </a:lnTo>
                  <a:lnTo>
                    <a:pt x="178" y="1452"/>
                  </a:lnTo>
                  <a:lnTo>
                    <a:pt x="194" y="1473"/>
                  </a:lnTo>
                  <a:lnTo>
                    <a:pt x="195" y="1473"/>
                  </a:lnTo>
                  <a:lnTo>
                    <a:pt x="195" y="1474"/>
                  </a:lnTo>
                  <a:lnTo>
                    <a:pt x="196" y="1475"/>
                  </a:lnTo>
                  <a:lnTo>
                    <a:pt x="208" y="1490"/>
                  </a:lnTo>
                  <a:lnTo>
                    <a:pt x="222" y="1506"/>
                  </a:lnTo>
                  <a:lnTo>
                    <a:pt x="236" y="1523"/>
                  </a:lnTo>
                  <a:lnTo>
                    <a:pt x="241" y="1528"/>
                  </a:lnTo>
                  <a:lnTo>
                    <a:pt x="262" y="1550"/>
                  </a:lnTo>
                  <a:lnTo>
                    <a:pt x="284" y="1572"/>
                  </a:lnTo>
                  <a:lnTo>
                    <a:pt x="309" y="1593"/>
                  </a:lnTo>
                  <a:lnTo>
                    <a:pt x="336" y="1613"/>
                  </a:lnTo>
                  <a:lnTo>
                    <a:pt x="340" y="1616"/>
                  </a:lnTo>
                  <a:lnTo>
                    <a:pt x="367" y="1632"/>
                  </a:lnTo>
                  <a:lnTo>
                    <a:pt x="395" y="1646"/>
                  </a:lnTo>
                  <a:lnTo>
                    <a:pt x="396" y="1646"/>
                  </a:lnTo>
                  <a:lnTo>
                    <a:pt x="397" y="1647"/>
                  </a:lnTo>
                  <a:lnTo>
                    <a:pt x="406" y="1651"/>
                  </a:lnTo>
                  <a:lnTo>
                    <a:pt x="416" y="1653"/>
                  </a:lnTo>
                  <a:lnTo>
                    <a:pt x="417" y="1654"/>
                  </a:lnTo>
                  <a:lnTo>
                    <a:pt x="419" y="1655"/>
                  </a:lnTo>
                  <a:lnTo>
                    <a:pt x="449" y="1663"/>
                  </a:lnTo>
                  <a:lnTo>
                    <a:pt x="480" y="1667"/>
                  </a:lnTo>
                  <a:lnTo>
                    <a:pt x="464" y="1667"/>
                  </a:lnTo>
                  <a:lnTo>
                    <a:pt x="443" y="1663"/>
                  </a:lnTo>
                  <a:lnTo>
                    <a:pt x="422" y="1658"/>
                  </a:lnTo>
                  <a:lnTo>
                    <a:pt x="421" y="1657"/>
                  </a:lnTo>
                  <a:lnTo>
                    <a:pt x="419" y="1657"/>
                  </a:lnTo>
                  <a:lnTo>
                    <a:pt x="418" y="1656"/>
                  </a:lnTo>
                  <a:lnTo>
                    <a:pt x="406" y="1653"/>
                  </a:lnTo>
                  <a:lnTo>
                    <a:pt x="395" y="1648"/>
                  </a:lnTo>
                  <a:lnTo>
                    <a:pt x="394" y="1647"/>
                  </a:lnTo>
                  <a:lnTo>
                    <a:pt x="393" y="1647"/>
                  </a:lnTo>
                  <a:lnTo>
                    <a:pt x="368" y="1635"/>
                  </a:lnTo>
                  <a:lnTo>
                    <a:pt x="343" y="1620"/>
                  </a:lnTo>
                  <a:lnTo>
                    <a:pt x="339" y="1617"/>
                  </a:lnTo>
                  <a:lnTo>
                    <a:pt x="313" y="1598"/>
                  </a:lnTo>
                  <a:lnTo>
                    <a:pt x="288" y="1577"/>
                  </a:lnTo>
                  <a:lnTo>
                    <a:pt x="265" y="1555"/>
                  </a:lnTo>
                  <a:lnTo>
                    <a:pt x="243" y="1533"/>
                  </a:lnTo>
                  <a:lnTo>
                    <a:pt x="239" y="1529"/>
                  </a:lnTo>
                  <a:lnTo>
                    <a:pt x="216" y="1502"/>
                  </a:lnTo>
                  <a:lnTo>
                    <a:pt x="196" y="1477"/>
                  </a:lnTo>
                  <a:lnTo>
                    <a:pt x="194" y="1476"/>
                  </a:lnTo>
                  <a:lnTo>
                    <a:pt x="186" y="1464"/>
                  </a:lnTo>
                  <a:lnTo>
                    <a:pt x="178" y="1454"/>
                  </a:lnTo>
                  <a:lnTo>
                    <a:pt x="167" y="1441"/>
                  </a:lnTo>
                  <a:lnTo>
                    <a:pt x="159" y="1431"/>
                  </a:lnTo>
                  <a:lnTo>
                    <a:pt x="152" y="1422"/>
                  </a:lnTo>
                  <a:lnTo>
                    <a:pt x="146" y="1417"/>
                  </a:lnTo>
                  <a:lnTo>
                    <a:pt x="143" y="1415"/>
                  </a:lnTo>
                  <a:lnTo>
                    <a:pt x="142" y="1415"/>
                  </a:lnTo>
                  <a:lnTo>
                    <a:pt x="147" y="1437"/>
                  </a:lnTo>
                  <a:lnTo>
                    <a:pt x="154" y="1461"/>
                  </a:lnTo>
                  <a:lnTo>
                    <a:pt x="162" y="1487"/>
                  </a:lnTo>
                  <a:lnTo>
                    <a:pt x="171" y="1514"/>
                  </a:lnTo>
                  <a:lnTo>
                    <a:pt x="183" y="1542"/>
                  </a:lnTo>
                  <a:lnTo>
                    <a:pt x="183" y="1544"/>
                  </a:lnTo>
                  <a:lnTo>
                    <a:pt x="183" y="1544"/>
                  </a:lnTo>
                  <a:lnTo>
                    <a:pt x="198" y="1578"/>
                  </a:lnTo>
                  <a:lnTo>
                    <a:pt x="215" y="1612"/>
                  </a:lnTo>
                  <a:lnTo>
                    <a:pt x="216" y="1615"/>
                  </a:lnTo>
                  <a:lnTo>
                    <a:pt x="217" y="1618"/>
                  </a:lnTo>
                  <a:lnTo>
                    <a:pt x="244" y="1667"/>
                  </a:lnTo>
                  <a:lnTo>
                    <a:pt x="242" y="1667"/>
                  </a:lnTo>
                  <a:lnTo>
                    <a:pt x="227" y="1640"/>
                  </a:lnTo>
                  <a:lnTo>
                    <a:pt x="213" y="1613"/>
                  </a:lnTo>
                  <a:lnTo>
                    <a:pt x="212" y="1611"/>
                  </a:lnTo>
                  <a:lnTo>
                    <a:pt x="212" y="1610"/>
                  </a:lnTo>
                  <a:lnTo>
                    <a:pt x="210" y="1608"/>
                  </a:lnTo>
                  <a:lnTo>
                    <a:pt x="196" y="1577"/>
                  </a:lnTo>
                  <a:lnTo>
                    <a:pt x="183" y="1547"/>
                  </a:lnTo>
                  <a:lnTo>
                    <a:pt x="183" y="1547"/>
                  </a:lnTo>
                  <a:lnTo>
                    <a:pt x="182" y="1545"/>
                  </a:lnTo>
                  <a:lnTo>
                    <a:pt x="170" y="1516"/>
                  </a:lnTo>
                  <a:lnTo>
                    <a:pt x="160" y="1488"/>
                  </a:lnTo>
                  <a:lnTo>
                    <a:pt x="152" y="1462"/>
                  </a:lnTo>
                  <a:lnTo>
                    <a:pt x="146" y="1438"/>
                  </a:lnTo>
                  <a:lnTo>
                    <a:pt x="141" y="1415"/>
                  </a:lnTo>
                  <a:lnTo>
                    <a:pt x="140" y="1415"/>
                  </a:lnTo>
                  <a:lnTo>
                    <a:pt x="143" y="1414"/>
                  </a:lnTo>
                  <a:close/>
                  <a:moveTo>
                    <a:pt x="720" y="587"/>
                  </a:moveTo>
                  <a:lnTo>
                    <a:pt x="722" y="587"/>
                  </a:lnTo>
                  <a:lnTo>
                    <a:pt x="754" y="615"/>
                  </a:lnTo>
                  <a:lnTo>
                    <a:pt x="781" y="645"/>
                  </a:lnTo>
                  <a:lnTo>
                    <a:pt x="805" y="676"/>
                  </a:lnTo>
                  <a:lnTo>
                    <a:pt x="805" y="680"/>
                  </a:lnTo>
                  <a:lnTo>
                    <a:pt x="787" y="655"/>
                  </a:lnTo>
                  <a:lnTo>
                    <a:pt x="767" y="631"/>
                  </a:lnTo>
                  <a:lnTo>
                    <a:pt x="744" y="608"/>
                  </a:lnTo>
                  <a:lnTo>
                    <a:pt x="720" y="587"/>
                  </a:lnTo>
                  <a:close/>
                  <a:moveTo>
                    <a:pt x="488" y="467"/>
                  </a:moveTo>
                  <a:lnTo>
                    <a:pt x="494" y="467"/>
                  </a:lnTo>
                  <a:lnTo>
                    <a:pt x="520" y="477"/>
                  </a:lnTo>
                  <a:lnTo>
                    <a:pt x="547" y="488"/>
                  </a:lnTo>
                  <a:lnTo>
                    <a:pt x="576" y="500"/>
                  </a:lnTo>
                  <a:lnTo>
                    <a:pt x="605" y="513"/>
                  </a:lnTo>
                  <a:lnTo>
                    <a:pt x="637" y="529"/>
                  </a:lnTo>
                  <a:lnTo>
                    <a:pt x="667" y="547"/>
                  </a:lnTo>
                  <a:lnTo>
                    <a:pt x="695" y="566"/>
                  </a:lnTo>
                  <a:lnTo>
                    <a:pt x="720" y="585"/>
                  </a:lnTo>
                  <a:lnTo>
                    <a:pt x="718" y="585"/>
                  </a:lnTo>
                  <a:lnTo>
                    <a:pt x="693" y="566"/>
                  </a:lnTo>
                  <a:lnTo>
                    <a:pt x="665" y="547"/>
                  </a:lnTo>
                  <a:lnTo>
                    <a:pt x="636" y="531"/>
                  </a:lnTo>
                  <a:lnTo>
                    <a:pt x="604" y="515"/>
                  </a:lnTo>
                  <a:lnTo>
                    <a:pt x="573" y="501"/>
                  </a:lnTo>
                  <a:lnTo>
                    <a:pt x="544" y="489"/>
                  </a:lnTo>
                  <a:lnTo>
                    <a:pt x="516" y="478"/>
                  </a:lnTo>
                  <a:lnTo>
                    <a:pt x="488" y="467"/>
                  </a:lnTo>
                  <a:close/>
                  <a:moveTo>
                    <a:pt x="241" y="366"/>
                  </a:moveTo>
                  <a:lnTo>
                    <a:pt x="244" y="366"/>
                  </a:lnTo>
                  <a:lnTo>
                    <a:pt x="281" y="383"/>
                  </a:lnTo>
                  <a:lnTo>
                    <a:pt x="314" y="397"/>
                  </a:lnTo>
                  <a:lnTo>
                    <a:pt x="346" y="410"/>
                  </a:lnTo>
                  <a:lnTo>
                    <a:pt x="375" y="422"/>
                  </a:lnTo>
                  <a:lnTo>
                    <a:pt x="403" y="433"/>
                  </a:lnTo>
                  <a:lnTo>
                    <a:pt x="429" y="442"/>
                  </a:lnTo>
                  <a:lnTo>
                    <a:pt x="454" y="452"/>
                  </a:lnTo>
                  <a:lnTo>
                    <a:pt x="489" y="465"/>
                  </a:lnTo>
                  <a:lnTo>
                    <a:pt x="484" y="465"/>
                  </a:lnTo>
                  <a:lnTo>
                    <a:pt x="454" y="454"/>
                  </a:lnTo>
                  <a:lnTo>
                    <a:pt x="428" y="444"/>
                  </a:lnTo>
                  <a:lnTo>
                    <a:pt x="401" y="434"/>
                  </a:lnTo>
                  <a:lnTo>
                    <a:pt x="374" y="423"/>
                  </a:lnTo>
                  <a:lnTo>
                    <a:pt x="344" y="412"/>
                  </a:lnTo>
                  <a:lnTo>
                    <a:pt x="312" y="398"/>
                  </a:lnTo>
                  <a:lnTo>
                    <a:pt x="278" y="383"/>
                  </a:lnTo>
                  <a:lnTo>
                    <a:pt x="241" y="366"/>
                  </a:lnTo>
                  <a:close/>
                  <a:moveTo>
                    <a:pt x="111" y="255"/>
                  </a:moveTo>
                  <a:lnTo>
                    <a:pt x="113" y="255"/>
                  </a:lnTo>
                  <a:lnTo>
                    <a:pt x="128" y="276"/>
                  </a:lnTo>
                  <a:lnTo>
                    <a:pt x="144" y="295"/>
                  </a:lnTo>
                  <a:lnTo>
                    <a:pt x="162" y="313"/>
                  </a:lnTo>
                  <a:lnTo>
                    <a:pt x="181" y="329"/>
                  </a:lnTo>
                  <a:lnTo>
                    <a:pt x="203" y="343"/>
                  </a:lnTo>
                  <a:lnTo>
                    <a:pt x="226" y="357"/>
                  </a:lnTo>
                  <a:lnTo>
                    <a:pt x="241" y="364"/>
                  </a:lnTo>
                  <a:lnTo>
                    <a:pt x="237" y="364"/>
                  </a:lnTo>
                  <a:lnTo>
                    <a:pt x="226" y="358"/>
                  </a:lnTo>
                  <a:lnTo>
                    <a:pt x="197" y="342"/>
                  </a:lnTo>
                  <a:lnTo>
                    <a:pt x="173" y="324"/>
                  </a:lnTo>
                  <a:lnTo>
                    <a:pt x="149" y="303"/>
                  </a:lnTo>
                  <a:lnTo>
                    <a:pt x="129" y="280"/>
                  </a:lnTo>
                  <a:lnTo>
                    <a:pt x="111" y="255"/>
                  </a:lnTo>
                  <a:close/>
                  <a:moveTo>
                    <a:pt x="50" y="132"/>
                  </a:moveTo>
                  <a:lnTo>
                    <a:pt x="51" y="132"/>
                  </a:lnTo>
                  <a:lnTo>
                    <a:pt x="65" y="165"/>
                  </a:lnTo>
                  <a:lnTo>
                    <a:pt x="80" y="196"/>
                  </a:lnTo>
                  <a:lnTo>
                    <a:pt x="95" y="226"/>
                  </a:lnTo>
                  <a:lnTo>
                    <a:pt x="111" y="253"/>
                  </a:lnTo>
                  <a:lnTo>
                    <a:pt x="110" y="253"/>
                  </a:lnTo>
                  <a:lnTo>
                    <a:pt x="93" y="226"/>
                  </a:lnTo>
                  <a:lnTo>
                    <a:pt x="78" y="196"/>
                  </a:lnTo>
                  <a:lnTo>
                    <a:pt x="64" y="165"/>
                  </a:lnTo>
                  <a:lnTo>
                    <a:pt x="50" y="132"/>
                  </a:lnTo>
                  <a:close/>
                  <a:moveTo>
                    <a:pt x="1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3"/>
                  </a:lnTo>
                  <a:lnTo>
                    <a:pt x="4" y="6"/>
                  </a:lnTo>
                  <a:lnTo>
                    <a:pt x="18" y="44"/>
                  </a:lnTo>
                  <a:lnTo>
                    <a:pt x="34" y="88"/>
                  </a:lnTo>
                  <a:lnTo>
                    <a:pt x="50" y="130"/>
                  </a:lnTo>
                  <a:lnTo>
                    <a:pt x="49" y="130"/>
                  </a:lnTo>
                  <a:lnTo>
                    <a:pt x="33" y="88"/>
                  </a:lnTo>
                  <a:lnTo>
                    <a:pt x="16" y="44"/>
                  </a:lnTo>
                  <a:lnTo>
                    <a:pt x="4" y="12"/>
                  </a:lnTo>
                  <a:lnTo>
                    <a:pt x="3" y="7"/>
                  </a:lnTo>
                  <a:lnTo>
                    <a:pt x="1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860675" y="4171951"/>
              <a:ext cx="3605213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668588" y="3659188"/>
              <a:ext cx="3797300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790825" y="3208338"/>
              <a:ext cx="3675063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3201988" y="2863851"/>
              <a:ext cx="3263900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836988" y="2673351"/>
              <a:ext cx="2628900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4514850" y="2513013"/>
              <a:ext cx="1358900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4875213" y="2336801"/>
              <a:ext cx="636588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5046663" y="2141538"/>
              <a:ext cx="296863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3802063" y="4581526"/>
              <a:ext cx="2663825" cy="3175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306888" y="4745038"/>
              <a:ext cx="1765300" cy="4763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3929063" y="4945063"/>
              <a:ext cx="2522538" cy="1588"/>
            </a:xfrm>
            <a:prstGeom prst="rect">
              <a:avLst/>
            </a:prstGeom>
            <a:grpFill/>
            <a:ln w="0">
              <a:solidFill>
                <a:srgbClr val="FF9966">
                  <a:alpha val="47000"/>
                </a:srgb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2" name="Group 2149"/>
          <p:cNvGrpSpPr>
            <a:grpSpLocks/>
          </p:cNvGrpSpPr>
          <p:nvPr userDrawn="1"/>
        </p:nvGrpSpPr>
        <p:grpSpPr bwMode="auto">
          <a:xfrm>
            <a:off x="5981700" y="260350"/>
            <a:ext cx="2906713" cy="677863"/>
            <a:chOff x="457200" y="534988"/>
            <a:chExt cx="1689100" cy="393700"/>
          </a:xfrm>
        </p:grpSpPr>
        <p:sp>
          <p:nvSpPr>
            <p:cNvPr id="33" name="Rectangle 20"/>
            <p:cNvSpPr>
              <a:spLocks noChangeArrowheads="1"/>
            </p:cNvSpPr>
            <p:nvPr userDrawn="1"/>
          </p:nvSpPr>
          <p:spPr bwMode="auto">
            <a:xfrm>
              <a:off x="457200" y="534988"/>
              <a:ext cx="1689100" cy="393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Rectangle 21"/>
            <p:cNvSpPr>
              <a:spLocks noChangeArrowheads="1"/>
            </p:cNvSpPr>
            <p:nvPr userDrawn="1"/>
          </p:nvSpPr>
          <p:spPr bwMode="auto">
            <a:xfrm>
              <a:off x="468270" y="546052"/>
              <a:ext cx="1666960" cy="371572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Rectangle 22"/>
            <p:cNvSpPr>
              <a:spLocks noChangeArrowheads="1"/>
            </p:cNvSpPr>
            <p:nvPr userDrawn="1"/>
          </p:nvSpPr>
          <p:spPr bwMode="auto">
            <a:xfrm>
              <a:off x="479340" y="557116"/>
              <a:ext cx="539663" cy="34944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Freeform 23"/>
            <p:cNvSpPr>
              <a:spLocks/>
            </p:cNvSpPr>
            <p:nvPr userDrawn="1"/>
          </p:nvSpPr>
          <p:spPr bwMode="auto">
            <a:xfrm>
              <a:off x="503325" y="574635"/>
              <a:ext cx="491693" cy="307952"/>
            </a:xfrm>
            <a:custGeom>
              <a:avLst/>
              <a:gdLst>
                <a:gd name="T0" fmla="*/ 2147483647 w 310"/>
                <a:gd name="T1" fmla="*/ 2147483647 h 194"/>
                <a:gd name="T2" fmla="*/ 2147483647 w 310"/>
                <a:gd name="T3" fmla="*/ 2147483647 h 194"/>
                <a:gd name="T4" fmla="*/ 2147483647 w 310"/>
                <a:gd name="T5" fmla="*/ 2147483647 h 194"/>
                <a:gd name="T6" fmla="*/ 2147483647 w 310"/>
                <a:gd name="T7" fmla="*/ 2147483647 h 194"/>
                <a:gd name="T8" fmla="*/ 2147483647 w 310"/>
                <a:gd name="T9" fmla="*/ 2147483647 h 194"/>
                <a:gd name="T10" fmla="*/ 2147483647 w 310"/>
                <a:gd name="T11" fmla="*/ 2147483647 h 194"/>
                <a:gd name="T12" fmla="*/ 2147483647 w 310"/>
                <a:gd name="T13" fmla="*/ 2147483647 h 194"/>
                <a:gd name="T14" fmla="*/ 2147483647 w 310"/>
                <a:gd name="T15" fmla="*/ 2147483647 h 194"/>
                <a:gd name="T16" fmla="*/ 2147483647 w 310"/>
                <a:gd name="T17" fmla="*/ 2147483647 h 194"/>
                <a:gd name="T18" fmla="*/ 2147483647 w 310"/>
                <a:gd name="T19" fmla="*/ 2147483647 h 194"/>
                <a:gd name="T20" fmla="*/ 2147483647 w 310"/>
                <a:gd name="T21" fmla="*/ 2147483647 h 194"/>
                <a:gd name="T22" fmla="*/ 2147483647 w 310"/>
                <a:gd name="T23" fmla="*/ 2147483647 h 194"/>
                <a:gd name="T24" fmla="*/ 2147483647 w 310"/>
                <a:gd name="T25" fmla="*/ 2147483647 h 194"/>
                <a:gd name="T26" fmla="*/ 2147483647 w 310"/>
                <a:gd name="T27" fmla="*/ 2147483647 h 194"/>
                <a:gd name="T28" fmla="*/ 2147483647 w 310"/>
                <a:gd name="T29" fmla="*/ 2147483647 h 194"/>
                <a:gd name="T30" fmla="*/ 2147483647 w 310"/>
                <a:gd name="T31" fmla="*/ 2147483647 h 194"/>
                <a:gd name="T32" fmla="*/ 2147483647 w 310"/>
                <a:gd name="T33" fmla="*/ 2147483647 h 194"/>
                <a:gd name="T34" fmla="*/ 2147483647 w 310"/>
                <a:gd name="T35" fmla="*/ 2147483647 h 194"/>
                <a:gd name="T36" fmla="*/ 2147483647 w 310"/>
                <a:gd name="T37" fmla="*/ 2147483647 h 194"/>
                <a:gd name="T38" fmla="*/ 2147483647 w 310"/>
                <a:gd name="T39" fmla="*/ 2147483647 h 194"/>
                <a:gd name="T40" fmla="*/ 2147483647 w 310"/>
                <a:gd name="T41" fmla="*/ 2147483647 h 194"/>
                <a:gd name="T42" fmla="*/ 2147483647 w 310"/>
                <a:gd name="T43" fmla="*/ 2147483647 h 194"/>
                <a:gd name="T44" fmla="*/ 2147483647 w 310"/>
                <a:gd name="T45" fmla="*/ 2147483647 h 194"/>
                <a:gd name="T46" fmla="*/ 2147483647 w 310"/>
                <a:gd name="T47" fmla="*/ 2147483647 h 194"/>
                <a:gd name="T48" fmla="*/ 2147483647 w 310"/>
                <a:gd name="T49" fmla="*/ 2147483647 h 194"/>
                <a:gd name="T50" fmla="*/ 2147483647 w 310"/>
                <a:gd name="T51" fmla="*/ 2147483647 h 194"/>
                <a:gd name="T52" fmla="*/ 2147483647 w 310"/>
                <a:gd name="T53" fmla="*/ 2147483647 h 194"/>
                <a:gd name="T54" fmla="*/ 2147483647 w 310"/>
                <a:gd name="T55" fmla="*/ 2147483647 h 194"/>
                <a:gd name="T56" fmla="*/ 2147483647 w 310"/>
                <a:gd name="T57" fmla="*/ 2147483647 h 194"/>
                <a:gd name="T58" fmla="*/ 2147483647 w 310"/>
                <a:gd name="T59" fmla="*/ 2147483647 h 194"/>
                <a:gd name="T60" fmla="*/ 2147483647 w 310"/>
                <a:gd name="T61" fmla="*/ 2147483647 h 194"/>
                <a:gd name="T62" fmla="*/ 2147483647 w 310"/>
                <a:gd name="T63" fmla="*/ 2147483647 h 194"/>
                <a:gd name="T64" fmla="*/ 2147483647 w 310"/>
                <a:gd name="T65" fmla="*/ 2147483647 h 194"/>
                <a:gd name="T66" fmla="*/ 2147483647 w 310"/>
                <a:gd name="T67" fmla="*/ 2147483647 h 194"/>
                <a:gd name="T68" fmla="*/ 2147483647 w 310"/>
                <a:gd name="T69" fmla="*/ 2147483647 h 194"/>
                <a:gd name="T70" fmla="*/ 2147483647 w 310"/>
                <a:gd name="T71" fmla="*/ 2147483647 h 194"/>
                <a:gd name="T72" fmla="*/ 2147483647 w 310"/>
                <a:gd name="T73" fmla="*/ 2147483647 h 194"/>
                <a:gd name="T74" fmla="*/ 2147483647 w 310"/>
                <a:gd name="T75" fmla="*/ 2147483647 h 194"/>
                <a:gd name="T76" fmla="*/ 2147483647 w 310"/>
                <a:gd name="T77" fmla="*/ 2147483647 h 194"/>
                <a:gd name="T78" fmla="*/ 2147483647 w 310"/>
                <a:gd name="T79" fmla="*/ 2147483647 h 194"/>
                <a:gd name="T80" fmla="*/ 2147483647 w 310"/>
                <a:gd name="T81" fmla="*/ 2147483647 h 194"/>
                <a:gd name="T82" fmla="*/ 2147483647 w 310"/>
                <a:gd name="T83" fmla="*/ 2147483647 h 194"/>
                <a:gd name="T84" fmla="*/ 2147483647 w 310"/>
                <a:gd name="T85" fmla="*/ 2147483647 h 194"/>
                <a:gd name="T86" fmla="*/ 2147483647 w 310"/>
                <a:gd name="T87" fmla="*/ 2147483647 h 194"/>
                <a:gd name="T88" fmla="*/ 2147483647 w 310"/>
                <a:gd name="T89" fmla="*/ 2147483647 h 194"/>
                <a:gd name="T90" fmla="*/ 2147483647 w 310"/>
                <a:gd name="T91" fmla="*/ 2147483647 h 194"/>
                <a:gd name="T92" fmla="*/ 0 w 310"/>
                <a:gd name="T93" fmla="*/ 2147483647 h 194"/>
                <a:gd name="T94" fmla="*/ 2147483647 w 310"/>
                <a:gd name="T95" fmla="*/ 2147483647 h 194"/>
                <a:gd name="T96" fmla="*/ 2147483647 w 310"/>
                <a:gd name="T97" fmla="*/ 2147483647 h 194"/>
                <a:gd name="T98" fmla="*/ 2147483647 w 310"/>
                <a:gd name="T99" fmla="*/ 2147483647 h 194"/>
                <a:gd name="T100" fmla="*/ 2147483647 w 310"/>
                <a:gd name="T101" fmla="*/ 2147483647 h 194"/>
                <a:gd name="T102" fmla="*/ 2147483647 w 310"/>
                <a:gd name="T103" fmla="*/ 2147483647 h 194"/>
                <a:gd name="T104" fmla="*/ 2147483647 w 310"/>
                <a:gd name="T105" fmla="*/ 2147483647 h 194"/>
                <a:gd name="T106" fmla="*/ 2147483647 w 310"/>
                <a:gd name="T107" fmla="*/ 2147483647 h 194"/>
                <a:gd name="T108" fmla="*/ 2147483647 w 310"/>
                <a:gd name="T109" fmla="*/ 2147483647 h 194"/>
                <a:gd name="T110" fmla="*/ 2147483647 w 310"/>
                <a:gd name="T111" fmla="*/ 2147483647 h 194"/>
                <a:gd name="T112" fmla="*/ 2147483647 w 310"/>
                <a:gd name="T113" fmla="*/ 2147483647 h 194"/>
                <a:gd name="T114" fmla="*/ 2147483647 w 310"/>
                <a:gd name="T115" fmla="*/ 2147483647 h 19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10" h="194">
                  <a:moveTo>
                    <a:pt x="155" y="0"/>
                  </a:moveTo>
                  <a:lnTo>
                    <a:pt x="160" y="9"/>
                  </a:lnTo>
                  <a:lnTo>
                    <a:pt x="165" y="16"/>
                  </a:lnTo>
                  <a:lnTo>
                    <a:pt x="170" y="22"/>
                  </a:lnTo>
                  <a:lnTo>
                    <a:pt x="175" y="27"/>
                  </a:lnTo>
                  <a:lnTo>
                    <a:pt x="180" y="31"/>
                  </a:lnTo>
                  <a:lnTo>
                    <a:pt x="185" y="34"/>
                  </a:lnTo>
                  <a:lnTo>
                    <a:pt x="192" y="37"/>
                  </a:lnTo>
                  <a:lnTo>
                    <a:pt x="199" y="39"/>
                  </a:lnTo>
                  <a:lnTo>
                    <a:pt x="207" y="41"/>
                  </a:lnTo>
                  <a:lnTo>
                    <a:pt x="217" y="43"/>
                  </a:lnTo>
                  <a:lnTo>
                    <a:pt x="228" y="46"/>
                  </a:lnTo>
                  <a:lnTo>
                    <a:pt x="227" y="46"/>
                  </a:lnTo>
                  <a:lnTo>
                    <a:pt x="240" y="48"/>
                  </a:lnTo>
                  <a:lnTo>
                    <a:pt x="253" y="51"/>
                  </a:lnTo>
                  <a:lnTo>
                    <a:pt x="262" y="54"/>
                  </a:lnTo>
                  <a:lnTo>
                    <a:pt x="270" y="57"/>
                  </a:lnTo>
                  <a:lnTo>
                    <a:pt x="278" y="60"/>
                  </a:lnTo>
                  <a:lnTo>
                    <a:pt x="287" y="65"/>
                  </a:lnTo>
                  <a:lnTo>
                    <a:pt x="294" y="71"/>
                  </a:lnTo>
                  <a:lnTo>
                    <a:pt x="300" y="77"/>
                  </a:lnTo>
                  <a:lnTo>
                    <a:pt x="304" y="84"/>
                  </a:lnTo>
                  <a:lnTo>
                    <a:pt x="307" y="92"/>
                  </a:lnTo>
                  <a:lnTo>
                    <a:pt x="310" y="100"/>
                  </a:lnTo>
                  <a:lnTo>
                    <a:pt x="310" y="109"/>
                  </a:lnTo>
                  <a:lnTo>
                    <a:pt x="309" y="117"/>
                  </a:lnTo>
                  <a:lnTo>
                    <a:pt x="307" y="126"/>
                  </a:lnTo>
                  <a:lnTo>
                    <a:pt x="304" y="133"/>
                  </a:lnTo>
                  <a:lnTo>
                    <a:pt x="300" y="140"/>
                  </a:lnTo>
                  <a:lnTo>
                    <a:pt x="295" y="146"/>
                  </a:lnTo>
                  <a:lnTo>
                    <a:pt x="289" y="152"/>
                  </a:lnTo>
                  <a:lnTo>
                    <a:pt x="283" y="156"/>
                  </a:lnTo>
                  <a:lnTo>
                    <a:pt x="276" y="160"/>
                  </a:lnTo>
                  <a:lnTo>
                    <a:pt x="268" y="163"/>
                  </a:lnTo>
                  <a:lnTo>
                    <a:pt x="257" y="166"/>
                  </a:lnTo>
                  <a:lnTo>
                    <a:pt x="245" y="168"/>
                  </a:lnTo>
                  <a:lnTo>
                    <a:pt x="233" y="167"/>
                  </a:lnTo>
                  <a:lnTo>
                    <a:pt x="228" y="167"/>
                  </a:lnTo>
                  <a:lnTo>
                    <a:pt x="224" y="166"/>
                  </a:lnTo>
                  <a:lnTo>
                    <a:pt x="220" y="165"/>
                  </a:lnTo>
                  <a:lnTo>
                    <a:pt x="216" y="164"/>
                  </a:lnTo>
                  <a:lnTo>
                    <a:pt x="211" y="162"/>
                  </a:lnTo>
                  <a:lnTo>
                    <a:pt x="207" y="160"/>
                  </a:lnTo>
                  <a:lnTo>
                    <a:pt x="201" y="157"/>
                  </a:lnTo>
                  <a:lnTo>
                    <a:pt x="195" y="153"/>
                  </a:lnTo>
                  <a:lnTo>
                    <a:pt x="188" y="148"/>
                  </a:lnTo>
                  <a:lnTo>
                    <a:pt x="180" y="143"/>
                  </a:lnTo>
                  <a:lnTo>
                    <a:pt x="179" y="144"/>
                  </a:lnTo>
                  <a:lnTo>
                    <a:pt x="186" y="155"/>
                  </a:lnTo>
                  <a:lnTo>
                    <a:pt x="194" y="165"/>
                  </a:lnTo>
                  <a:lnTo>
                    <a:pt x="202" y="174"/>
                  </a:lnTo>
                  <a:lnTo>
                    <a:pt x="212" y="181"/>
                  </a:lnTo>
                  <a:lnTo>
                    <a:pt x="221" y="186"/>
                  </a:lnTo>
                  <a:lnTo>
                    <a:pt x="232" y="190"/>
                  </a:lnTo>
                  <a:lnTo>
                    <a:pt x="233" y="191"/>
                  </a:lnTo>
                  <a:lnTo>
                    <a:pt x="233" y="192"/>
                  </a:lnTo>
                  <a:lnTo>
                    <a:pt x="233" y="193"/>
                  </a:lnTo>
                  <a:lnTo>
                    <a:pt x="233" y="194"/>
                  </a:lnTo>
                  <a:lnTo>
                    <a:pt x="77" y="194"/>
                  </a:lnTo>
                  <a:lnTo>
                    <a:pt x="77" y="193"/>
                  </a:lnTo>
                  <a:lnTo>
                    <a:pt x="77" y="192"/>
                  </a:lnTo>
                  <a:lnTo>
                    <a:pt x="77" y="191"/>
                  </a:lnTo>
                  <a:lnTo>
                    <a:pt x="78" y="190"/>
                  </a:lnTo>
                  <a:lnTo>
                    <a:pt x="89" y="186"/>
                  </a:lnTo>
                  <a:lnTo>
                    <a:pt x="98" y="181"/>
                  </a:lnTo>
                  <a:lnTo>
                    <a:pt x="108" y="174"/>
                  </a:lnTo>
                  <a:lnTo>
                    <a:pt x="116" y="165"/>
                  </a:lnTo>
                  <a:lnTo>
                    <a:pt x="124" y="155"/>
                  </a:lnTo>
                  <a:lnTo>
                    <a:pt x="131" y="144"/>
                  </a:lnTo>
                  <a:lnTo>
                    <a:pt x="130" y="143"/>
                  </a:lnTo>
                  <a:lnTo>
                    <a:pt x="122" y="148"/>
                  </a:lnTo>
                  <a:lnTo>
                    <a:pt x="115" y="153"/>
                  </a:lnTo>
                  <a:lnTo>
                    <a:pt x="109" y="157"/>
                  </a:lnTo>
                  <a:lnTo>
                    <a:pt x="103" y="160"/>
                  </a:lnTo>
                  <a:lnTo>
                    <a:pt x="99" y="162"/>
                  </a:lnTo>
                  <a:lnTo>
                    <a:pt x="94" y="164"/>
                  </a:lnTo>
                  <a:lnTo>
                    <a:pt x="90" y="165"/>
                  </a:lnTo>
                  <a:lnTo>
                    <a:pt x="86" y="166"/>
                  </a:lnTo>
                  <a:lnTo>
                    <a:pt x="82" y="167"/>
                  </a:lnTo>
                  <a:lnTo>
                    <a:pt x="77" y="167"/>
                  </a:lnTo>
                  <a:lnTo>
                    <a:pt x="65" y="168"/>
                  </a:lnTo>
                  <a:lnTo>
                    <a:pt x="54" y="166"/>
                  </a:lnTo>
                  <a:lnTo>
                    <a:pt x="42" y="163"/>
                  </a:lnTo>
                  <a:lnTo>
                    <a:pt x="34" y="160"/>
                  </a:lnTo>
                  <a:lnTo>
                    <a:pt x="27" y="156"/>
                  </a:lnTo>
                  <a:lnTo>
                    <a:pt x="21" y="152"/>
                  </a:lnTo>
                  <a:lnTo>
                    <a:pt x="15" y="146"/>
                  </a:lnTo>
                  <a:lnTo>
                    <a:pt x="10" y="140"/>
                  </a:lnTo>
                  <a:lnTo>
                    <a:pt x="6" y="133"/>
                  </a:lnTo>
                  <a:lnTo>
                    <a:pt x="3" y="126"/>
                  </a:lnTo>
                  <a:lnTo>
                    <a:pt x="1" y="117"/>
                  </a:lnTo>
                  <a:lnTo>
                    <a:pt x="0" y="109"/>
                  </a:lnTo>
                  <a:lnTo>
                    <a:pt x="1" y="100"/>
                  </a:lnTo>
                  <a:lnTo>
                    <a:pt x="3" y="92"/>
                  </a:lnTo>
                  <a:lnTo>
                    <a:pt x="6" y="84"/>
                  </a:lnTo>
                  <a:lnTo>
                    <a:pt x="11" y="77"/>
                  </a:lnTo>
                  <a:lnTo>
                    <a:pt x="16" y="71"/>
                  </a:lnTo>
                  <a:lnTo>
                    <a:pt x="24" y="65"/>
                  </a:lnTo>
                  <a:lnTo>
                    <a:pt x="32" y="60"/>
                  </a:lnTo>
                  <a:lnTo>
                    <a:pt x="40" y="57"/>
                  </a:lnTo>
                  <a:lnTo>
                    <a:pt x="49" y="54"/>
                  </a:lnTo>
                  <a:lnTo>
                    <a:pt x="57" y="51"/>
                  </a:lnTo>
                  <a:lnTo>
                    <a:pt x="70" y="48"/>
                  </a:lnTo>
                  <a:lnTo>
                    <a:pt x="83" y="46"/>
                  </a:lnTo>
                  <a:lnTo>
                    <a:pt x="94" y="43"/>
                  </a:lnTo>
                  <a:lnTo>
                    <a:pt x="103" y="41"/>
                  </a:lnTo>
                  <a:lnTo>
                    <a:pt x="111" y="39"/>
                  </a:lnTo>
                  <a:lnTo>
                    <a:pt x="118" y="37"/>
                  </a:lnTo>
                  <a:lnTo>
                    <a:pt x="125" y="34"/>
                  </a:lnTo>
                  <a:lnTo>
                    <a:pt x="130" y="31"/>
                  </a:lnTo>
                  <a:lnTo>
                    <a:pt x="135" y="27"/>
                  </a:lnTo>
                  <a:lnTo>
                    <a:pt x="140" y="22"/>
                  </a:lnTo>
                  <a:lnTo>
                    <a:pt x="145" y="16"/>
                  </a:lnTo>
                  <a:lnTo>
                    <a:pt x="150" y="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Freeform 24"/>
            <p:cNvSpPr>
              <a:spLocks/>
            </p:cNvSpPr>
            <p:nvPr userDrawn="1"/>
          </p:nvSpPr>
          <p:spPr bwMode="auto">
            <a:xfrm>
              <a:off x="1173061" y="638253"/>
              <a:ext cx="123615" cy="176105"/>
            </a:xfrm>
            <a:custGeom>
              <a:avLst/>
              <a:gdLst>
                <a:gd name="T0" fmla="*/ 2147483647 w 78"/>
                <a:gd name="T1" fmla="*/ 2147483647 h 111"/>
                <a:gd name="T2" fmla="*/ 2147483647 w 78"/>
                <a:gd name="T3" fmla="*/ 2147483647 h 111"/>
                <a:gd name="T4" fmla="*/ 2147483647 w 78"/>
                <a:gd name="T5" fmla="*/ 2147483647 h 111"/>
                <a:gd name="T6" fmla="*/ 2147483647 w 78"/>
                <a:gd name="T7" fmla="*/ 2147483647 h 111"/>
                <a:gd name="T8" fmla="*/ 2147483647 w 78"/>
                <a:gd name="T9" fmla="*/ 2147483647 h 111"/>
                <a:gd name="T10" fmla="*/ 2147483647 w 78"/>
                <a:gd name="T11" fmla="*/ 2147483647 h 111"/>
                <a:gd name="T12" fmla="*/ 2147483647 w 78"/>
                <a:gd name="T13" fmla="*/ 2147483647 h 111"/>
                <a:gd name="T14" fmla="*/ 2147483647 w 78"/>
                <a:gd name="T15" fmla="*/ 2147483647 h 111"/>
                <a:gd name="T16" fmla="*/ 2147483647 w 78"/>
                <a:gd name="T17" fmla="*/ 2147483647 h 111"/>
                <a:gd name="T18" fmla="*/ 2147483647 w 78"/>
                <a:gd name="T19" fmla="*/ 2147483647 h 111"/>
                <a:gd name="T20" fmla="*/ 2147483647 w 78"/>
                <a:gd name="T21" fmla="*/ 2147483647 h 111"/>
                <a:gd name="T22" fmla="*/ 2147483647 w 78"/>
                <a:gd name="T23" fmla="*/ 2147483647 h 111"/>
                <a:gd name="T24" fmla="*/ 2147483647 w 78"/>
                <a:gd name="T25" fmla="*/ 2147483647 h 111"/>
                <a:gd name="T26" fmla="*/ 2147483647 w 78"/>
                <a:gd name="T27" fmla="*/ 2147483647 h 111"/>
                <a:gd name="T28" fmla="*/ 2147483647 w 78"/>
                <a:gd name="T29" fmla="*/ 2147483647 h 111"/>
                <a:gd name="T30" fmla="*/ 2147483647 w 78"/>
                <a:gd name="T31" fmla="*/ 2147483647 h 111"/>
                <a:gd name="T32" fmla="*/ 2147483647 w 78"/>
                <a:gd name="T33" fmla="*/ 2147483647 h 111"/>
                <a:gd name="T34" fmla="*/ 2147483647 w 78"/>
                <a:gd name="T35" fmla="*/ 2147483647 h 111"/>
                <a:gd name="T36" fmla="*/ 2147483647 w 78"/>
                <a:gd name="T37" fmla="*/ 2147483647 h 111"/>
                <a:gd name="T38" fmla="*/ 2147483647 w 78"/>
                <a:gd name="T39" fmla="*/ 2147483647 h 111"/>
                <a:gd name="T40" fmla="*/ 2147483647 w 78"/>
                <a:gd name="T41" fmla="*/ 2147483647 h 111"/>
                <a:gd name="T42" fmla="*/ 2147483647 w 78"/>
                <a:gd name="T43" fmla="*/ 2147483647 h 111"/>
                <a:gd name="T44" fmla="*/ 2147483647 w 78"/>
                <a:gd name="T45" fmla="*/ 2147483647 h 111"/>
                <a:gd name="T46" fmla="*/ 2147483647 w 78"/>
                <a:gd name="T47" fmla="*/ 2147483647 h 111"/>
                <a:gd name="T48" fmla="*/ 0 w 78"/>
                <a:gd name="T49" fmla="*/ 2147483647 h 111"/>
                <a:gd name="T50" fmla="*/ 2147483647 w 78"/>
                <a:gd name="T51" fmla="*/ 2147483647 h 111"/>
                <a:gd name="T52" fmla="*/ 2147483647 w 78"/>
                <a:gd name="T53" fmla="*/ 2147483647 h 111"/>
                <a:gd name="T54" fmla="*/ 2147483647 w 78"/>
                <a:gd name="T55" fmla="*/ 2147483647 h 111"/>
                <a:gd name="T56" fmla="*/ 2147483647 w 78"/>
                <a:gd name="T57" fmla="*/ 2147483647 h 111"/>
                <a:gd name="T58" fmla="*/ 2147483647 w 78"/>
                <a:gd name="T59" fmla="*/ 2147483647 h 111"/>
                <a:gd name="T60" fmla="*/ 2147483647 w 78"/>
                <a:gd name="T61" fmla="*/ 2147483647 h 111"/>
                <a:gd name="T62" fmla="*/ 2147483647 w 78"/>
                <a:gd name="T63" fmla="*/ 2147483647 h 111"/>
                <a:gd name="T64" fmla="*/ 2147483647 w 78"/>
                <a:gd name="T65" fmla="*/ 2147483647 h 111"/>
                <a:gd name="T66" fmla="*/ 2147483647 w 78"/>
                <a:gd name="T67" fmla="*/ 2147483647 h 111"/>
                <a:gd name="T68" fmla="*/ 2147483647 w 78"/>
                <a:gd name="T69" fmla="*/ 2147483647 h 111"/>
                <a:gd name="T70" fmla="*/ 2147483647 w 78"/>
                <a:gd name="T71" fmla="*/ 2147483647 h 111"/>
                <a:gd name="T72" fmla="*/ 2147483647 w 78"/>
                <a:gd name="T73" fmla="*/ 2147483647 h 111"/>
                <a:gd name="T74" fmla="*/ 2147483647 w 78"/>
                <a:gd name="T75" fmla="*/ 2147483647 h 111"/>
                <a:gd name="T76" fmla="*/ 2147483647 w 78"/>
                <a:gd name="T77" fmla="*/ 2147483647 h 111"/>
                <a:gd name="T78" fmla="*/ 0 w 78"/>
                <a:gd name="T79" fmla="*/ 2147483647 h 111"/>
                <a:gd name="T80" fmla="*/ 2147483647 w 78"/>
                <a:gd name="T81" fmla="*/ 2147483647 h 111"/>
                <a:gd name="T82" fmla="*/ 2147483647 w 78"/>
                <a:gd name="T83" fmla="*/ 2147483647 h 111"/>
                <a:gd name="T84" fmla="*/ 2147483647 w 78"/>
                <a:gd name="T85" fmla="*/ 2147483647 h 111"/>
                <a:gd name="T86" fmla="*/ 2147483647 w 78"/>
                <a:gd name="T87" fmla="*/ 2147483647 h 111"/>
                <a:gd name="T88" fmla="*/ 2147483647 w 78"/>
                <a:gd name="T89" fmla="*/ 0 h 11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8" h="111">
                  <a:moveTo>
                    <a:pt x="41" y="0"/>
                  </a:moveTo>
                  <a:lnTo>
                    <a:pt x="48" y="1"/>
                  </a:lnTo>
                  <a:lnTo>
                    <a:pt x="56" y="2"/>
                  </a:lnTo>
                  <a:lnTo>
                    <a:pt x="64" y="3"/>
                  </a:lnTo>
                  <a:lnTo>
                    <a:pt x="73" y="5"/>
                  </a:lnTo>
                  <a:lnTo>
                    <a:pt x="73" y="29"/>
                  </a:lnTo>
                  <a:lnTo>
                    <a:pt x="62" y="29"/>
                  </a:lnTo>
                  <a:lnTo>
                    <a:pt x="61" y="24"/>
                  </a:lnTo>
                  <a:lnTo>
                    <a:pt x="60" y="19"/>
                  </a:lnTo>
                  <a:lnTo>
                    <a:pt x="58" y="15"/>
                  </a:lnTo>
                  <a:lnTo>
                    <a:pt x="55" y="12"/>
                  </a:lnTo>
                  <a:lnTo>
                    <a:pt x="52" y="9"/>
                  </a:lnTo>
                  <a:lnTo>
                    <a:pt x="47" y="8"/>
                  </a:lnTo>
                  <a:lnTo>
                    <a:pt x="41" y="7"/>
                  </a:lnTo>
                  <a:lnTo>
                    <a:pt x="36" y="7"/>
                  </a:lnTo>
                  <a:lnTo>
                    <a:pt x="31" y="9"/>
                  </a:lnTo>
                  <a:lnTo>
                    <a:pt x="27" y="11"/>
                  </a:lnTo>
                  <a:lnTo>
                    <a:pt x="24" y="15"/>
                  </a:lnTo>
                  <a:lnTo>
                    <a:pt x="22" y="19"/>
                  </a:lnTo>
                  <a:lnTo>
                    <a:pt x="21" y="25"/>
                  </a:lnTo>
                  <a:lnTo>
                    <a:pt x="22" y="30"/>
                  </a:lnTo>
                  <a:lnTo>
                    <a:pt x="24" y="34"/>
                  </a:lnTo>
                  <a:lnTo>
                    <a:pt x="27" y="37"/>
                  </a:lnTo>
                  <a:lnTo>
                    <a:pt x="30" y="39"/>
                  </a:lnTo>
                  <a:lnTo>
                    <a:pt x="34" y="41"/>
                  </a:lnTo>
                  <a:lnTo>
                    <a:pt x="39" y="43"/>
                  </a:lnTo>
                  <a:lnTo>
                    <a:pt x="43" y="44"/>
                  </a:lnTo>
                  <a:lnTo>
                    <a:pt x="47" y="45"/>
                  </a:lnTo>
                  <a:lnTo>
                    <a:pt x="51" y="46"/>
                  </a:lnTo>
                  <a:lnTo>
                    <a:pt x="57" y="48"/>
                  </a:lnTo>
                  <a:lnTo>
                    <a:pt x="62" y="50"/>
                  </a:lnTo>
                  <a:lnTo>
                    <a:pt x="67" y="52"/>
                  </a:lnTo>
                  <a:lnTo>
                    <a:pt x="71" y="55"/>
                  </a:lnTo>
                  <a:lnTo>
                    <a:pt x="74" y="59"/>
                  </a:lnTo>
                  <a:lnTo>
                    <a:pt x="76" y="64"/>
                  </a:lnTo>
                  <a:lnTo>
                    <a:pt x="78" y="69"/>
                  </a:lnTo>
                  <a:lnTo>
                    <a:pt x="78" y="76"/>
                  </a:lnTo>
                  <a:lnTo>
                    <a:pt x="77" y="84"/>
                  </a:lnTo>
                  <a:lnTo>
                    <a:pt x="75" y="90"/>
                  </a:lnTo>
                  <a:lnTo>
                    <a:pt x="73" y="95"/>
                  </a:lnTo>
                  <a:lnTo>
                    <a:pt x="69" y="100"/>
                  </a:lnTo>
                  <a:lnTo>
                    <a:pt x="64" y="103"/>
                  </a:lnTo>
                  <a:lnTo>
                    <a:pt x="59" y="106"/>
                  </a:lnTo>
                  <a:lnTo>
                    <a:pt x="53" y="108"/>
                  </a:lnTo>
                  <a:lnTo>
                    <a:pt x="47" y="110"/>
                  </a:lnTo>
                  <a:lnTo>
                    <a:pt x="40" y="110"/>
                  </a:lnTo>
                  <a:lnTo>
                    <a:pt x="33" y="111"/>
                  </a:lnTo>
                  <a:lnTo>
                    <a:pt x="22" y="110"/>
                  </a:lnTo>
                  <a:lnTo>
                    <a:pt x="11" y="108"/>
                  </a:lnTo>
                  <a:lnTo>
                    <a:pt x="0" y="105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2" y="84"/>
                  </a:lnTo>
                  <a:lnTo>
                    <a:pt x="13" y="89"/>
                  </a:lnTo>
                  <a:lnTo>
                    <a:pt x="15" y="94"/>
                  </a:lnTo>
                  <a:lnTo>
                    <a:pt x="16" y="98"/>
                  </a:lnTo>
                  <a:lnTo>
                    <a:pt x="19" y="101"/>
                  </a:lnTo>
                  <a:lnTo>
                    <a:pt x="23" y="103"/>
                  </a:lnTo>
                  <a:lnTo>
                    <a:pt x="28" y="104"/>
                  </a:lnTo>
                  <a:lnTo>
                    <a:pt x="35" y="104"/>
                  </a:lnTo>
                  <a:lnTo>
                    <a:pt x="40" y="104"/>
                  </a:lnTo>
                  <a:lnTo>
                    <a:pt x="46" y="102"/>
                  </a:lnTo>
                  <a:lnTo>
                    <a:pt x="50" y="99"/>
                  </a:lnTo>
                  <a:lnTo>
                    <a:pt x="53" y="95"/>
                  </a:lnTo>
                  <a:lnTo>
                    <a:pt x="55" y="90"/>
                  </a:lnTo>
                  <a:lnTo>
                    <a:pt x="56" y="84"/>
                  </a:lnTo>
                  <a:lnTo>
                    <a:pt x="55" y="79"/>
                  </a:lnTo>
                  <a:lnTo>
                    <a:pt x="53" y="74"/>
                  </a:lnTo>
                  <a:lnTo>
                    <a:pt x="50" y="70"/>
                  </a:lnTo>
                  <a:lnTo>
                    <a:pt x="45" y="67"/>
                  </a:lnTo>
                  <a:lnTo>
                    <a:pt x="34" y="64"/>
                  </a:lnTo>
                  <a:lnTo>
                    <a:pt x="28" y="62"/>
                  </a:lnTo>
                  <a:lnTo>
                    <a:pt x="23" y="60"/>
                  </a:lnTo>
                  <a:lnTo>
                    <a:pt x="17" y="58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5" y="49"/>
                  </a:lnTo>
                  <a:lnTo>
                    <a:pt x="2" y="44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8" y="11"/>
                  </a:lnTo>
                  <a:lnTo>
                    <a:pt x="13" y="7"/>
                  </a:lnTo>
                  <a:lnTo>
                    <a:pt x="18" y="5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5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Freeform 25"/>
            <p:cNvSpPr>
              <a:spLocks/>
            </p:cNvSpPr>
            <p:nvPr userDrawn="1"/>
          </p:nvSpPr>
          <p:spPr bwMode="auto">
            <a:xfrm>
              <a:off x="1489479" y="666836"/>
              <a:ext cx="142065" cy="147522"/>
            </a:xfrm>
            <a:custGeom>
              <a:avLst/>
              <a:gdLst>
                <a:gd name="T0" fmla="*/ 2147483647 w 90"/>
                <a:gd name="T1" fmla="*/ 0 h 93"/>
                <a:gd name="T2" fmla="*/ 2147483647 w 90"/>
                <a:gd name="T3" fmla="*/ 2147483647 h 93"/>
                <a:gd name="T4" fmla="*/ 2147483647 w 90"/>
                <a:gd name="T5" fmla="*/ 2147483647 h 93"/>
                <a:gd name="T6" fmla="*/ 2147483647 w 90"/>
                <a:gd name="T7" fmla="*/ 2147483647 h 93"/>
                <a:gd name="T8" fmla="*/ 2147483647 w 90"/>
                <a:gd name="T9" fmla="*/ 2147483647 h 93"/>
                <a:gd name="T10" fmla="*/ 2147483647 w 90"/>
                <a:gd name="T11" fmla="*/ 2147483647 h 93"/>
                <a:gd name="T12" fmla="*/ 2147483647 w 90"/>
                <a:gd name="T13" fmla="*/ 2147483647 h 93"/>
                <a:gd name="T14" fmla="*/ 2147483647 w 90"/>
                <a:gd name="T15" fmla="*/ 2147483647 h 93"/>
                <a:gd name="T16" fmla="*/ 2147483647 w 90"/>
                <a:gd name="T17" fmla="*/ 2147483647 h 93"/>
                <a:gd name="T18" fmla="*/ 2147483647 w 90"/>
                <a:gd name="T19" fmla="*/ 2147483647 h 93"/>
                <a:gd name="T20" fmla="*/ 2147483647 w 90"/>
                <a:gd name="T21" fmla="*/ 2147483647 h 93"/>
                <a:gd name="T22" fmla="*/ 2147483647 w 90"/>
                <a:gd name="T23" fmla="*/ 2147483647 h 93"/>
                <a:gd name="T24" fmla="*/ 2147483647 w 90"/>
                <a:gd name="T25" fmla="*/ 2147483647 h 93"/>
                <a:gd name="T26" fmla="*/ 2147483647 w 90"/>
                <a:gd name="T27" fmla="*/ 2147483647 h 93"/>
                <a:gd name="T28" fmla="*/ 2147483647 w 90"/>
                <a:gd name="T29" fmla="*/ 2147483647 h 93"/>
                <a:gd name="T30" fmla="*/ 2147483647 w 90"/>
                <a:gd name="T31" fmla="*/ 2147483647 h 93"/>
                <a:gd name="T32" fmla="*/ 2147483647 w 90"/>
                <a:gd name="T33" fmla="*/ 2147483647 h 93"/>
                <a:gd name="T34" fmla="*/ 2147483647 w 90"/>
                <a:gd name="T35" fmla="*/ 2147483647 h 93"/>
                <a:gd name="T36" fmla="*/ 2147483647 w 90"/>
                <a:gd name="T37" fmla="*/ 2147483647 h 93"/>
                <a:gd name="T38" fmla="*/ 2147483647 w 90"/>
                <a:gd name="T39" fmla="*/ 2147483647 h 93"/>
                <a:gd name="T40" fmla="*/ 2147483647 w 90"/>
                <a:gd name="T41" fmla="*/ 2147483647 h 93"/>
                <a:gd name="T42" fmla="*/ 2147483647 w 90"/>
                <a:gd name="T43" fmla="*/ 2147483647 h 93"/>
                <a:gd name="T44" fmla="*/ 2147483647 w 90"/>
                <a:gd name="T45" fmla="*/ 2147483647 h 93"/>
                <a:gd name="T46" fmla="*/ 2147483647 w 90"/>
                <a:gd name="T47" fmla="*/ 2147483647 h 93"/>
                <a:gd name="T48" fmla="*/ 2147483647 w 90"/>
                <a:gd name="T49" fmla="*/ 2147483647 h 93"/>
                <a:gd name="T50" fmla="*/ 2147483647 w 90"/>
                <a:gd name="T51" fmla="*/ 2147483647 h 93"/>
                <a:gd name="T52" fmla="*/ 2147483647 w 90"/>
                <a:gd name="T53" fmla="*/ 2147483647 h 93"/>
                <a:gd name="T54" fmla="*/ 2147483647 w 90"/>
                <a:gd name="T55" fmla="*/ 2147483647 h 93"/>
                <a:gd name="T56" fmla="*/ 2147483647 w 90"/>
                <a:gd name="T57" fmla="*/ 2147483647 h 93"/>
                <a:gd name="T58" fmla="*/ 2147483647 w 90"/>
                <a:gd name="T59" fmla="*/ 2147483647 h 93"/>
                <a:gd name="T60" fmla="*/ 2147483647 w 90"/>
                <a:gd name="T61" fmla="*/ 2147483647 h 93"/>
                <a:gd name="T62" fmla="*/ 2147483647 w 90"/>
                <a:gd name="T63" fmla="*/ 2147483647 h 93"/>
                <a:gd name="T64" fmla="*/ 2147483647 w 90"/>
                <a:gd name="T65" fmla="*/ 2147483647 h 93"/>
                <a:gd name="T66" fmla="*/ 2147483647 w 90"/>
                <a:gd name="T67" fmla="*/ 2147483647 h 93"/>
                <a:gd name="T68" fmla="*/ 0 w 90"/>
                <a:gd name="T69" fmla="*/ 2147483647 h 93"/>
                <a:gd name="T70" fmla="*/ 2147483647 w 90"/>
                <a:gd name="T71" fmla="*/ 2147483647 h 93"/>
                <a:gd name="T72" fmla="*/ 2147483647 w 90"/>
                <a:gd name="T73" fmla="*/ 2147483647 h 93"/>
                <a:gd name="T74" fmla="*/ 2147483647 w 90"/>
                <a:gd name="T75" fmla="*/ 2147483647 h 93"/>
                <a:gd name="T76" fmla="*/ 2147483647 w 90"/>
                <a:gd name="T77" fmla="*/ 0 h 9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90" h="93">
                  <a:moveTo>
                    <a:pt x="47" y="0"/>
                  </a:moveTo>
                  <a:lnTo>
                    <a:pt x="55" y="0"/>
                  </a:lnTo>
                  <a:lnTo>
                    <a:pt x="63" y="0"/>
                  </a:lnTo>
                  <a:lnTo>
                    <a:pt x="71" y="1"/>
                  </a:lnTo>
                  <a:lnTo>
                    <a:pt x="78" y="3"/>
                  </a:lnTo>
                  <a:lnTo>
                    <a:pt x="78" y="26"/>
                  </a:lnTo>
                  <a:lnTo>
                    <a:pt x="69" y="26"/>
                  </a:lnTo>
                  <a:lnTo>
                    <a:pt x="68" y="19"/>
                  </a:lnTo>
                  <a:lnTo>
                    <a:pt x="67" y="14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5"/>
                  </a:lnTo>
                  <a:lnTo>
                    <a:pt x="47" y="5"/>
                  </a:lnTo>
                  <a:lnTo>
                    <a:pt x="41" y="5"/>
                  </a:lnTo>
                  <a:lnTo>
                    <a:pt x="36" y="7"/>
                  </a:lnTo>
                  <a:lnTo>
                    <a:pt x="32" y="9"/>
                  </a:lnTo>
                  <a:lnTo>
                    <a:pt x="28" y="13"/>
                  </a:lnTo>
                  <a:lnTo>
                    <a:pt x="25" y="17"/>
                  </a:lnTo>
                  <a:lnTo>
                    <a:pt x="24" y="21"/>
                  </a:lnTo>
                  <a:lnTo>
                    <a:pt x="22" y="26"/>
                  </a:lnTo>
                  <a:lnTo>
                    <a:pt x="21" y="32"/>
                  </a:lnTo>
                  <a:lnTo>
                    <a:pt x="20" y="37"/>
                  </a:lnTo>
                  <a:lnTo>
                    <a:pt x="20" y="42"/>
                  </a:lnTo>
                  <a:lnTo>
                    <a:pt x="20" y="53"/>
                  </a:lnTo>
                  <a:lnTo>
                    <a:pt x="21" y="65"/>
                  </a:lnTo>
                  <a:lnTo>
                    <a:pt x="25" y="74"/>
                  </a:lnTo>
                  <a:lnTo>
                    <a:pt x="27" y="79"/>
                  </a:lnTo>
                  <a:lnTo>
                    <a:pt x="30" y="82"/>
                  </a:lnTo>
                  <a:lnTo>
                    <a:pt x="35" y="85"/>
                  </a:lnTo>
                  <a:lnTo>
                    <a:pt x="40" y="87"/>
                  </a:lnTo>
                  <a:lnTo>
                    <a:pt x="46" y="87"/>
                  </a:lnTo>
                  <a:lnTo>
                    <a:pt x="49" y="87"/>
                  </a:lnTo>
                  <a:lnTo>
                    <a:pt x="52" y="86"/>
                  </a:lnTo>
                  <a:lnTo>
                    <a:pt x="56" y="85"/>
                  </a:lnTo>
                  <a:lnTo>
                    <a:pt x="59" y="84"/>
                  </a:lnTo>
                  <a:lnTo>
                    <a:pt x="61" y="81"/>
                  </a:lnTo>
                  <a:lnTo>
                    <a:pt x="62" y="79"/>
                  </a:lnTo>
                  <a:lnTo>
                    <a:pt x="62" y="77"/>
                  </a:lnTo>
                  <a:lnTo>
                    <a:pt x="62" y="61"/>
                  </a:lnTo>
                  <a:lnTo>
                    <a:pt x="62" y="59"/>
                  </a:lnTo>
                  <a:lnTo>
                    <a:pt x="61" y="58"/>
                  </a:lnTo>
                  <a:lnTo>
                    <a:pt x="59" y="57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7" y="56"/>
                  </a:lnTo>
                  <a:lnTo>
                    <a:pt x="47" y="50"/>
                  </a:lnTo>
                  <a:lnTo>
                    <a:pt x="90" y="50"/>
                  </a:lnTo>
                  <a:lnTo>
                    <a:pt x="90" y="56"/>
                  </a:lnTo>
                  <a:lnTo>
                    <a:pt x="86" y="56"/>
                  </a:lnTo>
                  <a:lnTo>
                    <a:pt x="83" y="57"/>
                  </a:lnTo>
                  <a:lnTo>
                    <a:pt x="82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1" y="87"/>
                  </a:lnTo>
                  <a:lnTo>
                    <a:pt x="74" y="87"/>
                  </a:lnTo>
                  <a:lnTo>
                    <a:pt x="68" y="89"/>
                  </a:lnTo>
                  <a:lnTo>
                    <a:pt x="55" y="92"/>
                  </a:lnTo>
                  <a:lnTo>
                    <a:pt x="49" y="93"/>
                  </a:lnTo>
                  <a:lnTo>
                    <a:pt x="43" y="93"/>
                  </a:lnTo>
                  <a:lnTo>
                    <a:pt x="34" y="92"/>
                  </a:lnTo>
                  <a:lnTo>
                    <a:pt x="26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8" y="79"/>
                  </a:lnTo>
                  <a:lnTo>
                    <a:pt x="4" y="73"/>
                  </a:lnTo>
                  <a:lnTo>
                    <a:pt x="2" y="66"/>
                  </a:lnTo>
                  <a:lnTo>
                    <a:pt x="1" y="57"/>
                  </a:lnTo>
                  <a:lnTo>
                    <a:pt x="0" y="48"/>
                  </a:lnTo>
                  <a:lnTo>
                    <a:pt x="1" y="37"/>
                  </a:lnTo>
                  <a:lnTo>
                    <a:pt x="2" y="28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4" y="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" name="Freeform 26"/>
            <p:cNvSpPr>
              <a:spLocks/>
            </p:cNvSpPr>
            <p:nvPr userDrawn="1"/>
          </p:nvSpPr>
          <p:spPr bwMode="auto">
            <a:xfrm>
              <a:off x="1648149" y="668680"/>
              <a:ext cx="110700" cy="143834"/>
            </a:xfrm>
            <a:custGeom>
              <a:avLst/>
              <a:gdLst>
                <a:gd name="T0" fmla="*/ 0 w 70"/>
                <a:gd name="T1" fmla="*/ 0 h 91"/>
                <a:gd name="T2" fmla="*/ 2147483647 w 70"/>
                <a:gd name="T3" fmla="*/ 0 h 91"/>
                <a:gd name="T4" fmla="*/ 2147483647 w 70"/>
                <a:gd name="T5" fmla="*/ 2147483647 h 91"/>
                <a:gd name="T6" fmla="*/ 2147483647 w 70"/>
                <a:gd name="T7" fmla="*/ 2147483647 h 91"/>
                <a:gd name="T8" fmla="*/ 2147483647 w 70"/>
                <a:gd name="T9" fmla="*/ 2147483647 h 91"/>
                <a:gd name="T10" fmla="*/ 2147483647 w 70"/>
                <a:gd name="T11" fmla="*/ 2147483647 h 91"/>
                <a:gd name="T12" fmla="*/ 2147483647 w 70"/>
                <a:gd name="T13" fmla="*/ 2147483647 h 91"/>
                <a:gd name="T14" fmla="*/ 2147483647 w 70"/>
                <a:gd name="T15" fmla="*/ 2147483647 h 91"/>
                <a:gd name="T16" fmla="*/ 2147483647 w 70"/>
                <a:gd name="T17" fmla="*/ 2147483647 h 91"/>
                <a:gd name="T18" fmla="*/ 2147483647 w 70"/>
                <a:gd name="T19" fmla="*/ 2147483647 h 91"/>
                <a:gd name="T20" fmla="*/ 2147483647 w 70"/>
                <a:gd name="T21" fmla="*/ 2147483647 h 91"/>
                <a:gd name="T22" fmla="*/ 2147483647 w 70"/>
                <a:gd name="T23" fmla="*/ 2147483647 h 91"/>
                <a:gd name="T24" fmla="*/ 2147483647 w 70"/>
                <a:gd name="T25" fmla="*/ 2147483647 h 91"/>
                <a:gd name="T26" fmla="*/ 2147483647 w 70"/>
                <a:gd name="T27" fmla="*/ 2147483647 h 91"/>
                <a:gd name="T28" fmla="*/ 2147483647 w 70"/>
                <a:gd name="T29" fmla="*/ 2147483647 h 91"/>
                <a:gd name="T30" fmla="*/ 2147483647 w 70"/>
                <a:gd name="T31" fmla="*/ 2147483647 h 91"/>
                <a:gd name="T32" fmla="*/ 2147483647 w 70"/>
                <a:gd name="T33" fmla="*/ 2147483647 h 91"/>
                <a:gd name="T34" fmla="*/ 2147483647 w 70"/>
                <a:gd name="T35" fmla="*/ 2147483647 h 91"/>
                <a:gd name="T36" fmla="*/ 2147483647 w 70"/>
                <a:gd name="T37" fmla="*/ 2147483647 h 91"/>
                <a:gd name="T38" fmla="*/ 2147483647 w 70"/>
                <a:gd name="T39" fmla="*/ 2147483647 h 91"/>
                <a:gd name="T40" fmla="*/ 2147483647 w 70"/>
                <a:gd name="T41" fmla="*/ 2147483647 h 91"/>
                <a:gd name="T42" fmla="*/ 2147483647 w 70"/>
                <a:gd name="T43" fmla="*/ 2147483647 h 91"/>
                <a:gd name="T44" fmla="*/ 2147483647 w 70"/>
                <a:gd name="T45" fmla="*/ 2147483647 h 91"/>
                <a:gd name="T46" fmla="*/ 2147483647 w 70"/>
                <a:gd name="T47" fmla="*/ 2147483647 h 91"/>
                <a:gd name="T48" fmla="*/ 2147483647 w 70"/>
                <a:gd name="T49" fmla="*/ 2147483647 h 91"/>
                <a:gd name="T50" fmla="*/ 2147483647 w 70"/>
                <a:gd name="T51" fmla="*/ 2147483647 h 91"/>
                <a:gd name="T52" fmla="*/ 2147483647 w 70"/>
                <a:gd name="T53" fmla="*/ 2147483647 h 91"/>
                <a:gd name="T54" fmla="*/ 2147483647 w 70"/>
                <a:gd name="T55" fmla="*/ 2147483647 h 91"/>
                <a:gd name="T56" fmla="*/ 2147483647 w 70"/>
                <a:gd name="T57" fmla="*/ 2147483647 h 91"/>
                <a:gd name="T58" fmla="*/ 2147483647 w 70"/>
                <a:gd name="T59" fmla="*/ 2147483647 h 91"/>
                <a:gd name="T60" fmla="*/ 2147483647 w 70"/>
                <a:gd name="T61" fmla="*/ 2147483647 h 91"/>
                <a:gd name="T62" fmla="*/ 2147483647 w 70"/>
                <a:gd name="T63" fmla="*/ 2147483647 h 91"/>
                <a:gd name="T64" fmla="*/ 2147483647 w 70"/>
                <a:gd name="T65" fmla="*/ 2147483647 h 91"/>
                <a:gd name="T66" fmla="*/ 2147483647 w 70"/>
                <a:gd name="T67" fmla="*/ 2147483647 h 91"/>
                <a:gd name="T68" fmla="*/ 2147483647 w 70"/>
                <a:gd name="T69" fmla="*/ 2147483647 h 91"/>
                <a:gd name="T70" fmla="*/ 2147483647 w 70"/>
                <a:gd name="T71" fmla="*/ 2147483647 h 91"/>
                <a:gd name="T72" fmla="*/ 2147483647 w 70"/>
                <a:gd name="T73" fmla="*/ 2147483647 h 91"/>
                <a:gd name="T74" fmla="*/ 2147483647 w 70"/>
                <a:gd name="T75" fmla="*/ 2147483647 h 91"/>
                <a:gd name="T76" fmla="*/ 2147483647 w 70"/>
                <a:gd name="T77" fmla="*/ 2147483647 h 91"/>
                <a:gd name="T78" fmla="*/ 2147483647 w 70"/>
                <a:gd name="T79" fmla="*/ 2147483647 h 91"/>
                <a:gd name="T80" fmla="*/ 2147483647 w 70"/>
                <a:gd name="T81" fmla="*/ 2147483647 h 91"/>
                <a:gd name="T82" fmla="*/ 2147483647 w 70"/>
                <a:gd name="T83" fmla="*/ 2147483647 h 91"/>
                <a:gd name="T84" fmla="*/ 0 w 70"/>
                <a:gd name="T85" fmla="*/ 2147483647 h 91"/>
                <a:gd name="T86" fmla="*/ 0 w 70"/>
                <a:gd name="T87" fmla="*/ 2147483647 h 91"/>
                <a:gd name="T88" fmla="*/ 2147483647 w 70"/>
                <a:gd name="T89" fmla="*/ 2147483647 h 91"/>
                <a:gd name="T90" fmla="*/ 2147483647 w 70"/>
                <a:gd name="T91" fmla="*/ 2147483647 h 91"/>
                <a:gd name="T92" fmla="*/ 2147483647 w 70"/>
                <a:gd name="T93" fmla="*/ 2147483647 h 91"/>
                <a:gd name="T94" fmla="*/ 2147483647 w 70"/>
                <a:gd name="T95" fmla="*/ 2147483647 h 91"/>
                <a:gd name="T96" fmla="*/ 2147483647 w 70"/>
                <a:gd name="T97" fmla="*/ 2147483647 h 91"/>
                <a:gd name="T98" fmla="*/ 2147483647 w 70"/>
                <a:gd name="T99" fmla="*/ 2147483647 h 91"/>
                <a:gd name="T100" fmla="*/ 2147483647 w 70"/>
                <a:gd name="T101" fmla="*/ 2147483647 h 91"/>
                <a:gd name="T102" fmla="*/ 2147483647 w 70"/>
                <a:gd name="T103" fmla="*/ 2147483647 h 91"/>
                <a:gd name="T104" fmla="*/ 2147483647 w 70"/>
                <a:gd name="T105" fmla="*/ 2147483647 h 91"/>
                <a:gd name="T106" fmla="*/ 2147483647 w 70"/>
                <a:gd name="T107" fmla="*/ 2147483647 h 91"/>
                <a:gd name="T108" fmla="*/ 0 w 70"/>
                <a:gd name="T109" fmla="*/ 2147483647 h 91"/>
                <a:gd name="T110" fmla="*/ 0 w 70"/>
                <a:gd name="T111" fmla="*/ 0 h 9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70" h="91">
                  <a:moveTo>
                    <a:pt x="0" y="0"/>
                  </a:moveTo>
                  <a:lnTo>
                    <a:pt x="70" y="0"/>
                  </a:lnTo>
                  <a:lnTo>
                    <a:pt x="70" y="22"/>
                  </a:lnTo>
                  <a:lnTo>
                    <a:pt x="61" y="22"/>
                  </a:lnTo>
                  <a:lnTo>
                    <a:pt x="60" y="16"/>
                  </a:lnTo>
                  <a:lnTo>
                    <a:pt x="59" y="12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3" y="7"/>
                  </a:lnTo>
                  <a:lnTo>
                    <a:pt x="48" y="6"/>
                  </a:lnTo>
                  <a:lnTo>
                    <a:pt x="29" y="6"/>
                  </a:lnTo>
                  <a:lnTo>
                    <a:pt x="29" y="39"/>
                  </a:lnTo>
                  <a:lnTo>
                    <a:pt x="37" y="39"/>
                  </a:lnTo>
                  <a:lnTo>
                    <a:pt x="40" y="39"/>
                  </a:lnTo>
                  <a:lnTo>
                    <a:pt x="43" y="38"/>
                  </a:lnTo>
                  <a:lnTo>
                    <a:pt x="45" y="36"/>
                  </a:lnTo>
                  <a:lnTo>
                    <a:pt x="46" y="33"/>
                  </a:lnTo>
                  <a:lnTo>
                    <a:pt x="46" y="30"/>
                  </a:lnTo>
                  <a:lnTo>
                    <a:pt x="47" y="27"/>
                  </a:lnTo>
                  <a:lnTo>
                    <a:pt x="54" y="27"/>
                  </a:lnTo>
                  <a:lnTo>
                    <a:pt x="53" y="34"/>
                  </a:lnTo>
                  <a:lnTo>
                    <a:pt x="53" y="50"/>
                  </a:lnTo>
                  <a:lnTo>
                    <a:pt x="54" y="58"/>
                  </a:lnTo>
                  <a:lnTo>
                    <a:pt x="47" y="58"/>
                  </a:lnTo>
                  <a:lnTo>
                    <a:pt x="46" y="54"/>
                  </a:lnTo>
                  <a:lnTo>
                    <a:pt x="46" y="51"/>
                  </a:lnTo>
                  <a:lnTo>
                    <a:pt x="45" y="49"/>
                  </a:lnTo>
                  <a:lnTo>
                    <a:pt x="43" y="47"/>
                  </a:lnTo>
                  <a:lnTo>
                    <a:pt x="41" y="46"/>
                  </a:lnTo>
                  <a:lnTo>
                    <a:pt x="37" y="45"/>
                  </a:lnTo>
                  <a:lnTo>
                    <a:pt x="29" y="45"/>
                  </a:lnTo>
                  <a:lnTo>
                    <a:pt x="29" y="85"/>
                  </a:lnTo>
                  <a:lnTo>
                    <a:pt x="43" y="85"/>
                  </a:lnTo>
                  <a:lnTo>
                    <a:pt x="49" y="84"/>
                  </a:lnTo>
                  <a:lnTo>
                    <a:pt x="53" y="83"/>
                  </a:lnTo>
                  <a:lnTo>
                    <a:pt x="56" y="82"/>
                  </a:lnTo>
                  <a:lnTo>
                    <a:pt x="58" y="79"/>
                  </a:lnTo>
                  <a:lnTo>
                    <a:pt x="59" y="76"/>
                  </a:lnTo>
                  <a:lnTo>
                    <a:pt x="60" y="71"/>
                  </a:lnTo>
                  <a:lnTo>
                    <a:pt x="61" y="66"/>
                  </a:lnTo>
                  <a:lnTo>
                    <a:pt x="70" y="66"/>
                  </a:lnTo>
                  <a:lnTo>
                    <a:pt x="70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1" y="80"/>
                  </a:lnTo>
                  <a:lnTo>
                    <a:pt x="11" y="11"/>
                  </a:lnTo>
                  <a:lnTo>
                    <a:pt x="10" y="9"/>
                  </a:lnTo>
                  <a:lnTo>
                    <a:pt x="9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Freeform 27"/>
            <p:cNvSpPr>
              <a:spLocks/>
            </p:cNvSpPr>
            <p:nvPr userDrawn="1"/>
          </p:nvSpPr>
          <p:spPr bwMode="auto">
            <a:xfrm>
              <a:off x="1776377" y="668680"/>
              <a:ext cx="128228" cy="143834"/>
            </a:xfrm>
            <a:custGeom>
              <a:avLst/>
              <a:gdLst>
                <a:gd name="T0" fmla="*/ 0 w 81"/>
                <a:gd name="T1" fmla="*/ 0 h 91"/>
                <a:gd name="T2" fmla="*/ 2147483647 w 81"/>
                <a:gd name="T3" fmla="*/ 0 h 91"/>
                <a:gd name="T4" fmla="*/ 2147483647 w 81"/>
                <a:gd name="T5" fmla="*/ 2147483647 h 91"/>
                <a:gd name="T6" fmla="*/ 2147483647 w 81"/>
                <a:gd name="T7" fmla="*/ 2147483647 h 91"/>
                <a:gd name="T8" fmla="*/ 2147483647 w 81"/>
                <a:gd name="T9" fmla="*/ 2147483647 h 91"/>
                <a:gd name="T10" fmla="*/ 2147483647 w 81"/>
                <a:gd name="T11" fmla="*/ 2147483647 h 91"/>
                <a:gd name="T12" fmla="*/ 2147483647 w 81"/>
                <a:gd name="T13" fmla="*/ 2147483647 h 91"/>
                <a:gd name="T14" fmla="*/ 2147483647 w 81"/>
                <a:gd name="T15" fmla="*/ 2147483647 h 91"/>
                <a:gd name="T16" fmla="*/ 2147483647 w 81"/>
                <a:gd name="T17" fmla="*/ 2147483647 h 91"/>
                <a:gd name="T18" fmla="*/ 2147483647 w 81"/>
                <a:gd name="T19" fmla="*/ 2147483647 h 91"/>
                <a:gd name="T20" fmla="*/ 2147483647 w 81"/>
                <a:gd name="T21" fmla="*/ 2147483647 h 91"/>
                <a:gd name="T22" fmla="*/ 2147483647 w 81"/>
                <a:gd name="T23" fmla="*/ 2147483647 h 91"/>
                <a:gd name="T24" fmla="*/ 2147483647 w 81"/>
                <a:gd name="T25" fmla="*/ 2147483647 h 91"/>
                <a:gd name="T26" fmla="*/ 2147483647 w 81"/>
                <a:gd name="T27" fmla="*/ 2147483647 h 91"/>
                <a:gd name="T28" fmla="*/ 2147483647 w 81"/>
                <a:gd name="T29" fmla="*/ 2147483647 h 91"/>
                <a:gd name="T30" fmla="*/ 2147483647 w 81"/>
                <a:gd name="T31" fmla="*/ 2147483647 h 91"/>
                <a:gd name="T32" fmla="*/ 2147483647 w 81"/>
                <a:gd name="T33" fmla="*/ 2147483647 h 91"/>
                <a:gd name="T34" fmla="*/ 2147483647 w 81"/>
                <a:gd name="T35" fmla="*/ 2147483647 h 91"/>
                <a:gd name="T36" fmla="*/ 2147483647 w 81"/>
                <a:gd name="T37" fmla="*/ 2147483647 h 91"/>
                <a:gd name="T38" fmla="*/ 2147483647 w 81"/>
                <a:gd name="T39" fmla="*/ 2147483647 h 91"/>
                <a:gd name="T40" fmla="*/ 2147483647 w 81"/>
                <a:gd name="T41" fmla="*/ 2147483647 h 91"/>
                <a:gd name="T42" fmla="*/ 2147483647 w 81"/>
                <a:gd name="T43" fmla="*/ 2147483647 h 91"/>
                <a:gd name="T44" fmla="*/ 2147483647 w 81"/>
                <a:gd name="T45" fmla="*/ 2147483647 h 91"/>
                <a:gd name="T46" fmla="*/ 2147483647 w 81"/>
                <a:gd name="T47" fmla="*/ 2147483647 h 91"/>
                <a:gd name="T48" fmla="*/ 2147483647 w 81"/>
                <a:gd name="T49" fmla="*/ 2147483647 h 91"/>
                <a:gd name="T50" fmla="*/ 2147483647 w 81"/>
                <a:gd name="T51" fmla="*/ 2147483647 h 91"/>
                <a:gd name="T52" fmla="*/ 2147483647 w 81"/>
                <a:gd name="T53" fmla="*/ 2147483647 h 91"/>
                <a:gd name="T54" fmla="*/ 2147483647 w 81"/>
                <a:gd name="T55" fmla="*/ 2147483647 h 91"/>
                <a:gd name="T56" fmla="*/ 2147483647 w 81"/>
                <a:gd name="T57" fmla="*/ 2147483647 h 91"/>
                <a:gd name="T58" fmla="*/ 2147483647 w 81"/>
                <a:gd name="T59" fmla="*/ 2147483647 h 91"/>
                <a:gd name="T60" fmla="*/ 2147483647 w 81"/>
                <a:gd name="T61" fmla="*/ 2147483647 h 91"/>
                <a:gd name="T62" fmla="*/ 2147483647 w 81"/>
                <a:gd name="T63" fmla="*/ 2147483647 h 91"/>
                <a:gd name="T64" fmla="*/ 2147483647 w 81"/>
                <a:gd name="T65" fmla="*/ 2147483647 h 91"/>
                <a:gd name="T66" fmla="*/ 2147483647 w 81"/>
                <a:gd name="T67" fmla="*/ 2147483647 h 91"/>
                <a:gd name="T68" fmla="*/ 2147483647 w 81"/>
                <a:gd name="T69" fmla="*/ 2147483647 h 91"/>
                <a:gd name="T70" fmla="*/ 0 w 81"/>
                <a:gd name="T71" fmla="*/ 2147483647 h 91"/>
                <a:gd name="T72" fmla="*/ 0 w 81"/>
                <a:gd name="T73" fmla="*/ 0 h 9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81" h="91">
                  <a:moveTo>
                    <a:pt x="0" y="0"/>
                  </a:moveTo>
                  <a:lnTo>
                    <a:pt x="81" y="0"/>
                  </a:lnTo>
                  <a:lnTo>
                    <a:pt x="81" y="24"/>
                  </a:lnTo>
                  <a:lnTo>
                    <a:pt x="72" y="24"/>
                  </a:lnTo>
                  <a:lnTo>
                    <a:pt x="71" y="18"/>
                  </a:lnTo>
                  <a:lnTo>
                    <a:pt x="70" y="14"/>
                  </a:lnTo>
                  <a:lnTo>
                    <a:pt x="69" y="11"/>
                  </a:lnTo>
                  <a:lnTo>
                    <a:pt x="67" y="8"/>
                  </a:lnTo>
                  <a:lnTo>
                    <a:pt x="64" y="7"/>
                  </a:lnTo>
                  <a:lnTo>
                    <a:pt x="61" y="6"/>
                  </a:lnTo>
                  <a:lnTo>
                    <a:pt x="55" y="6"/>
                  </a:lnTo>
                  <a:lnTo>
                    <a:pt x="50" y="6"/>
                  </a:lnTo>
                  <a:lnTo>
                    <a:pt x="50" y="81"/>
                  </a:lnTo>
                  <a:lnTo>
                    <a:pt x="51" y="83"/>
                  </a:lnTo>
                  <a:lnTo>
                    <a:pt x="52" y="84"/>
                  </a:lnTo>
                  <a:lnTo>
                    <a:pt x="54" y="85"/>
                  </a:lnTo>
                  <a:lnTo>
                    <a:pt x="58" y="85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18" y="91"/>
                  </a:lnTo>
                  <a:lnTo>
                    <a:pt x="18" y="85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9" y="84"/>
                  </a:lnTo>
                  <a:lnTo>
                    <a:pt x="30" y="83"/>
                  </a:lnTo>
                  <a:lnTo>
                    <a:pt x="31" y="81"/>
                  </a:lnTo>
                  <a:lnTo>
                    <a:pt x="31" y="6"/>
                  </a:lnTo>
                  <a:lnTo>
                    <a:pt x="26" y="6"/>
                  </a:lnTo>
                  <a:lnTo>
                    <a:pt x="20" y="6"/>
                  </a:lnTo>
                  <a:lnTo>
                    <a:pt x="17" y="7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0" y="18"/>
                  </a:lnTo>
                  <a:lnTo>
                    <a:pt x="9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Freeform 28"/>
            <p:cNvSpPr>
              <a:spLocks/>
            </p:cNvSpPr>
            <p:nvPr userDrawn="1"/>
          </p:nvSpPr>
          <p:spPr bwMode="auto">
            <a:xfrm>
              <a:off x="1919365" y="668680"/>
              <a:ext cx="68265" cy="143834"/>
            </a:xfrm>
            <a:custGeom>
              <a:avLst/>
              <a:gdLst>
                <a:gd name="T0" fmla="*/ 0 w 43"/>
                <a:gd name="T1" fmla="*/ 0 h 91"/>
                <a:gd name="T2" fmla="*/ 2147483647 w 43"/>
                <a:gd name="T3" fmla="*/ 0 h 91"/>
                <a:gd name="T4" fmla="*/ 2147483647 w 43"/>
                <a:gd name="T5" fmla="*/ 2147483647 h 91"/>
                <a:gd name="T6" fmla="*/ 2147483647 w 43"/>
                <a:gd name="T7" fmla="*/ 2147483647 h 91"/>
                <a:gd name="T8" fmla="*/ 2147483647 w 43"/>
                <a:gd name="T9" fmla="*/ 2147483647 h 91"/>
                <a:gd name="T10" fmla="*/ 2147483647 w 43"/>
                <a:gd name="T11" fmla="*/ 2147483647 h 91"/>
                <a:gd name="T12" fmla="*/ 2147483647 w 43"/>
                <a:gd name="T13" fmla="*/ 2147483647 h 91"/>
                <a:gd name="T14" fmla="*/ 2147483647 w 43"/>
                <a:gd name="T15" fmla="*/ 2147483647 h 91"/>
                <a:gd name="T16" fmla="*/ 2147483647 w 43"/>
                <a:gd name="T17" fmla="*/ 2147483647 h 91"/>
                <a:gd name="T18" fmla="*/ 2147483647 w 43"/>
                <a:gd name="T19" fmla="*/ 2147483647 h 91"/>
                <a:gd name="T20" fmla="*/ 2147483647 w 43"/>
                <a:gd name="T21" fmla="*/ 2147483647 h 91"/>
                <a:gd name="T22" fmla="*/ 2147483647 w 43"/>
                <a:gd name="T23" fmla="*/ 2147483647 h 91"/>
                <a:gd name="T24" fmla="*/ 2147483647 w 43"/>
                <a:gd name="T25" fmla="*/ 2147483647 h 91"/>
                <a:gd name="T26" fmla="*/ 2147483647 w 43"/>
                <a:gd name="T27" fmla="*/ 2147483647 h 91"/>
                <a:gd name="T28" fmla="*/ 2147483647 w 43"/>
                <a:gd name="T29" fmla="*/ 2147483647 h 91"/>
                <a:gd name="T30" fmla="*/ 0 w 43"/>
                <a:gd name="T31" fmla="*/ 2147483647 h 91"/>
                <a:gd name="T32" fmla="*/ 0 w 43"/>
                <a:gd name="T33" fmla="*/ 2147483647 h 91"/>
                <a:gd name="T34" fmla="*/ 2147483647 w 43"/>
                <a:gd name="T35" fmla="*/ 2147483647 h 91"/>
                <a:gd name="T36" fmla="*/ 2147483647 w 43"/>
                <a:gd name="T37" fmla="*/ 2147483647 h 91"/>
                <a:gd name="T38" fmla="*/ 2147483647 w 43"/>
                <a:gd name="T39" fmla="*/ 2147483647 h 91"/>
                <a:gd name="T40" fmla="*/ 2147483647 w 43"/>
                <a:gd name="T41" fmla="*/ 2147483647 h 91"/>
                <a:gd name="T42" fmla="*/ 2147483647 w 43"/>
                <a:gd name="T43" fmla="*/ 2147483647 h 91"/>
                <a:gd name="T44" fmla="*/ 2147483647 w 43"/>
                <a:gd name="T45" fmla="*/ 2147483647 h 91"/>
                <a:gd name="T46" fmla="*/ 2147483647 w 43"/>
                <a:gd name="T47" fmla="*/ 2147483647 h 91"/>
                <a:gd name="T48" fmla="*/ 2147483647 w 43"/>
                <a:gd name="T49" fmla="*/ 2147483647 h 91"/>
                <a:gd name="T50" fmla="*/ 2147483647 w 43"/>
                <a:gd name="T51" fmla="*/ 2147483647 h 91"/>
                <a:gd name="T52" fmla="*/ 2147483647 w 43"/>
                <a:gd name="T53" fmla="*/ 2147483647 h 91"/>
                <a:gd name="T54" fmla="*/ 0 w 43"/>
                <a:gd name="T55" fmla="*/ 2147483647 h 91"/>
                <a:gd name="T56" fmla="*/ 0 w 43"/>
                <a:gd name="T57" fmla="*/ 0 h 9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3" h="91">
                  <a:moveTo>
                    <a:pt x="0" y="0"/>
                  </a:moveTo>
                  <a:lnTo>
                    <a:pt x="43" y="0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5" y="6"/>
                  </a:lnTo>
                  <a:lnTo>
                    <a:pt x="33" y="7"/>
                  </a:lnTo>
                  <a:lnTo>
                    <a:pt x="32" y="8"/>
                  </a:lnTo>
                  <a:lnTo>
                    <a:pt x="31" y="10"/>
                  </a:lnTo>
                  <a:lnTo>
                    <a:pt x="31" y="81"/>
                  </a:lnTo>
                  <a:lnTo>
                    <a:pt x="32" y="83"/>
                  </a:lnTo>
                  <a:lnTo>
                    <a:pt x="33" y="84"/>
                  </a:lnTo>
                  <a:lnTo>
                    <a:pt x="35" y="85"/>
                  </a:lnTo>
                  <a:lnTo>
                    <a:pt x="38" y="85"/>
                  </a:lnTo>
                  <a:lnTo>
                    <a:pt x="43" y="85"/>
                  </a:lnTo>
                  <a:lnTo>
                    <a:pt x="43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9" y="85"/>
                  </a:lnTo>
                  <a:lnTo>
                    <a:pt x="11" y="84"/>
                  </a:lnTo>
                  <a:lnTo>
                    <a:pt x="12" y="83"/>
                  </a:lnTo>
                  <a:lnTo>
                    <a:pt x="12" y="8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1" y="7"/>
                  </a:lnTo>
                  <a:lnTo>
                    <a:pt x="9" y="6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Freeform 29"/>
            <p:cNvSpPr>
              <a:spLocks noEditPoints="1"/>
            </p:cNvSpPr>
            <p:nvPr userDrawn="1"/>
          </p:nvSpPr>
          <p:spPr bwMode="auto">
            <a:xfrm>
              <a:off x="1320661" y="666836"/>
              <a:ext cx="142988" cy="147522"/>
            </a:xfrm>
            <a:custGeom>
              <a:avLst/>
              <a:gdLst>
                <a:gd name="T0" fmla="*/ 2147483647 w 90"/>
                <a:gd name="T1" fmla="*/ 2147483647 h 93"/>
                <a:gd name="T2" fmla="*/ 2147483647 w 90"/>
                <a:gd name="T3" fmla="*/ 2147483647 h 93"/>
                <a:gd name="T4" fmla="*/ 2147483647 w 90"/>
                <a:gd name="T5" fmla="*/ 2147483647 h 93"/>
                <a:gd name="T6" fmla="*/ 2147483647 w 90"/>
                <a:gd name="T7" fmla="*/ 2147483647 h 93"/>
                <a:gd name="T8" fmla="*/ 2147483647 w 90"/>
                <a:gd name="T9" fmla="*/ 2147483647 h 93"/>
                <a:gd name="T10" fmla="*/ 2147483647 w 90"/>
                <a:gd name="T11" fmla="*/ 2147483647 h 93"/>
                <a:gd name="T12" fmla="*/ 2147483647 w 90"/>
                <a:gd name="T13" fmla="*/ 2147483647 h 93"/>
                <a:gd name="T14" fmla="*/ 2147483647 w 90"/>
                <a:gd name="T15" fmla="*/ 2147483647 h 93"/>
                <a:gd name="T16" fmla="*/ 2147483647 w 90"/>
                <a:gd name="T17" fmla="*/ 2147483647 h 93"/>
                <a:gd name="T18" fmla="*/ 2147483647 w 90"/>
                <a:gd name="T19" fmla="*/ 2147483647 h 93"/>
                <a:gd name="T20" fmla="*/ 2147483647 w 90"/>
                <a:gd name="T21" fmla="*/ 2147483647 h 93"/>
                <a:gd name="T22" fmla="*/ 2147483647 w 90"/>
                <a:gd name="T23" fmla="*/ 2147483647 h 93"/>
                <a:gd name="T24" fmla="*/ 2147483647 w 90"/>
                <a:gd name="T25" fmla="*/ 2147483647 h 93"/>
                <a:gd name="T26" fmla="*/ 2147483647 w 90"/>
                <a:gd name="T27" fmla="*/ 2147483647 h 93"/>
                <a:gd name="T28" fmla="*/ 2147483647 w 90"/>
                <a:gd name="T29" fmla="*/ 2147483647 h 93"/>
                <a:gd name="T30" fmla="*/ 2147483647 w 90"/>
                <a:gd name="T31" fmla="*/ 2147483647 h 93"/>
                <a:gd name="T32" fmla="*/ 2147483647 w 90"/>
                <a:gd name="T33" fmla="*/ 2147483647 h 93"/>
                <a:gd name="T34" fmla="*/ 2147483647 w 90"/>
                <a:gd name="T35" fmla="*/ 0 h 93"/>
                <a:gd name="T36" fmla="*/ 2147483647 w 90"/>
                <a:gd name="T37" fmla="*/ 2147483647 h 93"/>
                <a:gd name="T38" fmla="*/ 2147483647 w 90"/>
                <a:gd name="T39" fmla="*/ 2147483647 h 93"/>
                <a:gd name="T40" fmla="*/ 2147483647 w 90"/>
                <a:gd name="T41" fmla="*/ 2147483647 h 93"/>
                <a:gd name="T42" fmla="*/ 2147483647 w 90"/>
                <a:gd name="T43" fmla="*/ 2147483647 h 93"/>
                <a:gd name="T44" fmla="*/ 2147483647 w 90"/>
                <a:gd name="T45" fmla="*/ 2147483647 h 93"/>
                <a:gd name="T46" fmla="*/ 2147483647 w 90"/>
                <a:gd name="T47" fmla="*/ 2147483647 h 93"/>
                <a:gd name="T48" fmla="*/ 2147483647 w 90"/>
                <a:gd name="T49" fmla="*/ 2147483647 h 93"/>
                <a:gd name="T50" fmla="*/ 2147483647 w 90"/>
                <a:gd name="T51" fmla="*/ 2147483647 h 93"/>
                <a:gd name="T52" fmla="*/ 2147483647 w 90"/>
                <a:gd name="T53" fmla="*/ 2147483647 h 93"/>
                <a:gd name="T54" fmla="*/ 2147483647 w 90"/>
                <a:gd name="T55" fmla="*/ 2147483647 h 93"/>
                <a:gd name="T56" fmla="*/ 2147483647 w 90"/>
                <a:gd name="T57" fmla="*/ 2147483647 h 93"/>
                <a:gd name="T58" fmla="*/ 2147483647 w 90"/>
                <a:gd name="T59" fmla="*/ 2147483647 h 93"/>
                <a:gd name="T60" fmla="*/ 2147483647 w 90"/>
                <a:gd name="T61" fmla="*/ 2147483647 h 93"/>
                <a:gd name="T62" fmla="*/ 2147483647 w 90"/>
                <a:gd name="T63" fmla="*/ 2147483647 h 93"/>
                <a:gd name="T64" fmla="*/ 2147483647 w 90"/>
                <a:gd name="T65" fmla="*/ 2147483647 h 93"/>
                <a:gd name="T66" fmla="*/ 2147483647 w 90"/>
                <a:gd name="T67" fmla="*/ 2147483647 h 93"/>
                <a:gd name="T68" fmla="*/ 2147483647 w 90"/>
                <a:gd name="T69" fmla="*/ 2147483647 h 93"/>
                <a:gd name="T70" fmla="*/ 2147483647 w 90"/>
                <a:gd name="T71" fmla="*/ 0 h 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90" h="93">
                  <a:moveTo>
                    <a:pt x="45" y="5"/>
                  </a:moveTo>
                  <a:lnTo>
                    <a:pt x="39" y="5"/>
                  </a:lnTo>
                  <a:lnTo>
                    <a:pt x="34" y="7"/>
                  </a:lnTo>
                  <a:lnTo>
                    <a:pt x="30" y="10"/>
                  </a:lnTo>
                  <a:lnTo>
                    <a:pt x="27" y="14"/>
                  </a:lnTo>
                  <a:lnTo>
                    <a:pt x="24" y="19"/>
                  </a:lnTo>
                  <a:lnTo>
                    <a:pt x="23" y="25"/>
                  </a:lnTo>
                  <a:lnTo>
                    <a:pt x="22" y="31"/>
                  </a:lnTo>
                  <a:lnTo>
                    <a:pt x="21" y="38"/>
                  </a:lnTo>
                  <a:lnTo>
                    <a:pt x="21" y="54"/>
                  </a:lnTo>
                  <a:lnTo>
                    <a:pt x="22" y="61"/>
                  </a:lnTo>
                  <a:lnTo>
                    <a:pt x="23" y="67"/>
                  </a:lnTo>
                  <a:lnTo>
                    <a:pt x="24" y="73"/>
                  </a:lnTo>
                  <a:lnTo>
                    <a:pt x="27" y="78"/>
                  </a:lnTo>
                  <a:lnTo>
                    <a:pt x="30" y="82"/>
                  </a:lnTo>
                  <a:lnTo>
                    <a:pt x="34" y="85"/>
                  </a:lnTo>
                  <a:lnTo>
                    <a:pt x="39" y="86"/>
                  </a:lnTo>
                  <a:lnTo>
                    <a:pt x="45" y="87"/>
                  </a:lnTo>
                  <a:lnTo>
                    <a:pt x="51" y="86"/>
                  </a:lnTo>
                  <a:lnTo>
                    <a:pt x="56" y="85"/>
                  </a:lnTo>
                  <a:lnTo>
                    <a:pt x="60" y="82"/>
                  </a:lnTo>
                  <a:lnTo>
                    <a:pt x="63" y="78"/>
                  </a:lnTo>
                  <a:lnTo>
                    <a:pt x="66" y="73"/>
                  </a:lnTo>
                  <a:lnTo>
                    <a:pt x="67" y="67"/>
                  </a:lnTo>
                  <a:lnTo>
                    <a:pt x="68" y="61"/>
                  </a:lnTo>
                  <a:lnTo>
                    <a:pt x="69" y="54"/>
                  </a:lnTo>
                  <a:lnTo>
                    <a:pt x="69" y="38"/>
                  </a:lnTo>
                  <a:lnTo>
                    <a:pt x="68" y="31"/>
                  </a:lnTo>
                  <a:lnTo>
                    <a:pt x="67" y="25"/>
                  </a:lnTo>
                  <a:lnTo>
                    <a:pt x="66" y="19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6" y="7"/>
                  </a:lnTo>
                  <a:lnTo>
                    <a:pt x="51" y="5"/>
                  </a:lnTo>
                  <a:lnTo>
                    <a:pt x="45" y="5"/>
                  </a:lnTo>
                  <a:close/>
                  <a:moveTo>
                    <a:pt x="45" y="0"/>
                  </a:moveTo>
                  <a:lnTo>
                    <a:pt x="55" y="0"/>
                  </a:lnTo>
                  <a:lnTo>
                    <a:pt x="63" y="2"/>
                  </a:lnTo>
                  <a:lnTo>
                    <a:pt x="71" y="4"/>
                  </a:lnTo>
                  <a:lnTo>
                    <a:pt x="76" y="8"/>
                  </a:lnTo>
                  <a:lnTo>
                    <a:pt x="81" y="14"/>
                  </a:lnTo>
                  <a:lnTo>
                    <a:pt x="85" y="20"/>
                  </a:lnTo>
                  <a:lnTo>
                    <a:pt x="87" y="27"/>
                  </a:lnTo>
                  <a:lnTo>
                    <a:pt x="89" y="36"/>
                  </a:lnTo>
                  <a:lnTo>
                    <a:pt x="90" y="46"/>
                  </a:lnTo>
                  <a:lnTo>
                    <a:pt x="89" y="56"/>
                  </a:lnTo>
                  <a:lnTo>
                    <a:pt x="87" y="65"/>
                  </a:lnTo>
                  <a:lnTo>
                    <a:pt x="85" y="72"/>
                  </a:lnTo>
                  <a:lnTo>
                    <a:pt x="81" y="78"/>
                  </a:lnTo>
                  <a:lnTo>
                    <a:pt x="77" y="84"/>
                  </a:lnTo>
                  <a:lnTo>
                    <a:pt x="71" y="88"/>
                  </a:lnTo>
                  <a:lnTo>
                    <a:pt x="63" y="90"/>
                  </a:lnTo>
                  <a:lnTo>
                    <a:pt x="55" y="92"/>
                  </a:lnTo>
                  <a:lnTo>
                    <a:pt x="45" y="93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9" y="78"/>
                  </a:lnTo>
                  <a:lnTo>
                    <a:pt x="5" y="72"/>
                  </a:lnTo>
                  <a:lnTo>
                    <a:pt x="3" y="65"/>
                  </a:lnTo>
                  <a:lnTo>
                    <a:pt x="1" y="56"/>
                  </a:lnTo>
                  <a:lnTo>
                    <a:pt x="0" y="46"/>
                  </a:lnTo>
                  <a:lnTo>
                    <a:pt x="1" y="36"/>
                  </a:lnTo>
                  <a:lnTo>
                    <a:pt x="3" y="27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3" name="Rectangle 71"/>
          <p:cNvSpPr>
            <a:spLocks noChangeArrowheads="1"/>
          </p:cNvSpPr>
          <p:nvPr userDrawn="1"/>
        </p:nvSpPr>
        <p:spPr bwMode="auto">
          <a:xfrm>
            <a:off x="5902325" y="957263"/>
            <a:ext cx="3065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i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Local Touch – Global Reach</a:t>
            </a:r>
          </a:p>
        </p:txBody>
      </p:sp>
      <p:sp>
        <p:nvSpPr>
          <p:cNvPr id="44" name="Text Box 9"/>
          <p:cNvSpPr txBox="1">
            <a:spLocks noChangeArrowheads="1"/>
          </p:cNvSpPr>
          <p:nvPr userDrawn="1"/>
        </p:nvSpPr>
        <p:spPr bwMode="gray">
          <a:xfrm>
            <a:off x="7432675" y="6484938"/>
            <a:ext cx="1225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1652E"/>
                </a:solidFill>
                <a:ea typeface="ＭＳ Ｐゴシック" charset="0"/>
                <a:cs typeface="Arial" charset="0"/>
              </a:rPr>
              <a:t>www.us.sogeti.com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3733800"/>
            <a:ext cx="77724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087938"/>
            <a:ext cx="6005512" cy="831850"/>
          </a:xfr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65468687"/>
      </p:ext>
    </p:extLst>
  </p:cSld>
  <p:clrMapOvr>
    <a:masterClrMapping/>
  </p:clrMapOvr>
  <p:transition spd="slow">
    <p:push dir="u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15097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720"/>
      </p:ext>
    </p:extLst>
  </p:cSld>
  <p:clrMapOvr>
    <a:masterClrMapping/>
  </p:clrMapOvr>
  <p:transition spd="slow">
    <p:push dir="u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1865140"/>
      </p:ext>
    </p:extLst>
  </p:cSld>
  <p:clrMapOvr>
    <a:masterClrMapping/>
  </p:clrMapOvr>
  <p:transition spd="slow">
    <p:push dir="u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126426"/>
            <a:ext cx="4260850" cy="150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26426"/>
            <a:ext cx="4262438" cy="150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40735"/>
      </p:ext>
    </p:extLst>
  </p:cSld>
  <p:clrMapOvr>
    <a:masterClrMapping/>
  </p:clrMapOvr>
  <p:transition spd="slow">
    <p:push dir="u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77136"/>
      </p:ext>
    </p:extLst>
  </p:cSld>
  <p:clrMapOvr>
    <a:masterClrMapping/>
  </p:clrMapOvr>
  <p:transition spd="slow">
    <p:push dir="u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73036"/>
      </p:ext>
    </p:extLst>
  </p:cSld>
  <p:clrMapOvr>
    <a:masterClrMapping/>
  </p:clrMapOvr>
  <p:transition spd="slow">
    <p:push dir="u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442997"/>
      </p:ext>
    </p:extLst>
  </p:cSld>
  <p:clrMapOvr>
    <a:masterClrMapping/>
  </p:clrMapOvr>
  <p:transition spd="slow">
    <p:push dir="u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988189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D826-32FA-6248-865C-B3580E0A2F0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BBC5-C9E5-9E4C-8C70-070FCBD6A6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07984"/>
      </p:ext>
    </p:extLst>
  </p:cSld>
  <p:clrMapOvr>
    <a:masterClrMapping/>
  </p:clrMapOvr>
  <p:transition spd="slow">
    <p:push dir="u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9415711"/>
      </p:ext>
    </p:extLst>
  </p:cSld>
  <p:clrMapOvr>
    <a:masterClrMapping/>
  </p:clrMapOvr>
  <p:transition spd="slow">
    <p:push dir="u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58156"/>
      </p:ext>
    </p:extLst>
  </p:cSld>
  <p:clrMapOvr>
    <a:masterClrMapping/>
  </p:clrMapOvr>
  <p:transition spd="slow">
    <p:push dir="u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0"/>
            <a:ext cx="2168525" cy="2560638"/>
          </a:xfrm>
        </p:spPr>
        <p:txBody>
          <a:bodyPr vert="eaVert"/>
          <a:lstStyle>
            <a:lvl1pPr>
              <a:defRPr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354763" cy="2560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61975"/>
      </p:ext>
    </p:extLst>
  </p:cSld>
  <p:clrMapOvr>
    <a:masterClrMapping/>
  </p:clrMapOvr>
  <p:transition spd="slow">
    <p:push dir="u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1131475" y="5969000"/>
            <a:ext cx="1213104" cy="552704"/>
            <a:chOff x="1258559" y="4476750"/>
            <a:chExt cx="1213104" cy="414528"/>
          </a:xfrm>
        </p:grpSpPr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8559" y="4476750"/>
              <a:ext cx="1213104" cy="414528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 userDrawn="1"/>
          </p:nvSpPr>
          <p:spPr>
            <a:xfrm>
              <a:off x="1266179" y="4724135"/>
              <a:ext cx="1197864" cy="45719"/>
            </a:xfrm>
            <a:prstGeom prst="rect">
              <a:avLst/>
            </a:prstGeom>
            <a:solidFill>
              <a:srgbClr val="B4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Content Placeholder 24"/>
          <p:cNvSpPr>
            <a:spLocks noGrp="1"/>
          </p:cNvSpPr>
          <p:nvPr>
            <p:ph sz="quarter" idx="12" hasCustomPrompt="1"/>
          </p:nvPr>
        </p:nvSpPr>
        <p:spPr>
          <a:xfrm>
            <a:off x="990601" y="3530600"/>
            <a:ext cx="7239000" cy="1016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100">
                <a:solidFill>
                  <a:srgbClr val="8D9398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l">
              <a:defRPr sz="2000">
                <a:solidFill>
                  <a:srgbClr val="373B3D"/>
                </a:solidFill>
              </a:defRPr>
            </a:lvl2pPr>
            <a:lvl3pPr algn="l">
              <a:defRPr sz="2000">
                <a:solidFill>
                  <a:srgbClr val="373B3D"/>
                </a:solidFill>
              </a:defRPr>
            </a:lvl3pPr>
            <a:lvl4pPr algn="l">
              <a:defRPr sz="2000">
                <a:solidFill>
                  <a:srgbClr val="373B3D"/>
                </a:solidFill>
              </a:defRPr>
            </a:lvl4pPr>
            <a:lvl5pPr algn="l">
              <a:defRPr sz="2000">
                <a:solidFill>
                  <a:srgbClr val="373B3D"/>
                </a:solidFill>
              </a:defRPr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 hasCustomPrompt="1"/>
          </p:nvPr>
        </p:nvSpPr>
        <p:spPr>
          <a:xfrm>
            <a:off x="990601" y="2616200"/>
            <a:ext cx="7227172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rgbClr val="373B3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6219152"/>
            <a:ext cx="228600" cy="3048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6572094" y="6195659"/>
            <a:ext cx="1441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1000" dirty="0" smtClean="0">
                <a:solidFill>
                  <a:srgbClr val="373B3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facebook.com/</a:t>
            </a:r>
            <a:r>
              <a:rPr lang="en-US" sz="1000" dirty="0" err="1" smtClean="0">
                <a:solidFill>
                  <a:srgbClr val="373B3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telerik</a:t>
            </a:r>
            <a:endParaRPr lang="en-US" sz="1000" dirty="0">
              <a:solidFill>
                <a:srgbClr val="373B3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16" y="6219152"/>
            <a:ext cx="228600" cy="3048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8159611" y="6195659"/>
            <a:ext cx="720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1000" dirty="0" smtClean="0">
                <a:solidFill>
                  <a:srgbClr val="373B3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@</a:t>
            </a:r>
            <a:r>
              <a:rPr lang="en-US" sz="1000" dirty="0" err="1" smtClean="0">
                <a:solidFill>
                  <a:srgbClr val="373B3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telerik</a:t>
            </a:r>
            <a:endParaRPr lang="en-US" sz="1000" dirty="0">
              <a:solidFill>
                <a:srgbClr val="373B3D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11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82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76096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726938" y="6217717"/>
            <a:ext cx="792087" cy="360883"/>
            <a:chOff x="1143000" y="4476750"/>
            <a:chExt cx="1213104" cy="414528"/>
          </a:xfrm>
        </p:grpSpPr>
        <p:pic>
          <p:nvPicPr>
            <p:cNvPr id="28" name="Picture 2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4476750"/>
              <a:ext cx="1213104" cy="414528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 userDrawn="1"/>
          </p:nvSpPr>
          <p:spPr>
            <a:xfrm>
              <a:off x="1150620" y="4724135"/>
              <a:ext cx="1197864" cy="45719"/>
            </a:xfrm>
            <a:prstGeom prst="rect">
              <a:avLst/>
            </a:prstGeom>
            <a:solidFill>
              <a:srgbClr val="B4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Content Placeholder 25"/>
          <p:cNvSpPr>
            <a:spLocks noGrp="1"/>
          </p:cNvSpPr>
          <p:nvPr>
            <p:ph sz="quarter" idx="13" hasCustomPrompt="1"/>
          </p:nvPr>
        </p:nvSpPr>
        <p:spPr>
          <a:xfrm>
            <a:off x="1066801" y="2209800"/>
            <a:ext cx="6778140" cy="2743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8D9398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1800">
                <a:solidFill>
                  <a:srgbClr val="373B3D"/>
                </a:solidFill>
                <a:latin typeface="+mn-lt"/>
              </a:defRPr>
            </a:lvl2pPr>
            <a:lvl3pPr>
              <a:defRPr sz="1800">
                <a:solidFill>
                  <a:srgbClr val="373B3D"/>
                </a:solidFill>
                <a:latin typeface="+mn-lt"/>
              </a:defRPr>
            </a:lvl3pPr>
            <a:lvl4pPr>
              <a:defRPr sz="1800">
                <a:solidFill>
                  <a:srgbClr val="373B3D"/>
                </a:solidFill>
                <a:latin typeface="+mn-lt"/>
              </a:defRPr>
            </a:lvl4pPr>
            <a:lvl5pPr>
              <a:defRPr sz="1800">
                <a:solidFill>
                  <a:srgbClr val="373B3D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15" hasCustomPrompt="1"/>
          </p:nvPr>
        </p:nvSpPr>
        <p:spPr>
          <a:xfrm>
            <a:off x="1066802" y="1295401"/>
            <a:ext cx="6778140" cy="880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>
                <a:solidFill>
                  <a:srgbClr val="373B3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6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066801" y="1295401"/>
            <a:ext cx="6778140" cy="880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>
                <a:solidFill>
                  <a:srgbClr val="373B3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4" hasCustomPrompt="1"/>
          </p:nvPr>
        </p:nvSpPr>
        <p:spPr>
          <a:xfrm>
            <a:off x="1066800" y="2261088"/>
            <a:ext cx="3250056" cy="558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8D9398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1800">
                <a:solidFill>
                  <a:srgbClr val="373B3D"/>
                </a:solidFill>
                <a:latin typeface="+mn-lt"/>
              </a:defRPr>
            </a:lvl2pPr>
            <a:lvl3pPr>
              <a:defRPr sz="1800">
                <a:solidFill>
                  <a:srgbClr val="373B3D"/>
                </a:solidFill>
                <a:latin typeface="+mn-lt"/>
              </a:defRPr>
            </a:lvl3pPr>
            <a:lvl4pPr>
              <a:defRPr sz="1800">
                <a:solidFill>
                  <a:srgbClr val="373B3D"/>
                </a:solidFill>
                <a:latin typeface="+mn-lt"/>
              </a:defRPr>
            </a:lvl4pPr>
            <a:lvl5pPr>
              <a:defRPr sz="1800">
                <a:solidFill>
                  <a:srgbClr val="373B3D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27" name="Content Placeholder 25"/>
          <p:cNvSpPr>
            <a:spLocks noGrp="1"/>
          </p:cNvSpPr>
          <p:nvPr>
            <p:ph sz="quarter" idx="15" hasCustomPrompt="1"/>
          </p:nvPr>
        </p:nvSpPr>
        <p:spPr>
          <a:xfrm>
            <a:off x="1066800" y="2819400"/>
            <a:ext cx="3250056" cy="284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8D9398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1800">
                <a:solidFill>
                  <a:srgbClr val="373B3D"/>
                </a:solidFill>
                <a:latin typeface="+mn-lt"/>
              </a:defRPr>
            </a:lvl2pPr>
            <a:lvl3pPr>
              <a:defRPr sz="1800">
                <a:solidFill>
                  <a:srgbClr val="373B3D"/>
                </a:solidFill>
                <a:latin typeface="+mn-lt"/>
              </a:defRPr>
            </a:lvl3pPr>
            <a:lvl4pPr>
              <a:defRPr sz="1800">
                <a:solidFill>
                  <a:srgbClr val="373B3D"/>
                </a:solidFill>
                <a:latin typeface="+mn-lt"/>
              </a:defRPr>
            </a:lvl4pPr>
            <a:lvl5pPr>
              <a:defRPr sz="1800">
                <a:solidFill>
                  <a:srgbClr val="373B3D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37" name="Content Placeholder 25"/>
          <p:cNvSpPr>
            <a:spLocks noGrp="1"/>
          </p:cNvSpPr>
          <p:nvPr>
            <p:ph sz="quarter" idx="16" hasCustomPrompt="1"/>
          </p:nvPr>
        </p:nvSpPr>
        <p:spPr>
          <a:xfrm>
            <a:off x="4594884" y="2261088"/>
            <a:ext cx="3250056" cy="558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8D9398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1800">
                <a:solidFill>
                  <a:srgbClr val="373B3D"/>
                </a:solidFill>
                <a:latin typeface="+mn-lt"/>
              </a:defRPr>
            </a:lvl2pPr>
            <a:lvl3pPr>
              <a:defRPr sz="1800">
                <a:solidFill>
                  <a:srgbClr val="373B3D"/>
                </a:solidFill>
                <a:latin typeface="+mn-lt"/>
              </a:defRPr>
            </a:lvl3pPr>
            <a:lvl4pPr>
              <a:defRPr sz="1800">
                <a:solidFill>
                  <a:srgbClr val="373B3D"/>
                </a:solidFill>
                <a:latin typeface="+mn-lt"/>
              </a:defRPr>
            </a:lvl4pPr>
            <a:lvl5pPr>
              <a:defRPr sz="1800">
                <a:solidFill>
                  <a:srgbClr val="373B3D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38" name="Content Placeholder 25"/>
          <p:cNvSpPr>
            <a:spLocks noGrp="1"/>
          </p:cNvSpPr>
          <p:nvPr>
            <p:ph sz="quarter" idx="17" hasCustomPrompt="1"/>
          </p:nvPr>
        </p:nvSpPr>
        <p:spPr>
          <a:xfrm>
            <a:off x="4594884" y="2819400"/>
            <a:ext cx="3250056" cy="284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8D9398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1800">
                <a:solidFill>
                  <a:srgbClr val="373B3D"/>
                </a:solidFill>
                <a:latin typeface="+mn-lt"/>
              </a:defRPr>
            </a:lvl2pPr>
            <a:lvl3pPr>
              <a:defRPr sz="1800">
                <a:solidFill>
                  <a:srgbClr val="373B3D"/>
                </a:solidFill>
                <a:latin typeface="+mn-lt"/>
              </a:defRPr>
            </a:lvl3pPr>
            <a:lvl4pPr>
              <a:defRPr sz="1800">
                <a:solidFill>
                  <a:srgbClr val="373B3D"/>
                </a:solidFill>
                <a:latin typeface="+mn-lt"/>
              </a:defRPr>
            </a:lvl4pPr>
            <a:lvl5pPr>
              <a:defRPr sz="1800">
                <a:solidFill>
                  <a:srgbClr val="373B3D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76096"/>
          </a:xfrm>
          <a:prstGeom prst="rect">
            <a:avLst/>
          </a:prstGeom>
        </p:spPr>
      </p:pic>
      <p:grpSp>
        <p:nvGrpSpPr>
          <p:cNvPr id="39" name="Group 38"/>
          <p:cNvGrpSpPr/>
          <p:nvPr userDrawn="1"/>
        </p:nvGrpSpPr>
        <p:grpSpPr>
          <a:xfrm>
            <a:off x="726938" y="6217717"/>
            <a:ext cx="792087" cy="360883"/>
            <a:chOff x="1143000" y="4476750"/>
            <a:chExt cx="1213104" cy="414528"/>
          </a:xfrm>
        </p:grpSpPr>
        <p:pic>
          <p:nvPicPr>
            <p:cNvPr id="40" name="Picture 39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4476750"/>
              <a:ext cx="1213104" cy="414528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 userDrawn="1"/>
          </p:nvSpPr>
          <p:spPr>
            <a:xfrm>
              <a:off x="1150620" y="4724135"/>
              <a:ext cx="1197864" cy="45719"/>
            </a:xfrm>
            <a:prstGeom prst="rect">
              <a:avLst/>
            </a:prstGeom>
            <a:solidFill>
              <a:srgbClr val="B4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7445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>
          <a:xfrm>
            <a:off x="1131475" y="5969000"/>
            <a:ext cx="1213104" cy="552704"/>
            <a:chOff x="1258559" y="4476750"/>
            <a:chExt cx="1213104" cy="414528"/>
          </a:xfrm>
        </p:grpSpPr>
        <p:pic>
          <p:nvPicPr>
            <p:cNvPr id="36" name="Picture 3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8559" y="4476750"/>
              <a:ext cx="1213104" cy="414528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 userDrawn="1"/>
          </p:nvSpPr>
          <p:spPr>
            <a:xfrm>
              <a:off x="1266179" y="4724135"/>
              <a:ext cx="1197864" cy="45719"/>
            </a:xfrm>
            <a:prstGeom prst="rect">
              <a:avLst/>
            </a:prstGeom>
            <a:solidFill>
              <a:srgbClr val="B4C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Content Placeholder 24"/>
          <p:cNvSpPr>
            <a:spLocks noGrp="1"/>
          </p:cNvSpPr>
          <p:nvPr>
            <p:ph sz="quarter" idx="12" hasCustomPrompt="1"/>
          </p:nvPr>
        </p:nvSpPr>
        <p:spPr>
          <a:xfrm>
            <a:off x="990601" y="3530600"/>
            <a:ext cx="7239000" cy="1016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100">
                <a:solidFill>
                  <a:srgbClr val="8D9398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l">
              <a:defRPr sz="2000">
                <a:solidFill>
                  <a:srgbClr val="373B3D"/>
                </a:solidFill>
              </a:defRPr>
            </a:lvl2pPr>
            <a:lvl3pPr algn="l">
              <a:defRPr sz="2000">
                <a:solidFill>
                  <a:srgbClr val="373B3D"/>
                </a:solidFill>
              </a:defRPr>
            </a:lvl3pPr>
            <a:lvl4pPr algn="l">
              <a:defRPr sz="2000">
                <a:solidFill>
                  <a:srgbClr val="373B3D"/>
                </a:solidFill>
              </a:defRPr>
            </a:lvl4pPr>
            <a:lvl5pPr algn="l">
              <a:defRPr sz="2000">
                <a:solidFill>
                  <a:srgbClr val="373B3D"/>
                </a:solidFill>
              </a:defRPr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Content Placeholder 26"/>
          <p:cNvSpPr>
            <a:spLocks noGrp="1"/>
          </p:cNvSpPr>
          <p:nvPr>
            <p:ph sz="quarter" idx="13" hasCustomPrompt="1"/>
          </p:nvPr>
        </p:nvSpPr>
        <p:spPr>
          <a:xfrm>
            <a:off x="990601" y="2616200"/>
            <a:ext cx="7227172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rgbClr val="373B3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11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29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  <a:effectLst>
            <a:softEdge rad="241300"/>
          </a:effec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543" y="6101395"/>
            <a:ext cx="2107458" cy="75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78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79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slideLayout" Target="../slideLayouts/slideLayout78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77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8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DD826-32FA-6248-865C-B3580E0A2F0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BBC5-C9E5-9E4C-8C70-070FCBD6A6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3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811" r:id="rId12"/>
  </p:sldLayoutIdLst>
  <p:transition spd="slow">
    <p:push dir="u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6"/>
          <p:cNvSpPr>
            <a:spLocks/>
          </p:cNvSpPr>
          <p:nvPr userDrawn="1"/>
        </p:nvSpPr>
        <p:spPr bwMode="auto">
          <a:xfrm>
            <a:off x="-4763" y="0"/>
            <a:ext cx="9156701" cy="914400"/>
          </a:xfrm>
          <a:custGeom>
            <a:avLst/>
            <a:gdLst>
              <a:gd name="T0" fmla="*/ 2147483647 w 5740"/>
              <a:gd name="T1" fmla="*/ 2147483647 h 574"/>
              <a:gd name="T2" fmla="*/ 2147483647 w 5740"/>
              <a:gd name="T3" fmla="*/ 0 h 574"/>
              <a:gd name="T4" fmla="*/ 2147483647 w 5740"/>
              <a:gd name="T5" fmla="*/ 0 h 574"/>
              <a:gd name="T6" fmla="*/ 2147483647 w 5740"/>
              <a:gd name="T7" fmla="*/ 2147483647 h 574"/>
              <a:gd name="T8" fmla="*/ 2147483647 w 5740"/>
              <a:gd name="T9" fmla="*/ 2147483647 h 574"/>
              <a:gd name="T10" fmla="*/ 2147483647 w 5740"/>
              <a:gd name="T11" fmla="*/ 2147483647 h 574"/>
              <a:gd name="T12" fmla="*/ 2147483647 w 5740"/>
              <a:gd name="T13" fmla="*/ 2147483647 h 574"/>
              <a:gd name="T14" fmla="*/ 2147483647 w 5740"/>
              <a:gd name="T15" fmla="*/ 2147483647 h 574"/>
              <a:gd name="T16" fmla="*/ 2147483647 w 5740"/>
              <a:gd name="T17" fmla="*/ 2147483647 h 574"/>
              <a:gd name="T18" fmla="*/ 2147483647 w 5740"/>
              <a:gd name="T19" fmla="*/ 2147483647 h 574"/>
              <a:gd name="T20" fmla="*/ 2147483647 w 5740"/>
              <a:gd name="T21" fmla="*/ 2147483647 h 574"/>
              <a:gd name="T22" fmla="*/ 2147483647 w 5740"/>
              <a:gd name="T23" fmla="*/ 2147483647 h 574"/>
              <a:gd name="T24" fmla="*/ 2147483647 w 5740"/>
              <a:gd name="T25" fmla="*/ 2147483647 h 574"/>
              <a:gd name="T26" fmla="*/ 2147483647 w 5740"/>
              <a:gd name="T27" fmla="*/ 2147483647 h 574"/>
              <a:gd name="T28" fmla="*/ 2147483647 w 5740"/>
              <a:gd name="T29" fmla="*/ 2147483647 h 574"/>
              <a:gd name="T30" fmla="*/ 2147483647 w 5740"/>
              <a:gd name="T31" fmla="*/ 2147483647 h 574"/>
              <a:gd name="T32" fmla="*/ 2147483647 w 5740"/>
              <a:gd name="T33" fmla="*/ 2147483647 h 574"/>
              <a:gd name="T34" fmla="*/ 2147483647 w 5740"/>
              <a:gd name="T35" fmla="*/ 2147483647 h 574"/>
              <a:gd name="T36" fmla="*/ 2147483647 w 5740"/>
              <a:gd name="T37" fmla="*/ 2147483647 h 574"/>
              <a:gd name="T38" fmla="*/ 2147483647 w 5740"/>
              <a:gd name="T39" fmla="*/ 2147483647 h 574"/>
              <a:gd name="T40" fmla="*/ 2147483647 w 5740"/>
              <a:gd name="T41" fmla="*/ 2147483647 h 574"/>
              <a:gd name="T42" fmla="*/ 2147483647 w 5740"/>
              <a:gd name="T43" fmla="*/ 2147483647 h 574"/>
              <a:gd name="T44" fmla="*/ 2147483647 w 5740"/>
              <a:gd name="T45" fmla="*/ 2147483647 h 574"/>
              <a:gd name="T46" fmla="*/ 2147483647 w 5740"/>
              <a:gd name="T47" fmla="*/ 2147483647 h 574"/>
              <a:gd name="T48" fmla="*/ 2147483647 w 5740"/>
              <a:gd name="T49" fmla="*/ 2147483647 h 574"/>
              <a:gd name="T50" fmla="*/ 2147483647 w 5740"/>
              <a:gd name="T51" fmla="*/ 2147483647 h 574"/>
              <a:gd name="T52" fmla="*/ 2147483647 w 5740"/>
              <a:gd name="T53" fmla="*/ 2147483647 h 574"/>
              <a:gd name="T54" fmla="*/ 2147483647 w 5740"/>
              <a:gd name="T55" fmla="*/ 2147483647 h 574"/>
              <a:gd name="T56" fmla="*/ 2147483647 w 5740"/>
              <a:gd name="T57" fmla="*/ 2147483647 h 574"/>
              <a:gd name="T58" fmla="*/ 2147483647 w 5740"/>
              <a:gd name="T59" fmla="*/ 2147483647 h 574"/>
              <a:gd name="T60" fmla="*/ 2147483647 w 5740"/>
              <a:gd name="T61" fmla="*/ 2147483647 h 574"/>
              <a:gd name="T62" fmla="*/ 2147483647 w 5740"/>
              <a:gd name="T63" fmla="*/ 2147483647 h 574"/>
              <a:gd name="T64" fmla="*/ 2147483647 w 5740"/>
              <a:gd name="T65" fmla="*/ 2147483647 h 574"/>
              <a:gd name="T66" fmla="*/ 2147483647 w 5740"/>
              <a:gd name="T67" fmla="*/ 2147483647 h 574"/>
              <a:gd name="T68" fmla="*/ 2147483647 w 5740"/>
              <a:gd name="T69" fmla="*/ 2147483647 h 574"/>
              <a:gd name="T70" fmla="*/ 2147483647 w 5740"/>
              <a:gd name="T71" fmla="*/ 2147483647 h 574"/>
              <a:gd name="T72" fmla="*/ 2147483647 w 5740"/>
              <a:gd name="T73" fmla="*/ 2147483647 h 574"/>
              <a:gd name="T74" fmla="*/ 2147483647 w 5740"/>
              <a:gd name="T75" fmla="*/ 2147483647 h 574"/>
              <a:gd name="T76" fmla="*/ 2147483647 w 5740"/>
              <a:gd name="T77" fmla="*/ 2147483647 h 574"/>
              <a:gd name="T78" fmla="*/ 2147483647 w 5740"/>
              <a:gd name="T79" fmla="*/ 2147483647 h 574"/>
              <a:gd name="T80" fmla="*/ 2147483647 w 5740"/>
              <a:gd name="T81" fmla="*/ 2147483647 h 574"/>
              <a:gd name="T82" fmla="*/ 2147483647 w 5740"/>
              <a:gd name="T83" fmla="*/ 2147483647 h 574"/>
              <a:gd name="T84" fmla="*/ 2147483647 w 5740"/>
              <a:gd name="T85" fmla="*/ 2147483647 h 574"/>
              <a:gd name="T86" fmla="*/ 2147483647 w 5740"/>
              <a:gd name="T87" fmla="*/ 2147483647 h 574"/>
              <a:gd name="T88" fmla="*/ 2147483647 w 5740"/>
              <a:gd name="T89" fmla="*/ 2147483647 h 574"/>
              <a:gd name="T90" fmla="*/ 2147483647 w 5740"/>
              <a:gd name="T91" fmla="*/ 2147483647 h 57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740" h="574">
                <a:moveTo>
                  <a:pt x="3" y="569"/>
                </a:moveTo>
                <a:cubicBezTo>
                  <a:pt x="0" y="493"/>
                  <a:pt x="3" y="190"/>
                  <a:pt x="3" y="0"/>
                </a:cubicBezTo>
                <a:lnTo>
                  <a:pt x="4621" y="0"/>
                </a:lnTo>
                <a:lnTo>
                  <a:pt x="4621" y="4"/>
                </a:lnTo>
                <a:cubicBezTo>
                  <a:pt x="4622" y="7"/>
                  <a:pt x="4622" y="10"/>
                  <a:pt x="4623" y="13"/>
                </a:cubicBezTo>
                <a:lnTo>
                  <a:pt x="4626" y="28"/>
                </a:lnTo>
                <a:cubicBezTo>
                  <a:pt x="4628" y="34"/>
                  <a:pt x="4629" y="41"/>
                  <a:pt x="4631" y="47"/>
                </a:cubicBezTo>
                <a:lnTo>
                  <a:pt x="4640" y="68"/>
                </a:lnTo>
                <a:cubicBezTo>
                  <a:pt x="4645" y="76"/>
                  <a:pt x="4649" y="84"/>
                  <a:pt x="4654" y="92"/>
                </a:cubicBezTo>
                <a:cubicBezTo>
                  <a:pt x="4661" y="100"/>
                  <a:pt x="4667" y="109"/>
                  <a:pt x="4674" y="117"/>
                </a:cubicBezTo>
                <a:lnTo>
                  <a:pt x="4687" y="130"/>
                </a:lnTo>
                <a:cubicBezTo>
                  <a:pt x="4693" y="135"/>
                  <a:pt x="4698" y="140"/>
                  <a:pt x="4704" y="145"/>
                </a:cubicBezTo>
                <a:cubicBezTo>
                  <a:pt x="4711" y="150"/>
                  <a:pt x="4717" y="155"/>
                  <a:pt x="4724" y="160"/>
                </a:cubicBezTo>
                <a:cubicBezTo>
                  <a:pt x="4732" y="166"/>
                  <a:pt x="4739" y="171"/>
                  <a:pt x="4747" y="177"/>
                </a:cubicBezTo>
                <a:cubicBezTo>
                  <a:pt x="4756" y="182"/>
                  <a:pt x="4765" y="188"/>
                  <a:pt x="4774" y="193"/>
                </a:cubicBezTo>
                <a:cubicBezTo>
                  <a:pt x="4785" y="199"/>
                  <a:pt x="4795" y="204"/>
                  <a:pt x="4806" y="210"/>
                </a:cubicBezTo>
                <a:cubicBezTo>
                  <a:pt x="4818" y="215"/>
                  <a:pt x="4829" y="220"/>
                  <a:pt x="4841" y="225"/>
                </a:cubicBezTo>
                <a:cubicBezTo>
                  <a:pt x="4855" y="230"/>
                  <a:pt x="4868" y="234"/>
                  <a:pt x="4882" y="239"/>
                </a:cubicBezTo>
                <a:lnTo>
                  <a:pt x="4926" y="251"/>
                </a:lnTo>
                <a:lnTo>
                  <a:pt x="4967" y="260"/>
                </a:lnTo>
                <a:cubicBezTo>
                  <a:pt x="4979" y="262"/>
                  <a:pt x="4990" y="265"/>
                  <a:pt x="5002" y="267"/>
                </a:cubicBezTo>
                <a:cubicBezTo>
                  <a:pt x="5013" y="269"/>
                  <a:pt x="5023" y="272"/>
                  <a:pt x="5034" y="274"/>
                </a:cubicBezTo>
                <a:cubicBezTo>
                  <a:pt x="5044" y="276"/>
                  <a:pt x="5054" y="279"/>
                  <a:pt x="5064" y="281"/>
                </a:cubicBezTo>
                <a:cubicBezTo>
                  <a:pt x="5073" y="282"/>
                  <a:pt x="5082" y="284"/>
                  <a:pt x="5091" y="285"/>
                </a:cubicBezTo>
                <a:cubicBezTo>
                  <a:pt x="5100" y="287"/>
                  <a:pt x="5108" y="290"/>
                  <a:pt x="5117" y="292"/>
                </a:cubicBezTo>
                <a:cubicBezTo>
                  <a:pt x="5126" y="294"/>
                  <a:pt x="5136" y="295"/>
                  <a:pt x="5145" y="297"/>
                </a:cubicBezTo>
                <a:cubicBezTo>
                  <a:pt x="5155" y="299"/>
                  <a:pt x="5164" y="302"/>
                  <a:pt x="5174" y="304"/>
                </a:cubicBezTo>
                <a:lnTo>
                  <a:pt x="5203" y="310"/>
                </a:lnTo>
                <a:cubicBezTo>
                  <a:pt x="5214" y="313"/>
                  <a:pt x="5226" y="315"/>
                  <a:pt x="5237" y="318"/>
                </a:cubicBezTo>
                <a:lnTo>
                  <a:pt x="5276" y="327"/>
                </a:lnTo>
                <a:cubicBezTo>
                  <a:pt x="5290" y="331"/>
                  <a:pt x="5305" y="334"/>
                  <a:pt x="5319" y="338"/>
                </a:cubicBezTo>
                <a:lnTo>
                  <a:pt x="5384" y="356"/>
                </a:lnTo>
                <a:cubicBezTo>
                  <a:pt x="5403" y="363"/>
                  <a:pt x="5423" y="369"/>
                  <a:pt x="5442" y="376"/>
                </a:cubicBezTo>
                <a:cubicBezTo>
                  <a:pt x="5460" y="382"/>
                  <a:pt x="5477" y="389"/>
                  <a:pt x="5495" y="395"/>
                </a:cubicBezTo>
                <a:cubicBezTo>
                  <a:pt x="5510" y="402"/>
                  <a:pt x="5526" y="408"/>
                  <a:pt x="5541" y="415"/>
                </a:cubicBezTo>
                <a:cubicBezTo>
                  <a:pt x="5555" y="422"/>
                  <a:pt x="5568" y="428"/>
                  <a:pt x="5582" y="435"/>
                </a:cubicBezTo>
                <a:cubicBezTo>
                  <a:pt x="5595" y="442"/>
                  <a:pt x="5607" y="450"/>
                  <a:pt x="5620" y="457"/>
                </a:cubicBezTo>
                <a:cubicBezTo>
                  <a:pt x="5630" y="464"/>
                  <a:pt x="5641" y="471"/>
                  <a:pt x="5651" y="478"/>
                </a:cubicBezTo>
                <a:lnTo>
                  <a:pt x="5677" y="498"/>
                </a:lnTo>
                <a:cubicBezTo>
                  <a:pt x="5684" y="504"/>
                  <a:pt x="5690" y="510"/>
                  <a:pt x="5697" y="516"/>
                </a:cubicBezTo>
                <a:cubicBezTo>
                  <a:pt x="5702" y="521"/>
                  <a:pt x="5707" y="527"/>
                  <a:pt x="5712" y="532"/>
                </a:cubicBezTo>
                <a:cubicBezTo>
                  <a:pt x="5716" y="537"/>
                  <a:pt x="5721" y="542"/>
                  <a:pt x="5725" y="547"/>
                </a:cubicBezTo>
                <a:cubicBezTo>
                  <a:pt x="5727" y="551"/>
                  <a:pt x="5730" y="554"/>
                  <a:pt x="5732" y="558"/>
                </a:cubicBezTo>
                <a:cubicBezTo>
                  <a:pt x="5734" y="561"/>
                  <a:pt x="5735" y="564"/>
                  <a:pt x="5737" y="567"/>
                </a:cubicBezTo>
                <a:cubicBezTo>
                  <a:pt x="5738" y="569"/>
                  <a:pt x="5738" y="570"/>
                  <a:pt x="5739" y="572"/>
                </a:cubicBezTo>
                <a:cubicBezTo>
                  <a:pt x="5739" y="573"/>
                  <a:pt x="5740" y="573"/>
                  <a:pt x="5740" y="574"/>
                </a:cubicBezTo>
              </a:path>
            </a:pathLst>
          </a:custGeom>
          <a:gradFill rotWithShape="1">
            <a:gsLst>
              <a:gs pos="0">
                <a:srgbClr val="F1652E"/>
              </a:gs>
              <a:gs pos="100000">
                <a:srgbClr val="A32319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0"/>
            <a:ext cx="86756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73050" y="1050925"/>
            <a:ext cx="8675688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1" name="Line 7"/>
          <p:cNvSpPr>
            <a:spLocks noChangeShapeType="1"/>
          </p:cNvSpPr>
          <p:nvPr/>
        </p:nvSpPr>
        <p:spPr bwMode="gray">
          <a:xfrm>
            <a:off x="8691563" y="6500813"/>
            <a:ext cx="0" cy="239712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gray">
          <a:xfrm>
            <a:off x="8691563" y="6499225"/>
            <a:ext cx="452437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fld id="{DB57C1AD-2875-4199-A33E-25947CB80C1B}" type="slidenum">
              <a:rPr lang="en-US" sz="800">
                <a:solidFill>
                  <a:srgbClr val="969696"/>
                </a:solidFill>
                <a:latin typeface="Arial Narrow" pitchFamily="34" charset="0"/>
              </a:rPr>
              <a:pPr defTabSz="91440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>
              <a:solidFill>
                <a:srgbClr val="969696"/>
              </a:solidFill>
              <a:latin typeface="Arial Narrow" pitchFamily="34" charset="0"/>
            </a:endParaRPr>
          </a:p>
        </p:txBody>
      </p:sp>
      <p:sp>
        <p:nvSpPr>
          <p:cNvPr id="2055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1652E"/>
                </a:solidFill>
                <a:ea typeface="ＭＳ Ｐゴシック" pitchFamily="34" charset="-128"/>
                <a:cs typeface="Arial" charset="0"/>
              </a:rPr>
              <a:t>www.us.sogeti.com</a:t>
            </a:r>
          </a:p>
        </p:txBody>
      </p:sp>
      <p:grpSp>
        <p:nvGrpSpPr>
          <p:cNvPr id="9224" name="Group 19"/>
          <p:cNvGrpSpPr>
            <a:grpSpLocks/>
          </p:cNvGrpSpPr>
          <p:nvPr userDrawn="1"/>
        </p:nvGrpSpPr>
        <p:grpSpPr bwMode="auto">
          <a:xfrm>
            <a:off x="7999413" y="66675"/>
            <a:ext cx="1063625" cy="252413"/>
            <a:chOff x="533400" y="5338763"/>
            <a:chExt cx="931863" cy="220663"/>
          </a:xfrm>
        </p:grpSpPr>
        <p:sp>
          <p:nvSpPr>
            <p:cNvPr id="9226" name="Rectangle 6"/>
            <p:cNvSpPr>
              <a:spLocks noChangeArrowheads="1"/>
            </p:cNvSpPr>
            <p:nvPr userDrawn="1"/>
          </p:nvSpPr>
          <p:spPr bwMode="auto">
            <a:xfrm>
              <a:off x="533400" y="5338763"/>
              <a:ext cx="931863" cy="22066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9227" name="Rectangle 7"/>
            <p:cNvSpPr>
              <a:spLocks noChangeArrowheads="1"/>
            </p:cNvSpPr>
            <p:nvPr userDrawn="1"/>
          </p:nvSpPr>
          <p:spPr bwMode="auto">
            <a:xfrm>
              <a:off x="540354" y="5345703"/>
              <a:ext cx="917955" cy="206784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9228" name="Rectangle 8"/>
            <p:cNvSpPr>
              <a:spLocks noChangeArrowheads="1"/>
            </p:cNvSpPr>
            <p:nvPr userDrawn="1"/>
          </p:nvSpPr>
          <p:spPr bwMode="auto">
            <a:xfrm>
              <a:off x="544527" y="5351254"/>
              <a:ext cx="299030" cy="19707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9229" name="Freeform 9"/>
            <p:cNvSpPr>
              <a:spLocks/>
            </p:cNvSpPr>
            <p:nvPr userDrawn="1"/>
          </p:nvSpPr>
          <p:spPr bwMode="auto">
            <a:xfrm>
              <a:off x="558435" y="5360968"/>
              <a:ext cx="271213" cy="173477"/>
            </a:xfrm>
            <a:custGeom>
              <a:avLst/>
              <a:gdLst>
                <a:gd name="T0" fmla="*/ 2147483647 w 171"/>
                <a:gd name="T1" fmla="*/ 2147483647 h 109"/>
                <a:gd name="T2" fmla="*/ 2147483647 w 171"/>
                <a:gd name="T3" fmla="*/ 2147483647 h 109"/>
                <a:gd name="T4" fmla="*/ 2147483647 w 171"/>
                <a:gd name="T5" fmla="*/ 2147483647 h 109"/>
                <a:gd name="T6" fmla="*/ 2147483647 w 171"/>
                <a:gd name="T7" fmla="*/ 2147483647 h 109"/>
                <a:gd name="T8" fmla="*/ 2147483647 w 171"/>
                <a:gd name="T9" fmla="*/ 2147483647 h 109"/>
                <a:gd name="T10" fmla="*/ 2147483647 w 171"/>
                <a:gd name="T11" fmla="*/ 2147483647 h 109"/>
                <a:gd name="T12" fmla="*/ 2147483647 w 171"/>
                <a:gd name="T13" fmla="*/ 2147483647 h 109"/>
                <a:gd name="T14" fmla="*/ 2147483647 w 171"/>
                <a:gd name="T15" fmla="*/ 2147483647 h 109"/>
                <a:gd name="T16" fmla="*/ 2147483647 w 171"/>
                <a:gd name="T17" fmla="*/ 2147483647 h 109"/>
                <a:gd name="T18" fmla="*/ 2147483647 w 171"/>
                <a:gd name="T19" fmla="*/ 2147483647 h 109"/>
                <a:gd name="T20" fmla="*/ 2147483647 w 171"/>
                <a:gd name="T21" fmla="*/ 2147483647 h 109"/>
                <a:gd name="T22" fmla="*/ 2147483647 w 171"/>
                <a:gd name="T23" fmla="*/ 2147483647 h 109"/>
                <a:gd name="T24" fmla="*/ 2147483647 w 171"/>
                <a:gd name="T25" fmla="*/ 2147483647 h 109"/>
                <a:gd name="T26" fmla="*/ 2147483647 w 171"/>
                <a:gd name="T27" fmla="*/ 2147483647 h 109"/>
                <a:gd name="T28" fmla="*/ 2147483647 w 171"/>
                <a:gd name="T29" fmla="*/ 2147483647 h 109"/>
                <a:gd name="T30" fmla="*/ 2147483647 w 171"/>
                <a:gd name="T31" fmla="*/ 2147483647 h 109"/>
                <a:gd name="T32" fmla="*/ 2147483647 w 171"/>
                <a:gd name="T33" fmla="*/ 2147483647 h 109"/>
                <a:gd name="T34" fmla="*/ 2147483647 w 171"/>
                <a:gd name="T35" fmla="*/ 2147483647 h 109"/>
                <a:gd name="T36" fmla="*/ 2147483647 w 171"/>
                <a:gd name="T37" fmla="*/ 2147483647 h 109"/>
                <a:gd name="T38" fmla="*/ 2147483647 w 171"/>
                <a:gd name="T39" fmla="*/ 2147483647 h 109"/>
                <a:gd name="T40" fmla="*/ 2147483647 w 171"/>
                <a:gd name="T41" fmla="*/ 2147483647 h 109"/>
                <a:gd name="T42" fmla="*/ 2147483647 w 171"/>
                <a:gd name="T43" fmla="*/ 2147483647 h 109"/>
                <a:gd name="T44" fmla="*/ 2147483647 w 171"/>
                <a:gd name="T45" fmla="*/ 2147483647 h 109"/>
                <a:gd name="T46" fmla="*/ 2147483647 w 171"/>
                <a:gd name="T47" fmla="*/ 2147483647 h 109"/>
                <a:gd name="T48" fmla="*/ 2147483647 w 171"/>
                <a:gd name="T49" fmla="*/ 2147483647 h 109"/>
                <a:gd name="T50" fmla="*/ 2147483647 w 171"/>
                <a:gd name="T51" fmla="*/ 2147483647 h 109"/>
                <a:gd name="T52" fmla="*/ 2147483647 w 171"/>
                <a:gd name="T53" fmla="*/ 2147483647 h 109"/>
                <a:gd name="T54" fmla="*/ 2147483647 w 171"/>
                <a:gd name="T55" fmla="*/ 2147483647 h 109"/>
                <a:gd name="T56" fmla="*/ 2147483647 w 171"/>
                <a:gd name="T57" fmla="*/ 2147483647 h 109"/>
                <a:gd name="T58" fmla="*/ 2147483647 w 171"/>
                <a:gd name="T59" fmla="*/ 2147483647 h 109"/>
                <a:gd name="T60" fmla="*/ 2147483647 w 171"/>
                <a:gd name="T61" fmla="*/ 2147483647 h 109"/>
                <a:gd name="T62" fmla="*/ 2147483647 w 171"/>
                <a:gd name="T63" fmla="*/ 2147483647 h 109"/>
                <a:gd name="T64" fmla="*/ 2147483647 w 171"/>
                <a:gd name="T65" fmla="*/ 2147483647 h 109"/>
                <a:gd name="T66" fmla="*/ 2147483647 w 171"/>
                <a:gd name="T67" fmla="*/ 2147483647 h 109"/>
                <a:gd name="T68" fmla="*/ 2147483647 w 171"/>
                <a:gd name="T69" fmla="*/ 2147483647 h 109"/>
                <a:gd name="T70" fmla="*/ 2147483647 w 171"/>
                <a:gd name="T71" fmla="*/ 2147483647 h 109"/>
                <a:gd name="T72" fmla="*/ 2147483647 w 171"/>
                <a:gd name="T73" fmla="*/ 2147483647 h 109"/>
                <a:gd name="T74" fmla="*/ 2147483647 w 171"/>
                <a:gd name="T75" fmla="*/ 2147483647 h 109"/>
                <a:gd name="T76" fmla="*/ 2147483647 w 171"/>
                <a:gd name="T77" fmla="*/ 2147483647 h 109"/>
                <a:gd name="T78" fmla="*/ 2147483647 w 171"/>
                <a:gd name="T79" fmla="*/ 2147483647 h 109"/>
                <a:gd name="T80" fmla="*/ 2147483647 w 171"/>
                <a:gd name="T81" fmla="*/ 2147483647 h 109"/>
                <a:gd name="T82" fmla="*/ 2147483647 w 171"/>
                <a:gd name="T83" fmla="*/ 2147483647 h 109"/>
                <a:gd name="T84" fmla="*/ 2147483647 w 171"/>
                <a:gd name="T85" fmla="*/ 2147483647 h 109"/>
                <a:gd name="T86" fmla="*/ 2147483647 w 171"/>
                <a:gd name="T87" fmla="*/ 2147483647 h 109"/>
                <a:gd name="T88" fmla="*/ 2147483647 w 171"/>
                <a:gd name="T89" fmla="*/ 2147483647 h 109"/>
                <a:gd name="T90" fmla="*/ 2147483647 w 171"/>
                <a:gd name="T91" fmla="*/ 2147483647 h 109"/>
                <a:gd name="T92" fmla="*/ 2147483647 w 171"/>
                <a:gd name="T93" fmla="*/ 2147483647 h 109"/>
                <a:gd name="T94" fmla="*/ 2147483647 w 171"/>
                <a:gd name="T95" fmla="*/ 2147483647 h 109"/>
                <a:gd name="T96" fmla="*/ 0 w 171"/>
                <a:gd name="T97" fmla="*/ 2147483647 h 109"/>
                <a:gd name="T98" fmla="*/ 2147483647 w 171"/>
                <a:gd name="T99" fmla="*/ 2147483647 h 109"/>
                <a:gd name="T100" fmla="*/ 2147483647 w 171"/>
                <a:gd name="T101" fmla="*/ 2147483647 h 109"/>
                <a:gd name="T102" fmla="*/ 2147483647 w 171"/>
                <a:gd name="T103" fmla="*/ 2147483647 h 109"/>
                <a:gd name="T104" fmla="*/ 2147483647 w 171"/>
                <a:gd name="T105" fmla="*/ 2147483647 h 109"/>
                <a:gd name="T106" fmla="*/ 2147483647 w 171"/>
                <a:gd name="T107" fmla="*/ 2147483647 h 109"/>
                <a:gd name="T108" fmla="*/ 2147483647 w 171"/>
                <a:gd name="T109" fmla="*/ 2147483647 h 109"/>
                <a:gd name="T110" fmla="*/ 2147483647 w 171"/>
                <a:gd name="T111" fmla="*/ 2147483647 h 109"/>
                <a:gd name="T112" fmla="*/ 2147483647 w 171"/>
                <a:gd name="T113" fmla="*/ 2147483647 h 109"/>
                <a:gd name="T114" fmla="*/ 2147483647 w 171"/>
                <a:gd name="T115" fmla="*/ 2147483647 h 109"/>
                <a:gd name="T116" fmla="*/ 2147483647 w 171"/>
                <a:gd name="T117" fmla="*/ 2147483647 h 109"/>
                <a:gd name="T118" fmla="*/ 2147483647 w 171"/>
                <a:gd name="T119" fmla="*/ 2147483647 h 1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71" h="109">
                  <a:moveTo>
                    <a:pt x="85" y="0"/>
                  </a:moveTo>
                  <a:lnTo>
                    <a:pt x="88" y="5"/>
                  </a:lnTo>
                  <a:lnTo>
                    <a:pt x="91" y="9"/>
                  </a:lnTo>
                  <a:lnTo>
                    <a:pt x="94" y="13"/>
                  </a:lnTo>
                  <a:lnTo>
                    <a:pt x="96" y="15"/>
                  </a:lnTo>
                  <a:lnTo>
                    <a:pt x="99" y="18"/>
                  </a:lnTo>
                  <a:lnTo>
                    <a:pt x="102" y="19"/>
                  </a:lnTo>
                  <a:lnTo>
                    <a:pt x="106" y="21"/>
                  </a:lnTo>
                  <a:lnTo>
                    <a:pt x="110" y="22"/>
                  </a:lnTo>
                  <a:lnTo>
                    <a:pt x="114" y="23"/>
                  </a:lnTo>
                  <a:lnTo>
                    <a:pt x="119" y="25"/>
                  </a:lnTo>
                  <a:lnTo>
                    <a:pt x="125" y="26"/>
                  </a:lnTo>
                  <a:lnTo>
                    <a:pt x="132" y="27"/>
                  </a:lnTo>
                  <a:lnTo>
                    <a:pt x="139" y="29"/>
                  </a:lnTo>
                  <a:lnTo>
                    <a:pt x="144" y="31"/>
                  </a:lnTo>
                  <a:lnTo>
                    <a:pt x="149" y="32"/>
                  </a:lnTo>
                  <a:lnTo>
                    <a:pt x="153" y="34"/>
                  </a:lnTo>
                  <a:lnTo>
                    <a:pt x="158" y="37"/>
                  </a:lnTo>
                  <a:lnTo>
                    <a:pt x="162" y="40"/>
                  </a:lnTo>
                  <a:lnTo>
                    <a:pt x="165" y="44"/>
                  </a:lnTo>
                  <a:lnTo>
                    <a:pt x="168" y="47"/>
                  </a:lnTo>
                  <a:lnTo>
                    <a:pt x="169" y="52"/>
                  </a:lnTo>
                  <a:lnTo>
                    <a:pt x="171" y="56"/>
                  </a:lnTo>
                  <a:lnTo>
                    <a:pt x="171" y="61"/>
                  </a:lnTo>
                  <a:lnTo>
                    <a:pt x="171" y="66"/>
                  </a:lnTo>
                  <a:lnTo>
                    <a:pt x="169" y="71"/>
                  </a:lnTo>
                  <a:lnTo>
                    <a:pt x="168" y="75"/>
                  </a:lnTo>
                  <a:lnTo>
                    <a:pt x="165" y="79"/>
                  </a:lnTo>
                  <a:lnTo>
                    <a:pt x="163" y="82"/>
                  </a:lnTo>
                  <a:lnTo>
                    <a:pt x="159" y="85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2"/>
                  </a:lnTo>
                  <a:lnTo>
                    <a:pt x="143" y="93"/>
                  </a:lnTo>
                  <a:lnTo>
                    <a:pt x="138" y="94"/>
                  </a:lnTo>
                  <a:lnTo>
                    <a:pt x="133" y="94"/>
                  </a:lnTo>
                  <a:lnTo>
                    <a:pt x="128" y="94"/>
                  </a:lnTo>
                  <a:lnTo>
                    <a:pt x="126" y="94"/>
                  </a:lnTo>
                  <a:lnTo>
                    <a:pt x="123" y="93"/>
                  </a:lnTo>
                  <a:lnTo>
                    <a:pt x="121" y="93"/>
                  </a:lnTo>
                  <a:lnTo>
                    <a:pt x="119" y="92"/>
                  </a:lnTo>
                  <a:lnTo>
                    <a:pt x="116" y="91"/>
                  </a:lnTo>
                  <a:lnTo>
                    <a:pt x="114" y="90"/>
                  </a:lnTo>
                  <a:lnTo>
                    <a:pt x="111" y="88"/>
                  </a:lnTo>
                  <a:lnTo>
                    <a:pt x="107" y="86"/>
                  </a:lnTo>
                  <a:lnTo>
                    <a:pt x="104" y="83"/>
                  </a:lnTo>
                  <a:lnTo>
                    <a:pt x="99" y="80"/>
                  </a:lnTo>
                  <a:lnTo>
                    <a:pt x="99" y="81"/>
                  </a:lnTo>
                  <a:lnTo>
                    <a:pt x="102" y="87"/>
                  </a:lnTo>
                  <a:lnTo>
                    <a:pt x="107" y="93"/>
                  </a:lnTo>
                  <a:lnTo>
                    <a:pt x="111" y="98"/>
                  </a:lnTo>
                  <a:lnTo>
                    <a:pt x="117" y="101"/>
                  </a:lnTo>
                  <a:lnTo>
                    <a:pt x="122" y="104"/>
                  </a:lnTo>
                  <a:lnTo>
                    <a:pt x="128" y="107"/>
                  </a:lnTo>
                  <a:lnTo>
                    <a:pt x="129" y="108"/>
                  </a:lnTo>
                  <a:lnTo>
                    <a:pt x="129" y="109"/>
                  </a:lnTo>
                  <a:lnTo>
                    <a:pt x="128" y="109"/>
                  </a:lnTo>
                  <a:lnTo>
                    <a:pt x="42" y="109"/>
                  </a:lnTo>
                  <a:lnTo>
                    <a:pt x="42" y="108"/>
                  </a:lnTo>
                  <a:lnTo>
                    <a:pt x="43" y="107"/>
                  </a:lnTo>
                  <a:lnTo>
                    <a:pt x="49" y="104"/>
                  </a:lnTo>
                  <a:lnTo>
                    <a:pt x="54" y="101"/>
                  </a:lnTo>
                  <a:lnTo>
                    <a:pt x="59" y="98"/>
                  </a:lnTo>
                  <a:lnTo>
                    <a:pt x="64" y="93"/>
                  </a:lnTo>
                  <a:lnTo>
                    <a:pt x="68" y="87"/>
                  </a:lnTo>
                  <a:lnTo>
                    <a:pt x="72" y="81"/>
                  </a:lnTo>
                  <a:lnTo>
                    <a:pt x="72" y="80"/>
                  </a:lnTo>
                  <a:lnTo>
                    <a:pt x="71" y="80"/>
                  </a:lnTo>
                  <a:lnTo>
                    <a:pt x="67" y="83"/>
                  </a:lnTo>
                  <a:lnTo>
                    <a:pt x="63" y="86"/>
                  </a:lnTo>
                  <a:lnTo>
                    <a:pt x="60" y="88"/>
                  </a:lnTo>
                  <a:lnTo>
                    <a:pt x="57" y="90"/>
                  </a:lnTo>
                  <a:lnTo>
                    <a:pt x="54" y="91"/>
                  </a:lnTo>
                  <a:lnTo>
                    <a:pt x="52" y="92"/>
                  </a:lnTo>
                  <a:lnTo>
                    <a:pt x="50" y="93"/>
                  </a:lnTo>
                  <a:lnTo>
                    <a:pt x="47" y="93"/>
                  </a:lnTo>
                  <a:lnTo>
                    <a:pt x="45" y="94"/>
                  </a:lnTo>
                  <a:lnTo>
                    <a:pt x="43" y="94"/>
                  </a:lnTo>
                  <a:lnTo>
                    <a:pt x="36" y="94"/>
                  </a:lnTo>
                  <a:lnTo>
                    <a:pt x="29" y="94"/>
                  </a:lnTo>
                  <a:lnTo>
                    <a:pt x="23" y="92"/>
                  </a:lnTo>
                  <a:lnTo>
                    <a:pt x="19" y="90"/>
                  </a:lnTo>
                  <a:lnTo>
                    <a:pt x="15" y="88"/>
                  </a:lnTo>
                  <a:lnTo>
                    <a:pt x="11" y="85"/>
                  </a:lnTo>
                  <a:lnTo>
                    <a:pt x="8" y="82"/>
                  </a:lnTo>
                  <a:lnTo>
                    <a:pt x="5" y="79"/>
                  </a:lnTo>
                  <a:lnTo>
                    <a:pt x="3" y="75"/>
                  </a:lnTo>
                  <a:lnTo>
                    <a:pt x="1" y="71"/>
                  </a:lnTo>
                  <a:lnTo>
                    <a:pt x="0" y="66"/>
                  </a:lnTo>
                  <a:lnTo>
                    <a:pt x="0" y="61"/>
                  </a:lnTo>
                  <a:lnTo>
                    <a:pt x="0" y="56"/>
                  </a:lnTo>
                  <a:lnTo>
                    <a:pt x="1" y="52"/>
                  </a:lnTo>
                  <a:lnTo>
                    <a:pt x="3" y="47"/>
                  </a:lnTo>
                  <a:lnTo>
                    <a:pt x="6" y="44"/>
                  </a:lnTo>
                  <a:lnTo>
                    <a:pt x="9" y="40"/>
                  </a:lnTo>
                  <a:lnTo>
                    <a:pt x="13" y="37"/>
                  </a:lnTo>
                  <a:lnTo>
                    <a:pt x="17" y="34"/>
                  </a:lnTo>
                  <a:lnTo>
                    <a:pt x="22" y="32"/>
                  </a:lnTo>
                  <a:lnTo>
                    <a:pt x="32" y="29"/>
                  </a:lnTo>
                  <a:lnTo>
                    <a:pt x="39" y="27"/>
                  </a:lnTo>
                  <a:lnTo>
                    <a:pt x="46" y="26"/>
                  </a:lnTo>
                  <a:lnTo>
                    <a:pt x="45" y="26"/>
                  </a:lnTo>
                  <a:lnTo>
                    <a:pt x="51" y="25"/>
                  </a:lnTo>
                  <a:lnTo>
                    <a:pt x="57" y="23"/>
                  </a:lnTo>
                  <a:lnTo>
                    <a:pt x="61" y="22"/>
                  </a:lnTo>
                  <a:lnTo>
                    <a:pt x="65" y="21"/>
                  </a:lnTo>
                  <a:lnTo>
                    <a:pt x="69" y="19"/>
                  </a:lnTo>
                  <a:lnTo>
                    <a:pt x="72" y="18"/>
                  </a:lnTo>
                  <a:lnTo>
                    <a:pt x="74" y="15"/>
                  </a:lnTo>
                  <a:lnTo>
                    <a:pt x="77" y="13"/>
                  </a:lnTo>
                  <a:lnTo>
                    <a:pt x="80" y="9"/>
                  </a:lnTo>
                  <a:lnTo>
                    <a:pt x="83" y="5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9230" name="Freeform 10"/>
            <p:cNvSpPr>
              <a:spLocks/>
            </p:cNvSpPr>
            <p:nvPr userDrawn="1"/>
          </p:nvSpPr>
          <p:spPr bwMode="auto">
            <a:xfrm>
              <a:off x="927007" y="5397051"/>
              <a:ext cx="69542" cy="98535"/>
            </a:xfrm>
            <a:custGeom>
              <a:avLst/>
              <a:gdLst>
                <a:gd name="T0" fmla="*/ 2147483647 w 44"/>
                <a:gd name="T1" fmla="*/ 0 h 62"/>
                <a:gd name="T2" fmla="*/ 2147483647 w 44"/>
                <a:gd name="T3" fmla="*/ 2147483647 h 62"/>
                <a:gd name="T4" fmla="*/ 2147483647 w 44"/>
                <a:gd name="T5" fmla="*/ 2147483647 h 62"/>
                <a:gd name="T6" fmla="*/ 2147483647 w 44"/>
                <a:gd name="T7" fmla="*/ 2147483647 h 62"/>
                <a:gd name="T8" fmla="*/ 2147483647 w 44"/>
                <a:gd name="T9" fmla="*/ 2147483647 h 62"/>
                <a:gd name="T10" fmla="*/ 2147483647 w 44"/>
                <a:gd name="T11" fmla="*/ 2147483647 h 62"/>
                <a:gd name="T12" fmla="*/ 2147483647 w 44"/>
                <a:gd name="T13" fmla="*/ 2147483647 h 62"/>
                <a:gd name="T14" fmla="*/ 2147483647 w 44"/>
                <a:gd name="T15" fmla="*/ 2147483647 h 62"/>
                <a:gd name="T16" fmla="*/ 2147483647 w 44"/>
                <a:gd name="T17" fmla="*/ 2147483647 h 62"/>
                <a:gd name="T18" fmla="*/ 2147483647 w 44"/>
                <a:gd name="T19" fmla="*/ 2147483647 h 62"/>
                <a:gd name="T20" fmla="*/ 2147483647 w 44"/>
                <a:gd name="T21" fmla="*/ 2147483647 h 62"/>
                <a:gd name="T22" fmla="*/ 2147483647 w 44"/>
                <a:gd name="T23" fmla="*/ 2147483647 h 62"/>
                <a:gd name="T24" fmla="*/ 2147483647 w 44"/>
                <a:gd name="T25" fmla="*/ 2147483647 h 62"/>
                <a:gd name="T26" fmla="*/ 2147483647 w 44"/>
                <a:gd name="T27" fmla="*/ 2147483647 h 62"/>
                <a:gd name="T28" fmla="*/ 2147483647 w 44"/>
                <a:gd name="T29" fmla="*/ 2147483647 h 62"/>
                <a:gd name="T30" fmla="*/ 2147483647 w 44"/>
                <a:gd name="T31" fmla="*/ 2147483647 h 62"/>
                <a:gd name="T32" fmla="*/ 2147483647 w 44"/>
                <a:gd name="T33" fmla="*/ 2147483647 h 62"/>
                <a:gd name="T34" fmla="*/ 2147483647 w 44"/>
                <a:gd name="T35" fmla="*/ 2147483647 h 62"/>
                <a:gd name="T36" fmla="*/ 2147483647 w 44"/>
                <a:gd name="T37" fmla="*/ 2147483647 h 62"/>
                <a:gd name="T38" fmla="*/ 2147483647 w 44"/>
                <a:gd name="T39" fmla="*/ 2147483647 h 62"/>
                <a:gd name="T40" fmla="*/ 2147483647 w 44"/>
                <a:gd name="T41" fmla="*/ 2147483647 h 62"/>
                <a:gd name="T42" fmla="*/ 2147483647 w 44"/>
                <a:gd name="T43" fmla="*/ 2147483647 h 62"/>
                <a:gd name="T44" fmla="*/ 2147483647 w 44"/>
                <a:gd name="T45" fmla="*/ 2147483647 h 62"/>
                <a:gd name="T46" fmla="*/ 2147483647 w 44"/>
                <a:gd name="T47" fmla="*/ 2147483647 h 62"/>
                <a:gd name="T48" fmla="*/ 2147483647 w 44"/>
                <a:gd name="T49" fmla="*/ 2147483647 h 62"/>
                <a:gd name="T50" fmla="*/ 0 w 44"/>
                <a:gd name="T51" fmla="*/ 2147483647 h 62"/>
                <a:gd name="T52" fmla="*/ 2147483647 w 44"/>
                <a:gd name="T53" fmla="*/ 2147483647 h 62"/>
                <a:gd name="T54" fmla="*/ 2147483647 w 44"/>
                <a:gd name="T55" fmla="*/ 2147483647 h 62"/>
                <a:gd name="T56" fmla="*/ 2147483647 w 44"/>
                <a:gd name="T57" fmla="*/ 2147483647 h 62"/>
                <a:gd name="T58" fmla="*/ 2147483647 w 44"/>
                <a:gd name="T59" fmla="*/ 2147483647 h 62"/>
                <a:gd name="T60" fmla="*/ 2147483647 w 44"/>
                <a:gd name="T61" fmla="*/ 2147483647 h 62"/>
                <a:gd name="T62" fmla="*/ 2147483647 w 44"/>
                <a:gd name="T63" fmla="*/ 2147483647 h 62"/>
                <a:gd name="T64" fmla="*/ 2147483647 w 44"/>
                <a:gd name="T65" fmla="*/ 2147483647 h 62"/>
                <a:gd name="T66" fmla="*/ 2147483647 w 44"/>
                <a:gd name="T67" fmla="*/ 2147483647 h 62"/>
                <a:gd name="T68" fmla="*/ 2147483647 w 44"/>
                <a:gd name="T69" fmla="*/ 2147483647 h 62"/>
                <a:gd name="T70" fmla="*/ 2147483647 w 44"/>
                <a:gd name="T71" fmla="*/ 2147483647 h 62"/>
                <a:gd name="T72" fmla="*/ 2147483647 w 44"/>
                <a:gd name="T73" fmla="*/ 2147483647 h 62"/>
                <a:gd name="T74" fmla="*/ 2147483647 w 44"/>
                <a:gd name="T75" fmla="*/ 2147483647 h 62"/>
                <a:gd name="T76" fmla="*/ 2147483647 w 44"/>
                <a:gd name="T77" fmla="*/ 2147483647 h 62"/>
                <a:gd name="T78" fmla="*/ 0 w 44"/>
                <a:gd name="T79" fmla="*/ 2147483647 h 62"/>
                <a:gd name="T80" fmla="*/ 2147483647 w 44"/>
                <a:gd name="T81" fmla="*/ 2147483647 h 62"/>
                <a:gd name="T82" fmla="*/ 2147483647 w 44"/>
                <a:gd name="T83" fmla="*/ 2147483647 h 62"/>
                <a:gd name="T84" fmla="*/ 2147483647 w 44"/>
                <a:gd name="T85" fmla="*/ 2147483647 h 62"/>
                <a:gd name="T86" fmla="*/ 2147483647 w 44"/>
                <a:gd name="T87" fmla="*/ 0 h 62"/>
                <a:gd name="T88" fmla="*/ 2147483647 w 44"/>
                <a:gd name="T89" fmla="*/ 0 h 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4" h="62">
                  <a:moveTo>
                    <a:pt x="23" y="0"/>
                  </a:moveTo>
                  <a:lnTo>
                    <a:pt x="27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41" y="3"/>
                  </a:lnTo>
                  <a:lnTo>
                    <a:pt x="41" y="16"/>
                  </a:lnTo>
                  <a:lnTo>
                    <a:pt x="35" y="16"/>
                  </a:lnTo>
                  <a:lnTo>
                    <a:pt x="34" y="13"/>
                  </a:lnTo>
                  <a:lnTo>
                    <a:pt x="34" y="10"/>
                  </a:lnTo>
                  <a:lnTo>
                    <a:pt x="33" y="8"/>
                  </a:lnTo>
                  <a:lnTo>
                    <a:pt x="31" y="6"/>
                  </a:lnTo>
                  <a:lnTo>
                    <a:pt x="29" y="5"/>
                  </a:lnTo>
                  <a:lnTo>
                    <a:pt x="27" y="4"/>
                  </a:lnTo>
                  <a:lnTo>
                    <a:pt x="24" y="3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6" y="5"/>
                  </a:lnTo>
                  <a:lnTo>
                    <a:pt x="15" y="7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2" y="14"/>
                  </a:lnTo>
                  <a:lnTo>
                    <a:pt x="13" y="16"/>
                  </a:lnTo>
                  <a:lnTo>
                    <a:pt x="14" y="18"/>
                  </a:lnTo>
                  <a:lnTo>
                    <a:pt x="15" y="20"/>
                  </a:lnTo>
                  <a:lnTo>
                    <a:pt x="17" y="22"/>
                  </a:lnTo>
                  <a:lnTo>
                    <a:pt x="22" y="24"/>
                  </a:lnTo>
                  <a:lnTo>
                    <a:pt x="24" y="24"/>
                  </a:lnTo>
                  <a:lnTo>
                    <a:pt x="27" y="25"/>
                  </a:lnTo>
                  <a:lnTo>
                    <a:pt x="29" y="25"/>
                  </a:lnTo>
                  <a:lnTo>
                    <a:pt x="32" y="26"/>
                  </a:lnTo>
                  <a:lnTo>
                    <a:pt x="35" y="28"/>
                  </a:lnTo>
                  <a:lnTo>
                    <a:pt x="38" y="29"/>
                  </a:lnTo>
                  <a:lnTo>
                    <a:pt x="40" y="31"/>
                  </a:lnTo>
                  <a:lnTo>
                    <a:pt x="41" y="33"/>
                  </a:lnTo>
                  <a:lnTo>
                    <a:pt x="43" y="36"/>
                  </a:lnTo>
                  <a:lnTo>
                    <a:pt x="44" y="39"/>
                  </a:lnTo>
                  <a:lnTo>
                    <a:pt x="44" y="42"/>
                  </a:lnTo>
                  <a:lnTo>
                    <a:pt x="43" y="47"/>
                  </a:lnTo>
                  <a:lnTo>
                    <a:pt x="42" y="50"/>
                  </a:lnTo>
                  <a:lnTo>
                    <a:pt x="41" y="53"/>
                  </a:lnTo>
                  <a:lnTo>
                    <a:pt x="38" y="56"/>
                  </a:lnTo>
                  <a:lnTo>
                    <a:pt x="36" y="58"/>
                  </a:lnTo>
                  <a:lnTo>
                    <a:pt x="33" y="59"/>
                  </a:lnTo>
                  <a:lnTo>
                    <a:pt x="30" y="60"/>
                  </a:lnTo>
                  <a:lnTo>
                    <a:pt x="26" y="61"/>
                  </a:lnTo>
                  <a:lnTo>
                    <a:pt x="23" y="62"/>
                  </a:lnTo>
                  <a:lnTo>
                    <a:pt x="19" y="62"/>
                  </a:lnTo>
                  <a:lnTo>
                    <a:pt x="14" y="62"/>
                  </a:lnTo>
                  <a:lnTo>
                    <a:pt x="10" y="61"/>
                  </a:lnTo>
                  <a:lnTo>
                    <a:pt x="5" y="60"/>
                  </a:lnTo>
                  <a:lnTo>
                    <a:pt x="0" y="59"/>
                  </a:lnTo>
                  <a:lnTo>
                    <a:pt x="0" y="44"/>
                  </a:lnTo>
                  <a:lnTo>
                    <a:pt x="7" y="44"/>
                  </a:lnTo>
                  <a:lnTo>
                    <a:pt x="7" y="47"/>
                  </a:lnTo>
                  <a:lnTo>
                    <a:pt x="8" y="50"/>
                  </a:lnTo>
                  <a:lnTo>
                    <a:pt x="9" y="52"/>
                  </a:lnTo>
                  <a:lnTo>
                    <a:pt x="10" y="55"/>
                  </a:lnTo>
                  <a:lnTo>
                    <a:pt x="11" y="56"/>
                  </a:lnTo>
                  <a:lnTo>
                    <a:pt x="14" y="57"/>
                  </a:lnTo>
                  <a:lnTo>
                    <a:pt x="16" y="58"/>
                  </a:lnTo>
                  <a:lnTo>
                    <a:pt x="20" y="58"/>
                  </a:lnTo>
                  <a:lnTo>
                    <a:pt x="23" y="58"/>
                  </a:lnTo>
                  <a:lnTo>
                    <a:pt x="26" y="57"/>
                  </a:lnTo>
                  <a:lnTo>
                    <a:pt x="28" y="55"/>
                  </a:lnTo>
                  <a:lnTo>
                    <a:pt x="30" y="53"/>
                  </a:lnTo>
                  <a:lnTo>
                    <a:pt x="31" y="50"/>
                  </a:lnTo>
                  <a:lnTo>
                    <a:pt x="31" y="47"/>
                  </a:lnTo>
                  <a:lnTo>
                    <a:pt x="31" y="44"/>
                  </a:lnTo>
                  <a:lnTo>
                    <a:pt x="30" y="41"/>
                  </a:lnTo>
                  <a:lnTo>
                    <a:pt x="28" y="39"/>
                  </a:lnTo>
                  <a:lnTo>
                    <a:pt x="25" y="37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0" y="32"/>
                  </a:lnTo>
                  <a:lnTo>
                    <a:pt x="8" y="31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2" y="24"/>
                  </a:lnTo>
                  <a:lnTo>
                    <a:pt x="1" y="21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2" y="11"/>
                  </a:lnTo>
                  <a:lnTo>
                    <a:pt x="3" y="8"/>
                  </a:lnTo>
                  <a:lnTo>
                    <a:pt x="5" y="5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9231" name="Freeform 11"/>
            <p:cNvSpPr>
              <a:spLocks/>
            </p:cNvSpPr>
            <p:nvPr userDrawn="1"/>
          </p:nvSpPr>
          <p:spPr bwMode="auto">
            <a:xfrm>
              <a:off x="1102253" y="5412318"/>
              <a:ext cx="79278" cy="83269"/>
            </a:xfrm>
            <a:custGeom>
              <a:avLst/>
              <a:gdLst>
                <a:gd name="T0" fmla="*/ 2147483647 w 50"/>
                <a:gd name="T1" fmla="*/ 2147483647 h 53"/>
                <a:gd name="T2" fmla="*/ 2147483647 w 50"/>
                <a:gd name="T3" fmla="*/ 2147483647 h 53"/>
                <a:gd name="T4" fmla="*/ 2147483647 w 50"/>
                <a:gd name="T5" fmla="*/ 2147483647 h 53"/>
                <a:gd name="T6" fmla="*/ 2147483647 w 50"/>
                <a:gd name="T7" fmla="*/ 2147483647 h 53"/>
                <a:gd name="T8" fmla="*/ 2147483647 w 50"/>
                <a:gd name="T9" fmla="*/ 2147483647 h 53"/>
                <a:gd name="T10" fmla="*/ 2147483647 w 50"/>
                <a:gd name="T11" fmla="*/ 2147483647 h 53"/>
                <a:gd name="T12" fmla="*/ 2147483647 w 50"/>
                <a:gd name="T13" fmla="*/ 2147483647 h 53"/>
                <a:gd name="T14" fmla="*/ 2147483647 w 50"/>
                <a:gd name="T15" fmla="*/ 2147483647 h 53"/>
                <a:gd name="T16" fmla="*/ 2147483647 w 50"/>
                <a:gd name="T17" fmla="*/ 2147483647 h 53"/>
                <a:gd name="T18" fmla="*/ 2147483647 w 50"/>
                <a:gd name="T19" fmla="*/ 2147483647 h 53"/>
                <a:gd name="T20" fmla="*/ 2147483647 w 50"/>
                <a:gd name="T21" fmla="*/ 2147483647 h 53"/>
                <a:gd name="T22" fmla="*/ 2147483647 w 50"/>
                <a:gd name="T23" fmla="*/ 2147483647 h 53"/>
                <a:gd name="T24" fmla="*/ 2147483647 w 50"/>
                <a:gd name="T25" fmla="*/ 2147483647 h 53"/>
                <a:gd name="T26" fmla="*/ 2147483647 w 50"/>
                <a:gd name="T27" fmla="*/ 2147483647 h 53"/>
                <a:gd name="T28" fmla="*/ 2147483647 w 50"/>
                <a:gd name="T29" fmla="*/ 2147483647 h 53"/>
                <a:gd name="T30" fmla="*/ 2147483647 w 50"/>
                <a:gd name="T31" fmla="*/ 2147483647 h 53"/>
                <a:gd name="T32" fmla="*/ 2147483647 w 50"/>
                <a:gd name="T33" fmla="*/ 2147483647 h 53"/>
                <a:gd name="T34" fmla="*/ 2147483647 w 50"/>
                <a:gd name="T35" fmla="*/ 2147483647 h 53"/>
                <a:gd name="T36" fmla="*/ 2147483647 w 50"/>
                <a:gd name="T37" fmla="*/ 2147483647 h 53"/>
                <a:gd name="T38" fmla="*/ 2147483647 w 50"/>
                <a:gd name="T39" fmla="*/ 2147483647 h 53"/>
                <a:gd name="T40" fmla="*/ 2147483647 w 50"/>
                <a:gd name="T41" fmla="*/ 2147483647 h 53"/>
                <a:gd name="T42" fmla="*/ 2147483647 w 50"/>
                <a:gd name="T43" fmla="*/ 2147483647 h 53"/>
                <a:gd name="T44" fmla="*/ 2147483647 w 50"/>
                <a:gd name="T45" fmla="*/ 2147483647 h 53"/>
                <a:gd name="T46" fmla="*/ 2147483647 w 50"/>
                <a:gd name="T47" fmla="*/ 2147483647 h 53"/>
                <a:gd name="T48" fmla="*/ 2147483647 w 50"/>
                <a:gd name="T49" fmla="*/ 2147483647 h 53"/>
                <a:gd name="T50" fmla="*/ 2147483647 w 50"/>
                <a:gd name="T51" fmla="*/ 2147483647 h 53"/>
                <a:gd name="T52" fmla="*/ 2147483647 w 50"/>
                <a:gd name="T53" fmla="*/ 2147483647 h 53"/>
                <a:gd name="T54" fmla="*/ 2147483647 w 50"/>
                <a:gd name="T55" fmla="*/ 2147483647 h 53"/>
                <a:gd name="T56" fmla="*/ 2147483647 w 50"/>
                <a:gd name="T57" fmla="*/ 2147483647 h 53"/>
                <a:gd name="T58" fmla="*/ 2147483647 w 50"/>
                <a:gd name="T59" fmla="*/ 2147483647 h 53"/>
                <a:gd name="T60" fmla="*/ 2147483647 w 50"/>
                <a:gd name="T61" fmla="*/ 2147483647 h 53"/>
                <a:gd name="T62" fmla="*/ 2147483647 w 50"/>
                <a:gd name="T63" fmla="*/ 2147483647 h 53"/>
                <a:gd name="T64" fmla="*/ 2147483647 w 50"/>
                <a:gd name="T65" fmla="*/ 2147483647 h 53"/>
                <a:gd name="T66" fmla="*/ 2147483647 w 50"/>
                <a:gd name="T67" fmla="*/ 2147483647 h 53"/>
                <a:gd name="T68" fmla="*/ 2147483647 w 50"/>
                <a:gd name="T69" fmla="*/ 2147483647 h 53"/>
                <a:gd name="T70" fmla="*/ 0 w 50"/>
                <a:gd name="T71" fmla="*/ 2147483647 h 53"/>
                <a:gd name="T72" fmla="*/ 2147483647 w 50"/>
                <a:gd name="T73" fmla="*/ 2147483647 h 53"/>
                <a:gd name="T74" fmla="*/ 2147483647 w 50"/>
                <a:gd name="T75" fmla="*/ 2147483647 h 53"/>
                <a:gd name="T76" fmla="*/ 2147483647 w 50"/>
                <a:gd name="T77" fmla="*/ 2147483647 h 53"/>
                <a:gd name="T78" fmla="*/ 2147483647 w 50"/>
                <a:gd name="T79" fmla="*/ 2147483647 h 5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0" h="53">
                  <a:moveTo>
                    <a:pt x="26" y="0"/>
                  </a:moveTo>
                  <a:lnTo>
                    <a:pt x="31" y="1"/>
                  </a:lnTo>
                  <a:lnTo>
                    <a:pt x="35" y="1"/>
                  </a:lnTo>
                  <a:lnTo>
                    <a:pt x="39" y="2"/>
                  </a:lnTo>
                  <a:lnTo>
                    <a:pt x="44" y="3"/>
                  </a:lnTo>
                  <a:lnTo>
                    <a:pt x="44" y="15"/>
                  </a:lnTo>
                  <a:lnTo>
                    <a:pt x="39" y="15"/>
                  </a:lnTo>
                  <a:lnTo>
                    <a:pt x="38" y="12"/>
                  </a:lnTo>
                  <a:lnTo>
                    <a:pt x="37" y="9"/>
                  </a:lnTo>
                  <a:lnTo>
                    <a:pt x="37" y="7"/>
                  </a:lnTo>
                  <a:lnTo>
                    <a:pt x="35" y="5"/>
                  </a:lnTo>
                  <a:lnTo>
                    <a:pt x="33" y="4"/>
                  </a:lnTo>
                  <a:lnTo>
                    <a:pt x="30" y="4"/>
                  </a:lnTo>
                  <a:lnTo>
                    <a:pt x="26" y="4"/>
                  </a:lnTo>
                  <a:lnTo>
                    <a:pt x="23" y="4"/>
                  </a:lnTo>
                  <a:lnTo>
                    <a:pt x="20" y="5"/>
                  </a:lnTo>
                  <a:lnTo>
                    <a:pt x="18" y="6"/>
                  </a:lnTo>
                  <a:lnTo>
                    <a:pt x="16" y="8"/>
                  </a:lnTo>
                  <a:lnTo>
                    <a:pt x="15" y="10"/>
                  </a:lnTo>
                  <a:lnTo>
                    <a:pt x="13" y="13"/>
                  </a:lnTo>
                  <a:lnTo>
                    <a:pt x="13" y="15"/>
                  </a:lnTo>
                  <a:lnTo>
                    <a:pt x="12" y="18"/>
                  </a:lnTo>
                  <a:lnTo>
                    <a:pt x="12" y="21"/>
                  </a:lnTo>
                  <a:lnTo>
                    <a:pt x="12" y="25"/>
                  </a:lnTo>
                  <a:lnTo>
                    <a:pt x="12" y="31"/>
                  </a:lnTo>
                  <a:lnTo>
                    <a:pt x="12" y="34"/>
                  </a:lnTo>
                  <a:lnTo>
                    <a:pt x="12" y="37"/>
                  </a:lnTo>
                  <a:lnTo>
                    <a:pt x="13" y="40"/>
                  </a:lnTo>
                  <a:lnTo>
                    <a:pt x="14" y="42"/>
                  </a:lnTo>
                  <a:lnTo>
                    <a:pt x="16" y="45"/>
                  </a:lnTo>
                  <a:lnTo>
                    <a:pt x="17" y="47"/>
                  </a:lnTo>
                  <a:lnTo>
                    <a:pt x="20" y="48"/>
                  </a:lnTo>
                  <a:lnTo>
                    <a:pt x="22" y="49"/>
                  </a:lnTo>
                  <a:lnTo>
                    <a:pt x="26" y="50"/>
                  </a:lnTo>
                  <a:lnTo>
                    <a:pt x="28" y="49"/>
                  </a:lnTo>
                  <a:lnTo>
                    <a:pt x="30" y="49"/>
                  </a:lnTo>
                  <a:lnTo>
                    <a:pt x="32" y="48"/>
                  </a:lnTo>
                  <a:lnTo>
                    <a:pt x="34" y="46"/>
                  </a:lnTo>
                  <a:lnTo>
                    <a:pt x="35" y="46"/>
                  </a:lnTo>
                  <a:lnTo>
                    <a:pt x="35" y="45"/>
                  </a:lnTo>
                  <a:lnTo>
                    <a:pt x="35" y="35"/>
                  </a:lnTo>
                  <a:lnTo>
                    <a:pt x="35" y="34"/>
                  </a:lnTo>
                  <a:lnTo>
                    <a:pt x="34" y="33"/>
                  </a:lnTo>
                  <a:lnTo>
                    <a:pt x="33" y="32"/>
                  </a:lnTo>
                  <a:lnTo>
                    <a:pt x="32" y="32"/>
                  </a:lnTo>
                  <a:lnTo>
                    <a:pt x="26" y="32"/>
                  </a:lnTo>
                  <a:lnTo>
                    <a:pt x="26" y="29"/>
                  </a:lnTo>
                  <a:lnTo>
                    <a:pt x="31" y="29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32"/>
                  </a:lnTo>
                  <a:lnTo>
                    <a:pt x="48" y="32"/>
                  </a:lnTo>
                  <a:lnTo>
                    <a:pt x="46" y="33"/>
                  </a:lnTo>
                  <a:lnTo>
                    <a:pt x="45" y="34"/>
                  </a:lnTo>
                  <a:lnTo>
                    <a:pt x="45" y="49"/>
                  </a:lnTo>
                  <a:lnTo>
                    <a:pt x="41" y="50"/>
                  </a:lnTo>
                  <a:lnTo>
                    <a:pt x="38" y="51"/>
                  </a:lnTo>
                  <a:lnTo>
                    <a:pt x="34" y="51"/>
                  </a:lnTo>
                  <a:lnTo>
                    <a:pt x="31" y="52"/>
                  </a:lnTo>
                  <a:lnTo>
                    <a:pt x="27" y="53"/>
                  </a:lnTo>
                  <a:lnTo>
                    <a:pt x="24" y="53"/>
                  </a:lnTo>
                  <a:lnTo>
                    <a:pt x="19" y="52"/>
                  </a:lnTo>
                  <a:lnTo>
                    <a:pt x="15" y="51"/>
                  </a:lnTo>
                  <a:lnTo>
                    <a:pt x="11" y="50"/>
                  </a:lnTo>
                  <a:lnTo>
                    <a:pt x="8" y="48"/>
                  </a:lnTo>
                  <a:lnTo>
                    <a:pt x="5" y="45"/>
                  </a:lnTo>
                  <a:lnTo>
                    <a:pt x="3" y="41"/>
                  </a:lnTo>
                  <a:lnTo>
                    <a:pt x="1" y="37"/>
                  </a:lnTo>
                  <a:lnTo>
                    <a:pt x="1" y="33"/>
                  </a:lnTo>
                  <a:lnTo>
                    <a:pt x="0" y="28"/>
                  </a:lnTo>
                  <a:lnTo>
                    <a:pt x="1" y="22"/>
                  </a:lnTo>
                  <a:lnTo>
                    <a:pt x="1" y="16"/>
                  </a:lnTo>
                  <a:lnTo>
                    <a:pt x="3" y="12"/>
                  </a:lnTo>
                  <a:lnTo>
                    <a:pt x="5" y="8"/>
                  </a:lnTo>
                  <a:lnTo>
                    <a:pt x="8" y="5"/>
                  </a:lnTo>
                  <a:lnTo>
                    <a:pt x="11" y="3"/>
                  </a:lnTo>
                  <a:lnTo>
                    <a:pt x="16" y="2"/>
                  </a:lnTo>
                  <a:lnTo>
                    <a:pt x="21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9232" name="Freeform 12"/>
            <p:cNvSpPr>
              <a:spLocks/>
            </p:cNvSpPr>
            <p:nvPr userDrawn="1"/>
          </p:nvSpPr>
          <p:spPr bwMode="auto">
            <a:xfrm>
              <a:off x="1191267" y="5413705"/>
              <a:ext cx="59807" cy="80493"/>
            </a:xfrm>
            <a:custGeom>
              <a:avLst/>
              <a:gdLst>
                <a:gd name="T0" fmla="*/ 0 w 38"/>
                <a:gd name="T1" fmla="*/ 0 h 51"/>
                <a:gd name="T2" fmla="*/ 2147483647 w 38"/>
                <a:gd name="T3" fmla="*/ 0 h 51"/>
                <a:gd name="T4" fmla="*/ 2147483647 w 38"/>
                <a:gd name="T5" fmla="*/ 2147483647 h 51"/>
                <a:gd name="T6" fmla="*/ 2147483647 w 38"/>
                <a:gd name="T7" fmla="*/ 2147483647 h 51"/>
                <a:gd name="T8" fmla="*/ 2147483647 w 38"/>
                <a:gd name="T9" fmla="*/ 2147483647 h 51"/>
                <a:gd name="T10" fmla="*/ 2147483647 w 38"/>
                <a:gd name="T11" fmla="*/ 2147483647 h 51"/>
                <a:gd name="T12" fmla="*/ 2147483647 w 38"/>
                <a:gd name="T13" fmla="*/ 2147483647 h 51"/>
                <a:gd name="T14" fmla="*/ 2147483647 w 38"/>
                <a:gd name="T15" fmla="*/ 2147483647 h 51"/>
                <a:gd name="T16" fmla="*/ 2147483647 w 38"/>
                <a:gd name="T17" fmla="*/ 2147483647 h 51"/>
                <a:gd name="T18" fmla="*/ 2147483647 w 38"/>
                <a:gd name="T19" fmla="*/ 2147483647 h 51"/>
                <a:gd name="T20" fmla="*/ 2147483647 w 38"/>
                <a:gd name="T21" fmla="*/ 2147483647 h 51"/>
                <a:gd name="T22" fmla="*/ 2147483647 w 38"/>
                <a:gd name="T23" fmla="*/ 2147483647 h 51"/>
                <a:gd name="T24" fmla="*/ 2147483647 w 38"/>
                <a:gd name="T25" fmla="*/ 2147483647 h 51"/>
                <a:gd name="T26" fmla="*/ 2147483647 w 38"/>
                <a:gd name="T27" fmla="*/ 2147483647 h 51"/>
                <a:gd name="T28" fmla="*/ 2147483647 w 38"/>
                <a:gd name="T29" fmla="*/ 2147483647 h 51"/>
                <a:gd name="T30" fmla="*/ 2147483647 w 38"/>
                <a:gd name="T31" fmla="*/ 2147483647 h 51"/>
                <a:gd name="T32" fmla="*/ 2147483647 w 38"/>
                <a:gd name="T33" fmla="*/ 2147483647 h 51"/>
                <a:gd name="T34" fmla="*/ 2147483647 w 38"/>
                <a:gd name="T35" fmla="*/ 2147483647 h 51"/>
                <a:gd name="T36" fmla="*/ 2147483647 w 38"/>
                <a:gd name="T37" fmla="*/ 2147483647 h 51"/>
                <a:gd name="T38" fmla="*/ 2147483647 w 38"/>
                <a:gd name="T39" fmla="*/ 2147483647 h 51"/>
                <a:gd name="T40" fmla="*/ 2147483647 w 38"/>
                <a:gd name="T41" fmla="*/ 2147483647 h 51"/>
                <a:gd name="T42" fmla="*/ 2147483647 w 38"/>
                <a:gd name="T43" fmla="*/ 2147483647 h 51"/>
                <a:gd name="T44" fmla="*/ 2147483647 w 38"/>
                <a:gd name="T45" fmla="*/ 2147483647 h 51"/>
                <a:gd name="T46" fmla="*/ 2147483647 w 38"/>
                <a:gd name="T47" fmla="*/ 2147483647 h 51"/>
                <a:gd name="T48" fmla="*/ 2147483647 w 38"/>
                <a:gd name="T49" fmla="*/ 2147483647 h 51"/>
                <a:gd name="T50" fmla="*/ 2147483647 w 38"/>
                <a:gd name="T51" fmla="*/ 2147483647 h 51"/>
                <a:gd name="T52" fmla="*/ 2147483647 w 38"/>
                <a:gd name="T53" fmla="*/ 2147483647 h 51"/>
                <a:gd name="T54" fmla="*/ 2147483647 w 38"/>
                <a:gd name="T55" fmla="*/ 2147483647 h 51"/>
                <a:gd name="T56" fmla="*/ 2147483647 w 38"/>
                <a:gd name="T57" fmla="*/ 2147483647 h 51"/>
                <a:gd name="T58" fmla="*/ 2147483647 w 38"/>
                <a:gd name="T59" fmla="*/ 2147483647 h 51"/>
                <a:gd name="T60" fmla="*/ 2147483647 w 38"/>
                <a:gd name="T61" fmla="*/ 2147483647 h 51"/>
                <a:gd name="T62" fmla="*/ 2147483647 w 38"/>
                <a:gd name="T63" fmla="*/ 2147483647 h 51"/>
                <a:gd name="T64" fmla="*/ 2147483647 w 38"/>
                <a:gd name="T65" fmla="*/ 2147483647 h 51"/>
                <a:gd name="T66" fmla="*/ 2147483647 w 38"/>
                <a:gd name="T67" fmla="*/ 2147483647 h 51"/>
                <a:gd name="T68" fmla="*/ 2147483647 w 38"/>
                <a:gd name="T69" fmla="*/ 2147483647 h 51"/>
                <a:gd name="T70" fmla="*/ 2147483647 w 38"/>
                <a:gd name="T71" fmla="*/ 2147483647 h 51"/>
                <a:gd name="T72" fmla="*/ 2147483647 w 38"/>
                <a:gd name="T73" fmla="*/ 2147483647 h 51"/>
                <a:gd name="T74" fmla="*/ 2147483647 w 38"/>
                <a:gd name="T75" fmla="*/ 2147483647 h 51"/>
                <a:gd name="T76" fmla="*/ 2147483647 w 38"/>
                <a:gd name="T77" fmla="*/ 2147483647 h 51"/>
                <a:gd name="T78" fmla="*/ 2147483647 w 38"/>
                <a:gd name="T79" fmla="*/ 2147483647 h 51"/>
                <a:gd name="T80" fmla="*/ 0 w 38"/>
                <a:gd name="T81" fmla="*/ 2147483647 h 51"/>
                <a:gd name="T82" fmla="*/ 0 w 38"/>
                <a:gd name="T83" fmla="*/ 2147483647 h 51"/>
                <a:gd name="T84" fmla="*/ 2147483647 w 38"/>
                <a:gd name="T85" fmla="*/ 2147483647 h 51"/>
                <a:gd name="T86" fmla="*/ 2147483647 w 38"/>
                <a:gd name="T87" fmla="*/ 2147483647 h 51"/>
                <a:gd name="T88" fmla="*/ 2147483647 w 38"/>
                <a:gd name="T89" fmla="*/ 2147483647 h 51"/>
                <a:gd name="T90" fmla="*/ 2147483647 w 38"/>
                <a:gd name="T91" fmla="*/ 2147483647 h 51"/>
                <a:gd name="T92" fmla="*/ 2147483647 w 38"/>
                <a:gd name="T93" fmla="*/ 2147483647 h 51"/>
                <a:gd name="T94" fmla="*/ 2147483647 w 38"/>
                <a:gd name="T95" fmla="*/ 2147483647 h 51"/>
                <a:gd name="T96" fmla="*/ 2147483647 w 38"/>
                <a:gd name="T97" fmla="*/ 2147483647 h 51"/>
                <a:gd name="T98" fmla="*/ 2147483647 w 38"/>
                <a:gd name="T99" fmla="*/ 2147483647 h 51"/>
                <a:gd name="T100" fmla="*/ 2147483647 w 38"/>
                <a:gd name="T101" fmla="*/ 2147483647 h 51"/>
                <a:gd name="T102" fmla="*/ 2147483647 w 38"/>
                <a:gd name="T103" fmla="*/ 2147483647 h 51"/>
                <a:gd name="T104" fmla="*/ 0 w 38"/>
                <a:gd name="T105" fmla="*/ 2147483647 h 51"/>
                <a:gd name="T106" fmla="*/ 0 w 38"/>
                <a:gd name="T107" fmla="*/ 0 h 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8" h="51">
                  <a:moveTo>
                    <a:pt x="0" y="0"/>
                  </a:moveTo>
                  <a:lnTo>
                    <a:pt x="38" y="0"/>
                  </a:lnTo>
                  <a:lnTo>
                    <a:pt x="38" y="12"/>
                  </a:lnTo>
                  <a:lnTo>
                    <a:pt x="33" y="12"/>
                  </a:lnTo>
                  <a:lnTo>
                    <a:pt x="33" y="9"/>
                  </a:lnTo>
                  <a:lnTo>
                    <a:pt x="32" y="7"/>
                  </a:lnTo>
                  <a:lnTo>
                    <a:pt x="32" y="6"/>
                  </a:lnTo>
                  <a:lnTo>
                    <a:pt x="31" y="5"/>
                  </a:lnTo>
                  <a:lnTo>
                    <a:pt x="29" y="4"/>
                  </a:lnTo>
                  <a:lnTo>
                    <a:pt x="26" y="4"/>
                  </a:lnTo>
                  <a:lnTo>
                    <a:pt x="16" y="4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2" y="22"/>
                  </a:lnTo>
                  <a:lnTo>
                    <a:pt x="23" y="21"/>
                  </a:lnTo>
                  <a:lnTo>
                    <a:pt x="24" y="20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9" y="15"/>
                  </a:lnTo>
                  <a:lnTo>
                    <a:pt x="29" y="33"/>
                  </a:lnTo>
                  <a:lnTo>
                    <a:pt x="25" y="33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22" y="26"/>
                  </a:lnTo>
                  <a:lnTo>
                    <a:pt x="20" y="26"/>
                  </a:lnTo>
                  <a:lnTo>
                    <a:pt x="16" y="26"/>
                  </a:lnTo>
                  <a:lnTo>
                    <a:pt x="16" y="48"/>
                  </a:lnTo>
                  <a:lnTo>
                    <a:pt x="24" y="48"/>
                  </a:lnTo>
                  <a:lnTo>
                    <a:pt x="27" y="48"/>
                  </a:lnTo>
                  <a:lnTo>
                    <a:pt x="29" y="47"/>
                  </a:lnTo>
                  <a:lnTo>
                    <a:pt x="31" y="46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3" y="40"/>
                  </a:lnTo>
                  <a:lnTo>
                    <a:pt x="33" y="37"/>
                  </a:lnTo>
                  <a:lnTo>
                    <a:pt x="38" y="37"/>
                  </a:lnTo>
                  <a:lnTo>
                    <a:pt x="38" y="51"/>
                  </a:lnTo>
                  <a:lnTo>
                    <a:pt x="0" y="51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4" y="48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6" y="45"/>
                  </a:lnTo>
                  <a:lnTo>
                    <a:pt x="6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4" y="4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9233" name="Freeform 13"/>
            <p:cNvSpPr>
              <a:spLocks/>
            </p:cNvSpPr>
            <p:nvPr userDrawn="1"/>
          </p:nvSpPr>
          <p:spPr bwMode="auto">
            <a:xfrm>
              <a:off x="1260809" y="5413705"/>
              <a:ext cx="70933" cy="80493"/>
            </a:xfrm>
            <a:custGeom>
              <a:avLst/>
              <a:gdLst>
                <a:gd name="T0" fmla="*/ 0 w 45"/>
                <a:gd name="T1" fmla="*/ 0 h 51"/>
                <a:gd name="T2" fmla="*/ 2147483647 w 45"/>
                <a:gd name="T3" fmla="*/ 0 h 51"/>
                <a:gd name="T4" fmla="*/ 2147483647 w 45"/>
                <a:gd name="T5" fmla="*/ 2147483647 h 51"/>
                <a:gd name="T6" fmla="*/ 2147483647 w 45"/>
                <a:gd name="T7" fmla="*/ 2147483647 h 51"/>
                <a:gd name="T8" fmla="*/ 2147483647 w 45"/>
                <a:gd name="T9" fmla="*/ 2147483647 h 51"/>
                <a:gd name="T10" fmla="*/ 2147483647 w 45"/>
                <a:gd name="T11" fmla="*/ 2147483647 h 51"/>
                <a:gd name="T12" fmla="*/ 2147483647 w 45"/>
                <a:gd name="T13" fmla="*/ 2147483647 h 51"/>
                <a:gd name="T14" fmla="*/ 2147483647 w 45"/>
                <a:gd name="T15" fmla="*/ 2147483647 h 51"/>
                <a:gd name="T16" fmla="*/ 2147483647 w 45"/>
                <a:gd name="T17" fmla="*/ 2147483647 h 51"/>
                <a:gd name="T18" fmla="*/ 2147483647 w 45"/>
                <a:gd name="T19" fmla="*/ 2147483647 h 51"/>
                <a:gd name="T20" fmla="*/ 2147483647 w 45"/>
                <a:gd name="T21" fmla="*/ 2147483647 h 51"/>
                <a:gd name="T22" fmla="*/ 2147483647 w 45"/>
                <a:gd name="T23" fmla="*/ 2147483647 h 51"/>
                <a:gd name="T24" fmla="*/ 2147483647 w 45"/>
                <a:gd name="T25" fmla="*/ 2147483647 h 51"/>
                <a:gd name="T26" fmla="*/ 2147483647 w 45"/>
                <a:gd name="T27" fmla="*/ 2147483647 h 51"/>
                <a:gd name="T28" fmla="*/ 2147483647 w 45"/>
                <a:gd name="T29" fmla="*/ 2147483647 h 51"/>
                <a:gd name="T30" fmla="*/ 2147483647 w 45"/>
                <a:gd name="T31" fmla="*/ 2147483647 h 51"/>
                <a:gd name="T32" fmla="*/ 2147483647 w 45"/>
                <a:gd name="T33" fmla="*/ 2147483647 h 51"/>
                <a:gd name="T34" fmla="*/ 2147483647 w 45"/>
                <a:gd name="T35" fmla="*/ 2147483647 h 51"/>
                <a:gd name="T36" fmla="*/ 2147483647 w 45"/>
                <a:gd name="T37" fmla="*/ 2147483647 h 51"/>
                <a:gd name="T38" fmla="*/ 2147483647 w 45"/>
                <a:gd name="T39" fmla="*/ 2147483647 h 51"/>
                <a:gd name="T40" fmla="*/ 2147483647 w 45"/>
                <a:gd name="T41" fmla="*/ 2147483647 h 51"/>
                <a:gd name="T42" fmla="*/ 2147483647 w 45"/>
                <a:gd name="T43" fmla="*/ 2147483647 h 51"/>
                <a:gd name="T44" fmla="*/ 2147483647 w 45"/>
                <a:gd name="T45" fmla="*/ 2147483647 h 51"/>
                <a:gd name="T46" fmla="*/ 2147483647 w 45"/>
                <a:gd name="T47" fmla="*/ 2147483647 h 51"/>
                <a:gd name="T48" fmla="*/ 2147483647 w 45"/>
                <a:gd name="T49" fmla="*/ 2147483647 h 51"/>
                <a:gd name="T50" fmla="*/ 2147483647 w 45"/>
                <a:gd name="T51" fmla="*/ 2147483647 h 51"/>
                <a:gd name="T52" fmla="*/ 2147483647 w 45"/>
                <a:gd name="T53" fmla="*/ 2147483647 h 51"/>
                <a:gd name="T54" fmla="*/ 2147483647 w 45"/>
                <a:gd name="T55" fmla="*/ 2147483647 h 51"/>
                <a:gd name="T56" fmla="*/ 2147483647 w 45"/>
                <a:gd name="T57" fmla="*/ 2147483647 h 51"/>
                <a:gd name="T58" fmla="*/ 2147483647 w 45"/>
                <a:gd name="T59" fmla="*/ 2147483647 h 51"/>
                <a:gd name="T60" fmla="*/ 2147483647 w 45"/>
                <a:gd name="T61" fmla="*/ 2147483647 h 51"/>
                <a:gd name="T62" fmla="*/ 2147483647 w 45"/>
                <a:gd name="T63" fmla="*/ 2147483647 h 51"/>
                <a:gd name="T64" fmla="*/ 2147483647 w 45"/>
                <a:gd name="T65" fmla="*/ 2147483647 h 51"/>
                <a:gd name="T66" fmla="*/ 2147483647 w 45"/>
                <a:gd name="T67" fmla="*/ 2147483647 h 51"/>
                <a:gd name="T68" fmla="*/ 2147483647 w 45"/>
                <a:gd name="T69" fmla="*/ 2147483647 h 51"/>
                <a:gd name="T70" fmla="*/ 0 w 45"/>
                <a:gd name="T71" fmla="*/ 2147483647 h 51"/>
                <a:gd name="T72" fmla="*/ 0 w 45"/>
                <a:gd name="T73" fmla="*/ 0 h 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5" h="51">
                  <a:moveTo>
                    <a:pt x="0" y="0"/>
                  </a:moveTo>
                  <a:lnTo>
                    <a:pt x="45" y="0"/>
                  </a:lnTo>
                  <a:lnTo>
                    <a:pt x="45" y="14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9" y="8"/>
                  </a:lnTo>
                  <a:lnTo>
                    <a:pt x="38" y="6"/>
                  </a:lnTo>
                  <a:lnTo>
                    <a:pt x="37" y="5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1" y="4"/>
                  </a:lnTo>
                  <a:lnTo>
                    <a:pt x="28" y="4"/>
                  </a:lnTo>
                  <a:lnTo>
                    <a:pt x="28" y="46"/>
                  </a:lnTo>
                  <a:lnTo>
                    <a:pt x="28" y="47"/>
                  </a:lnTo>
                  <a:lnTo>
                    <a:pt x="29" y="47"/>
                  </a:lnTo>
                  <a:lnTo>
                    <a:pt x="30" y="48"/>
                  </a:lnTo>
                  <a:lnTo>
                    <a:pt x="32" y="48"/>
                  </a:lnTo>
                  <a:lnTo>
                    <a:pt x="35" y="48"/>
                  </a:lnTo>
                  <a:lnTo>
                    <a:pt x="35" y="51"/>
                  </a:lnTo>
                  <a:lnTo>
                    <a:pt x="10" y="51"/>
                  </a:lnTo>
                  <a:lnTo>
                    <a:pt x="10" y="48"/>
                  </a:lnTo>
                  <a:lnTo>
                    <a:pt x="13" y="48"/>
                  </a:lnTo>
                  <a:lnTo>
                    <a:pt x="15" y="48"/>
                  </a:lnTo>
                  <a:lnTo>
                    <a:pt x="16" y="47"/>
                  </a:lnTo>
                  <a:lnTo>
                    <a:pt x="17" y="47"/>
                  </a:lnTo>
                  <a:lnTo>
                    <a:pt x="18" y="46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9" y="4"/>
                  </a:lnTo>
                  <a:lnTo>
                    <a:pt x="8" y="5"/>
                  </a:lnTo>
                  <a:lnTo>
                    <a:pt x="7" y="6"/>
                  </a:lnTo>
                  <a:lnTo>
                    <a:pt x="6" y="8"/>
                  </a:lnTo>
                  <a:lnTo>
                    <a:pt x="6" y="11"/>
                  </a:lnTo>
                  <a:lnTo>
                    <a:pt x="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9234" name="Freeform 14"/>
            <p:cNvSpPr>
              <a:spLocks/>
            </p:cNvSpPr>
            <p:nvPr userDrawn="1"/>
          </p:nvSpPr>
          <p:spPr bwMode="auto">
            <a:xfrm>
              <a:off x="1340087" y="5413705"/>
              <a:ext cx="37552" cy="80493"/>
            </a:xfrm>
            <a:custGeom>
              <a:avLst/>
              <a:gdLst>
                <a:gd name="T0" fmla="*/ 0 w 24"/>
                <a:gd name="T1" fmla="*/ 0 h 51"/>
                <a:gd name="T2" fmla="*/ 2147483647 w 24"/>
                <a:gd name="T3" fmla="*/ 0 h 51"/>
                <a:gd name="T4" fmla="*/ 2147483647 w 24"/>
                <a:gd name="T5" fmla="*/ 2147483647 h 51"/>
                <a:gd name="T6" fmla="*/ 2147483647 w 24"/>
                <a:gd name="T7" fmla="*/ 2147483647 h 51"/>
                <a:gd name="T8" fmla="*/ 2147483647 w 24"/>
                <a:gd name="T9" fmla="*/ 2147483647 h 51"/>
                <a:gd name="T10" fmla="*/ 2147483647 w 24"/>
                <a:gd name="T11" fmla="*/ 2147483647 h 51"/>
                <a:gd name="T12" fmla="*/ 2147483647 w 24"/>
                <a:gd name="T13" fmla="*/ 2147483647 h 51"/>
                <a:gd name="T14" fmla="*/ 2147483647 w 24"/>
                <a:gd name="T15" fmla="*/ 2147483647 h 51"/>
                <a:gd name="T16" fmla="*/ 2147483647 w 24"/>
                <a:gd name="T17" fmla="*/ 2147483647 h 51"/>
                <a:gd name="T18" fmla="*/ 2147483647 w 24"/>
                <a:gd name="T19" fmla="*/ 2147483647 h 51"/>
                <a:gd name="T20" fmla="*/ 2147483647 w 24"/>
                <a:gd name="T21" fmla="*/ 2147483647 h 51"/>
                <a:gd name="T22" fmla="*/ 2147483647 w 24"/>
                <a:gd name="T23" fmla="*/ 2147483647 h 51"/>
                <a:gd name="T24" fmla="*/ 2147483647 w 24"/>
                <a:gd name="T25" fmla="*/ 2147483647 h 51"/>
                <a:gd name="T26" fmla="*/ 2147483647 w 24"/>
                <a:gd name="T27" fmla="*/ 2147483647 h 51"/>
                <a:gd name="T28" fmla="*/ 2147483647 w 24"/>
                <a:gd name="T29" fmla="*/ 2147483647 h 51"/>
                <a:gd name="T30" fmla="*/ 0 w 24"/>
                <a:gd name="T31" fmla="*/ 2147483647 h 51"/>
                <a:gd name="T32" fmla="*/ 0 w 24"/>
                <a:gd name="T33" fmla="*/ 2147483647 h 51"/>
                <a:gd name="T34" fmla="*/ 2147483647 w 24"/>
                <a:gd name="T35" fmla="*/ 2147483647 h 51"/>
                <a:gd name="T36" fmla="*/ 2147483647 w 24"/>
                <a:gd name="T37" fmla="*/ 2147483647 h 51"/>
                <a:gd name="T38" fmla="*/ 2147483647 w 24"/>
                <a:gd name="T39" fmla="*/ 2147483647 h 51"/>
                <a:gd name="T40" fmla="*/ 2147483647 w 24"/>
                <a:gd name="T41" fmla="*/ 2147483647 h 51"/>
                <a:gd name="T42" fmla="*/ 2147483647 w 24"/>
                <a:gd name="T43" fmla="*/ 2147483647 h 51"/>
                <a:gd name="T44" fmla="*/ 2147483647 w 24"/>
                <a:gd name="T45" fmla="*/ 2147483647 h 51"/>
                <a:gd name="T46" fmla="*/ 2147483647 w 24"/>
                <a:gd name="T47" fmla="*/ 2147483647 h 51"/>
                <a:gd name="T48" fmla="*/ 2147483647 w 24"/>
                <a:gd name="T49" fmla="*/ 2147483647 h 51"/>
                <a:gd name="T50" fmla="*/ 2147483647 w 24"/>
                <a:gd name="T51" fmla="*/ 2147483647 h 51"/>
                <a:gd name="T52" fmla="*/ 2147483647 w 24"/>
                <a:gd name="T53" fmla="*/ 2147483647 h 51"/>
                <a:gd name="T54" fmla="*/ 0 w 24"/>
                <a:gd name="T55" fmla="*/ 2147483647 h 51"/>
                <a:gd name="T56" fmla="*/ 0 w 24"/>
                <a:gd name="T57" fmla="*/ 0 h 5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4" h="51">
                  <a:moveTo>
                    <a:pt x="0" y="0"/>
                  </a:moveTo>
                  <a:lnTo>
                    <a:pt x="24" y="0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9" y="4"/>
                  </a:lnTo>
                  <a:lnTo>
                    <a:pt x="18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45"/>
                  </a:lnTo>
                  <a:lnTo>
                    <a:pt x="17" y="47"/>
                  </a:lnTo>
                  <a:lnTo>
                    <a:pt x="18" y="47"/>
                  </a:lnTo>
                  <a:lnTo>
                    <a:pt x="19" y="48"/>
                  </a:lnTo>
                  <a:lnTo>
                    <a:pt x="21" y="48"/>
                  </a:lnTo>
                  <a:lnTo>
                    <a:pt x="24" y="48"/>
                  </a:lnTo>
                  <a:lnTo>
                    <a:pt x="24" y="51"/>
                  </a:lnTo>
                  <a:lnTo>
                    <a:pt x="0" y="51"/>
                  </a:lnTo>
                  <a:lnTo>
                    <a:pt x="0" y="48"/>
                  </a:lnTo>
                  <a:lnTo>
                    <a:pt x="3" y="48"/>
                  </a:lnTo>
                  <a:lnTo>
                    <a:pt x="5" y="48"/>
                  </a:lnTo>
                  <a:lnTo>
                    <a:pt x="6" y="47"/>
                  </a:lnTo>
                  <a:lnTo>
                    <a:pt x="7" y="45"/>
                  </a:lnTo>
                  <a:lnTo>
                    <a:pt x="7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9235" name="Freeform 15"/>
            <p:cNvSpPr>
              <a:spLocks noEditPoints="1"/>
            </p:cNvSpPr>
            <p:nvPr userDrawn="1"/>
          </p:nvSpPr>
          <p:spPr bwMode="auto">
            <a:xfrm>
              <a:off x="1009067" y="5412318"/>
              <a:ext cx="77887" cy="83269"/>
            </a:xfrm>
            <a:custGeom>
              <a:avLst/>
              <a:gdLst>
                <a:gd name="T0" fmla="*/ 2147483647 w 49"/>
                <a:gd name="T1" fmla="*/ 2147483647 h 53"/>
                <a:gd name="T2" fmla="*/ 2147483647 w 49"/>
                <a:gd name="T3" fmla="*/ 2147483647 h 53"/>
                <a:gd name="T4" fmla="*/ 2147483647 w 49"/>
                <a:gd name="T5" fmla="*/ 2147483647 h 53"/>
                <a:gd name="T6" fmla="*/ 2147483647 w 49"/>
                <a:gd name="T7" fmla="*/ 2147483647 h 53"/>
                <a:gd name="T8" fmla="*/ 2147483647 w 49"/>
                <a:gd name="T9" fmla="*/ 2147483647 h 53"/>
                <a:gd name="T10" fmla="*/ 2147483647 w 49"/>
                <a:gd name="T11" fmla="*/ 2147483647 h 53"/>
                <a:gd name="T12" fmla="*/ 2147483647 w 49"/>
                <a:gd name="T13" fmla="*/ 2147483647 h 53"/>
                <a:gd name="T14" fmla="*/ 2147483647 w 49"/>
                <a:gd name="T15" fmla="*/ 2147483647 h 53"/>
                <a:gd name="T16" fmla="*/ 2147483647 w 49"/>
                <a:gd name="T17" fmla="*/ 2147483647 h 53"/>
                <a:gd name="T18" fmla="*/ 2147483647 w 49"/>
                <a:gd name="T19" fmla="*/ 2147483647 h 53"/>
                <a:gd name="T20" fmla="*/ 2147483647 w 49"/>
                <a:gd name="T21" fmla="*/ 2147483647 h 53"/>
                <a:gd name="T22" fmla="*/ 2147483647 w 49"/>
                <a:gd name="T23" fmla="*/ 2147483647 h 53"/>
                <a:gd name="T24" fmla="*/ 2147483647 w 49"/>
                <a:gd name="T25" fmla="*/ 2147483647 h 53"/>
                <a:gd name="T26" fmla="*/ 2147483647 w 49"/>
                <a:gd name="T27" fmla="*/ 2147483647 h 53"/>
                <a:gd name="T28" fmla="*/ 2147483647 w 49"/>
                <a:gd name="T29" fmla="*/ 2147483647 h 53"/>
                <a:gd name="T30" fmla="*/ 2147483647 w 49"/>
                <a:gd name="T31" fmla="*/ 2147483647 h 53"/>
                <a:gd name="T32" fmla="*/ 2147483647 w 49"/>
                <a:gd name="T33" fmla="*/ 2147483647 h 53"/>
                <a:gd name="T34" fmla="*/ 2147483647 w 49"/>
                <a:gd name="T35" fmla="*/ 0 h 53"/>
                <a:gd name="T36" fmla="*/ 2147483647 w 49"/>
                <a:gd name="T37" fmla="*/ 2147483647 h 53"/>
                <a:gd name="T38" fmla="*/ 2147483647 w 49"/>
                <a:gd name="T39" fmla="*/ 2147483647 h 53"/>
                <a:gd name="T40" fmla="*/ 2147483647 w 49"/>
                <a:gd name="T41" fmla="*/ 2147483647 h 53"/>
                <a:gd name="T42" fmla="*/ 2147483647 w 49"/>
                <a:gd name="T43" fmla="*/ 2147483647 h 53"/>
                <a:gd name="T44" fmla="*/ 2147483647 w 49"/>
                <a:gd name="T45" fmla="*/ 2147483647 h 53"/>
                <a:gd name="T46" fmla="*/ 2147483647 w 49"/>
                <a:gd name="T47" fmla="*/ 2147483647 h 53"/>
                <a:gd name="T48" fmla="*/ 2147483647 w 49"/>
                <a:gd name="T49" fmla="*/ 2147483647 h 53"/>
                <a:gd name="T50" fmla="*/ 2147483647 w 49"/>
                <a:gd name="T51" fmla="*/ 2147483647 h 53"/>
                <a:gd name="T52" fmla="*/ 2147483647 w 49"/>
                <a:gd name="T53" fmla="*/ 2147483647 h 53"/>
                <a:gd name="T54" fmla="*/ 2147483647 w 49"/>
                <a:gd name="T55" fmla="*/ 2147483647 h 53"/>
                <a:gd name="T56" fmla="*/ 2147483647 w 49"/>
                <a:gd name="T57" fmla="*/ 2147483647 h 53"/>
                <a:gd name="T58" fmla="*/ 2147483647 w 49"/>
                <a:gd name="T59" fmla="*/ 2147483647 h 53"/>
                <a:gd name="T60" fmla="*/ 0 w 49"/>
                <a:gd name="T61" fmla="*/ 2147483647 h 53"/>
                <a:gd name="T62" fmla="*/ 0 w 49"/>
                <a:gd name="T63" fmla="*/ 2147483647 h 53"/>
                <a:gd name="T64" fmla="*/ 2147483647 w 49"/>
                <a:gd name="T65" fmla="*/ 2147483647 h 53"/>
                <a:gd name="T66" fmla="*/ 2147483647 w 49"/>
                <a:gd name="T67" fmla="*/ 2147483647 h 53"/>
                <a:gd name="T68" fmla="*/ 2147483647 w 49"/>
                <a:gd name="T69" fmla="*/ 2147483647 h 53"/>
                <a:gd name="T70" fmla="*/ 2147483647 w 49"/>
                <a:gd name="T71" fmla="*/ 0 h 5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" h="53">
                  <a:moveTo>
                    <a:pt x="25" y="4"/>
                  </a:moveTo>
                  <a:lnTo>
                    <a:pt x="21" y="4"/>
                  </a:lnTo>
                  <a:lnTo>
                    <a:pt x="19" y="5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3" y="11"/>
                  </a:lnTo>
                  <a:lnTo>
                    <a:pt x="13" y="15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31"/>
                  </a:lnTo>
                  <a:lnTo>
                    <a:pt x="12" y="35"/>
                  </a:lnTo>
                  <a:lnTo>
                    <a:pt x="13" y="38"/>
                  </a:lnTo>
                  <a:lnTo>
                    <a:pt x="13" y="42"/>
                  </a:lnTo>
                  <a:lnTo>
                    <a:pt x="15" y="44"/>
                  </a:lnTo>
                  <a:lnTo>
                    <a:pt x="16" y="46"/>
                  </a:lnTo>
                  <a:lnTo>
                    <a:pt x="19" y="48"/>
                  </a:lnTo>
                  <a:lnTo>
                    <a:pt x="21" y="49"/>
                  </a:lnTo>
                  <a:lnTo>
                    <a:pt x="25" y="50"/>
                  </a:lnTo>
                  <a:lnTo>
                    <a:pt x="28" y="49"/>
                  </a:lnTo>
                  <a:lnTo>
                    <a:pt x="31" y="48"/>
                  </a:lnTo>
                  <a:lnTo>
                    <a:pt x="33" y="46"/>
                  </a:lnTo>
                  <a:lnTo>
                    <a:pt x="35" y="44"/>
                  </a:lnTo>
                  <a:lnTo>
                    <a:pt x="36" y="42"/>
                  </a:lnTo>
                  <a:lnTo>
                    <a:pt x="37" y="38"/>
                  </a:lnTo>
                  <a:lnTo>
                    <a:pt x="38" y="35"/>
                  </a:lnTo>
                  <a:lnTo>
                    <a:pt x="38" y="31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37" y="15"/>
                  </a:lnTo>
                  <a:lnTo>
                    <a:pt x="36" y="11"/>
                  </a:lnTo>
                  <a:lnTo>
                    <a:pt x="35" y="9"/>
                  </a:lnTo>
                  <a:lnTo>
                    <a:pt x="33" y="7"/>
                  </a:lnTo>
                  <a:lnTo>
                    <a:pt x="31" y="5"/>
                  </a:lnTo>
                  <a:lnTo>
                    <a:pt x="28" y="4"/>
                  </a:lnTo>
                  <a:lnTo>
                    <a:pt x="25" y="4"/>
                  </a:lnTo>
                  <a:close/>
                  <a:moveTo>
                    <a:pt x="25" y="0"/>
                  </a:moveTo>
                  <a:lnTo>
                    <a:pt x="30" y="1"/>
                  </a:lnTo>
                  <a:lnTo>
                    <a:pt x="35" y="2"/>
                  </a:lnTo>
                  <a:lnTo>
                    <a:pt x="39" y="3"/>
                  </a:lnTo>
                  <a:lnTo>
                    <a:pt x="42" y="5"/>
                  </a:lnTo>
                  <a:lnTo>
                    <a:pt x="45" y="8"/>
                  </a:lnTo>
                  <a:lnTo>
                    <a:pt x="47" y="12"/>
                  </a:lnTo>
                  <a:lnTo>
                    <a:pt x="48" y="16"/>
                  </a:lnTo>
                  <a:lnTo>
                    <a:pt x="49" y="21"/>
                  </a:lnTo>
                  <a:lnTo>
                    <a:pt x="49" y="27"/>
                  </a:lnTo>
                  <a:lnTo>
                    <a:pt x="49" y="32"/>
                  </a:lnTo>
                  <a:lnTo>
                    <a:pt x="48" y="37"/>
                  </a:lnTo>
                  <a:lnTo>
                    <a:pt x="47" y="41"/>
                  </a:lnTo>
                  <a:lnTo>
                    <a:pt x="45" y="45"/>
                  </a:lnTo>
                  <a:lnTo>
                    <a:pt x="42" y="48"/>
                  </a:lnTo>
                  <a:lnTo>
                    <a:pt x="39" y="50"/>
                  </a:lnTo>
                  <a:lnTo>
                    <a:pt x="35" y="51"/>
                  </a:lnTo>
                  <a:lnTo>
                    <a:pt x="30" y="52"/>
                  </a:lnTo>
                  <a:lnTo>
                    <a:pt x="25" y="53"/>
                  </a:lnTo>
                  <a:lnTo>
                    <a:pt x="19" y="52"/>
                  </a:lnTo>
                  <a:lnTo>
                    <a:pt x="15" y="51"/>
                  </a:lnTo>
                  <a:lnTo>
                    <a:pt x="11" y="50"/>
                  </a:lnTo>
                  <a:lnTo>
                    <a:pt x="7" y="48"/>
                  </a:lnTo>
                  <a:lnTo>
                    <a:pt x="5" y="45"/>
                  </a:lnTo>
                  <a:lnTo>
                    <a:pt x="3" y="41"/>
                  </a:lnTo>
                  <a:lnTo>
                    <a:pt x="1" y="37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3" y="12"/>
                  </a:lnTo>
                  <a:lnTo>
                    <a:pt x="5" y="8"/>
                  </a:lnTo>
                  <a:lnTo>
                    <a:pt x="7" y="5"/>
                  </a:lnTo>
                  <a:lnTo>
                    <a:pt x="11" y="3"/>
                  </a:lnTo>
                  <a:lnTo>
                    <a:pt x="15" y="2"/>
                  </a:lnTo>
                  <a:lnTo>
                    <a:pt x="19" y="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9225" name="Rectangle 44"/>
          <p:cNvSpPr>
            <a:spLocks noChangeArrowheads="1"/>
          </p:cNvSpPr>
          <p:nvPr userDrawn="1"/>
        </p:nvSpPr>
        <p:spPr bwMode="auto">
          <a:xfrm>
            <a:off x="7915275" y="292100"/>
            <a:ext cx="12382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600" i="1">
                <a:solidFill>
                  <a:srgbClr val="000000"/>
                </a:solidFill>
                <a:ea typeface="ＭＳ Ｐゴシック" pitchFamily="34" charset="-128"/>
              </a:rPr>
              <a:t>Local Touch – Global Reach</a:t>
            </a:r>
          </a:p>
        </p:txBody>
      </p:sp>
    </p:spTree>
    <p:extLst>
      <p:ext uri="{BB962C8B-B14F-4D97-AF65-F5344CB8AC3E}">
        <p14:creationId xmlns:p14="http://schemas.microsoft.com/office/powerpoint/2010/main" val="42415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</p:sldLayoutIdLst>
  <p:transition spd="slow"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defRPr sz="1600"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  <a:ea typeface="ＭＳ Ｐゴシック" charset="0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ea typeface="ＭＳ Ｐゴシック" charset="0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itchFamily="34" charset="0"/>
        <a:buChar char="–"/>
        <a:defRPr sz="1200">
          <a:solidFill>
            <a:schemeClr val="tx1"/>
          </a:solidFill>
          <a:latin typeface="+mn-lt"/>
          <a:ea typeface="ＭＳ Ｐゴシック" charset="0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6"/>
          <p:cNvSpPr>
            <a:spLocks/>
          </p:cNvSpPr>
          <p:nvPr userDrawn="1"/>
        </p:nvSpPr>
        <p:spPr bwMode="auto">
          <a:xfrm>
            <a:off x="-4763" y="0"/>
            <a:ext cx="9156701" cy="914400"/>
          </a:xfrm>
          <a:custGeom>
            <a:avLst/>
            <a:gdLst>
              <a:gd name="T0" fmla="*/ 2147483647 w 5740"/>
              <a:gd name="T1" fmla="*/ 2147483647 h 574"/>
              <a:gd name="T2" fmla="*/ 2147483647 w 5740"/>
              <a:gd name="T3" fmla="*/ 0 h 574"/>
              <a:gd name="T4" fmla="*/ 2147483647 w 5740"/>
              <a:gd name="T5" fmla="*/ 0 h 574"/>
              <a:gd name="T6" fmla="*/ 2147483647 w 5740"/>
              <a:gd name="T7" fmla="*/ 2147483647 h 574"/>
              <a:gd name="T8" fmla="*/ 2147483647 w 5740"/>
              <a:gd name="T9" fmla="*/ 2147483647 h 574"/>
              <a:gd name="T10" fmla="*/ 2147483647 w 5740"/>
              <a:gd name="T11" fmla="*/ 2147483647 h 574"/>
              <a:gd name="T12" fmla="*/ 2147483647 w 5740"/>
              <a:gd name="T13" fmla="*/ 2147483647 h 574"/>
              <a:gd name="T14" fmla="*/ 2147483647 w 5740"/>
              <a:gd name="T15" fmla="*/ 2147483647 h 574"/>
              <a:gd name="T16" fmla="*/ 2147483647 w 5740"/>
              <a:gd name="T17" fmla="*/ 2147483647 h 574"/>
              <a:gd name="T18" fmla="*/ 2147483647 w 5740"/>
              <a:gd name="T19" fmla="*/ 2147483647 h 574"/>
              <a:gd name="T20" fmla="*/ 2147483647 w 5740"/>
              <a:gd name="T21" fmla="*/ 2147483647 h 574"/>
              <a:gd name="T22" fmla="*/ 2147483647 w 5740"/>
              <a:gd name="T23" fmla="*/ 2147483647 h 574"/>
              <a:gd name="T24" fmla="*/ 2147483647 w 5740"/>
              <a:gd name="T25" fmla="*/ 2147483647 h 574"/>
              <a:gd name="T26" fmla="*/ 2147483647 w 5740"/>
              <a:gd name="T27" fmla="*/ 2147483647 h 574"/>
              <a:gd name="T28" fmla="*/ 2147483647 w 5740"/>
              <a:gd name="T29" fmla="*/ 2147483647 h 574"/>
              <a:gd name="T30" fmla="*/ 2147483647 w 5740"/>
              <a:gd name="T31" fmla="*/ 2147483647 h 574"/>
              <a:gd name="T32" fmla="*/ 2147483647 w 5740"/>
              <a:gd name="T33" fmla="*/ 2147483647 h 574"/>
              <a:gd name="T34" fmla="*/ 2147483647 w 5740"/>
              <a:gd name="T35" fmla="*/ 2147483647 h 574"/>
              <a:gd name="T36" fmla="*/ 2147483647 w 5740"/>
              <a:gd name="T37" fmla="*/ 2147483647 h 574"/>
              <a:gd name="T38" fmla="*/ 2147483647 w 5740"/>
              <a:gd name="T39" fmla="*/ 2147483647 h 574"/>
              <a:gd name="T40" fmla="*/ 2147483647 w 5740"/>
              <a:gd name="T41" fmla="*/ 2147483647 h 574"/>
              <a:gd name="T42" fmla="*/ 2147483647 w 5740"/>
              <a:gd name="T43" fmla="*/ 2147483647 h 574"/>
              <a:gd name="T44" fmla="*/ 2147483647 w 5740"/>
              <a:gd name="T45" fmla="*/ 2147483647 h 574"/>
              <a:gd name="T46" fmla="*/ 2147483647 w 5740"/>
              <a:gd name="T47" fmla="*/ 2147483647 h 574"/>
              <a:gd name="T48" fmla="*/ 2147483647 w 5740"/>
              <a:gd name="T49" fmla="*/ 2147483647 h 574"/>
              <a:gd name="T50" fmla="*/ 2147483647 w 5740"/>
              <a:gd name="T51" fmla="*/ 2147483647 h 574"/>
              <a:gd name="T52" fmla="*/ 2147483647 w 5740"/>
              <a:gd name="T53" fmla="*/ 2147483647 h 574"/>
              <a:gd name="T54" fmla="*/ 2147483647 w 5740"/>
              <a:gd name="T55" fmla="*/ 2147483647 h 574"/>
              <a:gd name="T56" fmla="*/ 2147483647 w 5740"/>
              <a:gd name="T57" fmla="*/ 2147483647 h 574"/>
              <a:gd name="T58" fmla="*/ 2147483647 w 5740"/>
              <a:gd name="T59" fmla="*/ 2147483647 h 574"/>
              <a:gd name="T60" fmla="*/ 2147483647 w 5740"/>
              <a:gd name="T61" fmla="*/ 2147483647 h 574"/>
              <a:gd name="T62" fmla="*/ 2147483647 w 5740"/>
              <a:gd name="T63" fmla="*/ 2147483647 h 574"/>
              <a:gd name="T64" fmla="*/ 2147483647 w 5740"/>
              <a:gd name="T65" fmla="*/ 2147483647 h 574"/>
              <a:gd name="T66" fmla="*/ 2147483647 w 5740"/>
              <a:gd name="T67" fmla="*/ 2147483647 h 574"/>
              <a:gd name="T68" fmla="*/ 2147483647 w 5740"/>
              <a:gd name="T69" fmla="*/ 2147483647 h 574"/>
              <a:gd name="T70" fmla="*/ 2147483647 w 5740"/>
              <a:gd name="T71" fmla="*/ 2147483647 h 574"/>
              <a:gd name="T72" fmla="*/ 2147483647 w 5740"/>
              <a:gd name="T73" fmla="*/ 2147483647 h 574"/>
              <a:gd name="T74" fmla="*/ 2147483647 w 5740"/>
              <a:gd name="T75" fmla="*/ 2147483647 h 574"/>
              <a:gd name="T76" fmla="*/ 2147483647 w 5740"/>
              <a:gd name="T77" fmla="*/ 2147483647 h 574"/>
              <a:gd name="T78" fmla="*/ 2147483647 w 5740"/>
              <a:gd name="T79" fmla="*/ 2147483647 h 574"/>
              <a:gd name="T80" fmla="*/ 2147483647 w 5740"/>
              <a:gd name="T81" fmla="*/ 2147483647 h 574"/>
              <a:gd name="T82" fmla="*/ 2147483647 w 5740"/>
              <a:gd name="T83" fmla="*/ 2147483647 h 574"/>
              <a:gd name="T84" fmla="*/ 2147483647 w 5740"/>
              <a:gd name="T85" fmla="*/ 2147483647 h 574"/>
              <a:gd name="T86" fmla="*/ 2147483647 w 5740"/>
              <a:gd name="T87" fmla="*/ 2147483647 h 574"/>
              <a:gd name="T88" fmla="*/ 2147483647 w 5740"/>
              <a:gd name="T89" fmla="*/ 2147483647 h 574"/>
              <a:gd name="T90" fmla="*/ 2147483647 w 5740"/>
              <a:gd name="T91" fmla="*/ 2147483647 h 57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740" h="574">
                <a:moveTo>
                  <a:pt x="3" y="569"/>
                </a:moveTo>
                <a:cubicBezTo>
                  <a:pt x="0" y="493"/>
                  <a:pt x="3" y="190"/>
                  <a:pt x="3" y="0"/>
                </a:cubicBezTo>
                <a:lnTo>
                  <a:pt x="4621" y="0"/>
                </a:lnTo>
                <a:lnTo>
                  <a:pt x="4621" y="4"/>
                </a:lnTo>
                <a:cubicBezTo>
                  <a:pt x="4622" y="7"/>
                  <a:pt x="4622" y="10"/>
                  <a:pt x="4623" y="13"/>
                </a:cubicBezTo>
                <a:lnTo>
                  <a:pt x="4626" y="28"/>
                </a:lnTo>
                <a:cubicBezTo>
                  <a:pt x="4628" y="34"/>
                  <a:pt x="4629" y="41"/>
                  <a:pt x="4631" y="47"/>
                </a:cubicBezTo>
                <a:lnTo>
                  <a:pt x="4640" y="68"/>
                </a:lnTo>
                <a:cubicBezTo>
                  <a:pt x="4645" y="76"/>
                  <a:pt x="4649" y="84"/>
                  <a:pt x="4654" y="92"/>
                </a:cubicBezTo>
                <a:cubicBezTo>
                  <a:pt x="4661" y="100"/>
                  <a:pt x="4667" y="109"/>
                  <a:pt x="4674" y="117"/>
                </a:cubicBezTo>
                <a:lnTo>
                  <a:pt x="4687" y="130"/>
                </a:lnTo>
                <a:cubicBezTo>
                  <a:pt x="4693" y="135"/>
                  <a:pt x="4698" y="140"/>
                  <a:pt x="4704" y="145"/>
                </a:cubicBezTo>
                <a:cubicBezTo>
                  <a:pt x="4711" y="150"/>
                  <a:pt x="4717" y="155"/>
                  <a:pt x="4724" y="160"/>
                </a:cubicBezTo>
                <a:cubicBezTo>
                  <a:pt x="4732" y="166"/>
                  <a:pt x="4739" y="171"/>
                  <a:pt x="4747" y="177"/>
                </a:cubicBezTo>
                <a:cubicBezTo>
                  <a:pt x="4756" y="182"/>
                  <a:pt x="4765" y="188"/>
                  <a:pt x="4774" y="193"/>
                </a:cubicBezTo>
                <a:cubicBezTo>
                  <a:pt x="4785" y="199"/>
                  <a:pt x="4795" y="204"/>
                  <a:pt x="4806" y="210"/>
                </a:cubicBezTo>
                <a:cubicBezTo>
                  <a:pt x="4818" y="215"/>
                  <a:pt x="4829" y="220"/>
                  <a:pt x="4841" y="225"/>
                </a:cubicBezTo>
                <a:cubicBezTo>
                  <a:pt x="4855" y="230"/>
                  <a:pt x="4868" y="234"/>
                  <a:pt x="4882" y="239"/>
                </a:cubicBezTo>
                <a:lnTo>
                  <a:pt x="4926" y="251"/>
                </a:lnTo>
                <a:lnTo>
                  <a:pt x="4967" y="260"/>
                </a:lnTo>
                <a:cubicBezTo>
                  <a:pt x="4979" y="262"/>
                  <a:pt x="4990" y="265"/>
                  <a:pt x="5002" y="267"/>
                </a:cubicBezTo>
                <a:cubicBezTo>
                  <a:pt x="5013" y="269"/>
                  <a:pt x="5023" y="272"/>
                  <a:pt x="5034" y="274"/>
                </a:cubicBezTo>
                <a:cubicBezTo>
                  <a:pt x="5044" y="276"/>
                  <a:pt x="5054" y="279"/>
                  <a:pt x="5064" y="281"/>
                </a:cubicBezTo>
                <a:cubicBezTo>
                  <a:pt x="5073" y="282"/>
                  <a:pt x="5082" y="284"/>
                  <a:pt x="5091" y="285"/>
                </a:cubicBezTo>
                <a:cubicBezTo>
                  <a:pt x="5100" y="287"/>
                  <a:pt x="5108" y="290"/>
                  <a:pt x="5117" y="292"/>
                </a:cubicBezTo>
                <a:cubicBezTo>
                  <a:pt x="5126" y="294"/>
                  <a:pt x="5136" y="295"/>
                  <a:pt x="5145" y="297"/>
                </a:cubicBezTo>
                <a:cubicBezTo>
                  <a:pt x="5155" y="299"/>
                  <a:pt x="5164" y="302"/>
                  <a:pt x="5174" y="304"/>
                </a:cubicBezTo>
                <a:lnTo>
                  <a:pt x="5203" y="310"/>
                </a:lnTo>
                <a:cubicBezTo>
                  <a:pt x="5214" y="313"/>
                  <a:pt x="5226" y="315"/>
                  <a:pt x="5237" y="318"/>
                </a:cubicBezTo>
                <a:lnTo>
                  <a:pt x="5276" y="327"/>
                </a:lnTo>
                <a:cubicBezTo>
                  <a:pt x="5290" y="331"/>
                  <a:pt x="5305" y="334"/>
                  <a:pt x="5319" y="338"/>
                </a:cubicBezTo>
                <a:lnTo>
                  <a:pt x="5384" y="356"/>
                </a:lnTo>
                <a:cubicBezTo>
                  <a:pt x="5403" y="363"/>
                  <a:pt x="5423" y="369"/>
                  <a:pt x="5442" y="376"/>
                </a:cubicBezTo>
                <a:cubicBezTo>
                  <a:pt x="5460" y="382"/>
                  <a:pt x="5477" y="389"/>
                  <a:pt x="5495" y="395"/>
                </a:cubicBezTo>
                <a:cubicBezTo>
                  <a:pt x="5510" y="402"/>
                  <a:pt x="5526" y="408"/>
                  <a:pt x="5541" y="415"/>
                </a:cubicBezTo>
                <a:cubicBezTo>
                  <a:pt x="5555" y="422"/>
                  <a:pt x="5568" y="428"/>
                  <a:pt x="5582" y="435"/>
                </a:cubicBezTo>
                <a:cubicBezTo>
                  <a:pt x="5595" y="442"/>
                  <a:pt x="5607" y="450"/>
                  <a:pt x="5620" y="457"/>
                </a:cubicBezTo>
                <a:cubicBezTo>
                  <a:pt x="5630" y="464"/>
                  <a:pt x="5641" y="471"/>
                  <a:pt x="5651" y="478"/>
                </a:cubicBezTo>
                <a:lnTo>
                  <a:pt x="5677" y="498"/>
                </a:lnTo>
                <a:cubicBezTo>
                  <a:pt x="5684" y="504"/>
                  <a:pt x="5690" y="510"/>
                  <a:pt x="5697" y="516"/>
                </a:cubicBezTo>
                <a:cubicBezTo>
                  <a:pt x="5702" y="521"/>
                  <a:pt x="5707" y="527"/>
                  <a:pt x="5712" y="532"/>
                </a:cubicBezTo>
                <a:cubicBezTo>
                  <a:pt x="5716" y="537"/>
                  <a:pt x="5721" y="542"/>
                  <a:pt x="5725" y="547"/>
                </a:cubicBezTo>
                <a:cubicBezTo>
                  <a:pt x="5727" y="551"/>
                  <a:pt x="5730" y="554"/>
                  <a:pt x="5732" y="558"/>
                </a:cubicBezTo>
                <a:cubicBezTo>
                  <a:pt x="5734" y="561"/>
                  <a:pt x="5735" y="564"/>
                  <a:pt x="5737" y="567"/>
                </a:cubicBezTo>
                <a:cubicBezTo>
                  <a:pt x="5738" y="569"/>
                  <a:pt x="5738" y="570"/>
                  <a:pt x="5739" y="572"/>
                </a:cubicBezTo>
                <a:cubicBezTo>
                  <a:pt x="5739" y="573"/>
                  <a:pt x="5740" y="573"/>
                  <a:pt x="5740" y="574"/>
                </a:cubicBezTo>
              </a:path>
            </a:pathLst>
          </a:custGeom>
          <a:gradFill rotWithShape="1">
            <a:gsLst>
              <a:gs pos="0">
                <a:srgbClr val="F1652E"/>
              </a:gs>
              <a:gs pos="100000">
                <a:srgbClr val="A32319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0"/>
            <a:ext cx="86756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73050" y="1050925"/>
            <a:ext cx="8675688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1" name="Line 7"/>
          <p:cNvSpPr>
            <a:spLocks noChangeShapeType="1"/>
          </p:cNvSpPr>
          <p:nvPr/>
        </p:nvSpPr>
        <p:spPr bwMode="gray">
          <a:xfrm>
            <a:off x="8691563" y="6500813"/>
            <a:ext cx="0" cy="239712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gray">
          <a:xfrm>
            <a:off x="8691563" y="6499225"/>
            <a:ext cx="452437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fld id="{1E9FECFC-2C87-9A42-85B4-F058C14451AB}" type="slidenum">
              <a:rPr lang="en-US" sz="800" smtClean="0">
                <a:solidFill>
                  <a:srgbClr val="969696"/>
                </a:solidFill>
                <a:latin typeface="Arial Narrow" charset="0"/>
              </a:rPr>
              <a:pPr defTabSz="91440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smtClean="0">
              <a:solidFill>
                <a:srgbClr val="969696"/>
              </a:solidFill>
              <a:latin typeface="Arial Narrow" charset="0"/>
            </a:endParaRPr>
          </a:p>
        </p:txBody>
      </p:sp>
      <p:sp>
        <p:nvSpPr>
          <p:cNvPr id="2055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1652E"/>
                </a:solidFill>
                <a:ea typeface="ＭＳ Ｐゴシック" charset="0"/>
                <a:cs typeface="Arial" charset="0"/>
              </a:rPr>
              <a:t>www.us.sogeti.com</a:t>
            </a:r>
          </a:p>
        </p:txBody>
      </p:sp>
      <p:grpSp>
        <p:nvGrpSpPr>
          <p:cNvPr id="9224" name="Group 19"/>
          <p:cNvGrpSpPr>
            <a:grpSpLocks/>
          </p:cNvGrpSpPr>
          <p:nvPr userDrawn="1"/>
        </p:nvGrpSpPr>
        <p:grpSpPr bwMode="auto">
          <a:xfrm>
            <a:off x="7999413" y="66675"/>
            <a:ext cx="1063625" cy="252413"/>
            <a:chOff x="533400" y="5338763"/>
            <a:chExt cx="931863" cy="220663"/>
          </a:xfrm>
        </p:grpSpPr>
        <p:sp>
          <p:nvSpPr>
            <p:cNvPr id="9226" name="Rectangle 6"/>
            <p:cNvSpPr>
              <a:spLocks noChangeArrowheads="1"/>
            </p:cNvSpPr>
            <p:nvPr userDrawn="1"/>
          </p:nvSpPr>
          <p:spPr bwMode="auto">
            <a:xfrm>
              <a:off x="533400" y="5338763"/>
              <a:ext cx="931863" cy="22066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27" name="Rectangle 7"/>
            <p:cNvSpPr>
              <a:spLocks noChangeArrowheads="1"/>
            </p:cNvSpPr>
            <p:nvPr userDrawn="1"/>
          </p:nvSpPr>
          <p:spPr bwMode="auto">
            <a:xfrm>
              <a:off x="540354" y="5345703"/>
              <a:ext cx="917955" cy="206784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28" name="Rectangle 8"/>
            <p:cNvSpPr>
              <a:spLocks noChangeArrowheads="1"/>
            </p:cNvSpPr>
            <p:nvPr userDrawn="1"/>
          </p:nvSpPr>
          <p:spPr bwMode="auto">
            <a:xfrm>
              <a:off x="544527" y="5351254"/>
              <a:ext cx="299030" cy="19707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29" name="Freeform 9"/>
            <p:cNvSpPr>
              <a:spLocks/>
            </p:cNvSpPr>
            <p:nvPr userDrawn="1"/>
          </p:nvSpPr>
          <p:spPr bwMode="auto">
            <a:xfrm>
              <a:off x="558435" y="5360968"/>
              <a:ext cx="271213" cy="173477"/>
            </a:xfrm>
            <a:custGeom>
              <a:avLst/>
              <a:gdLst>
                <a:gd name="T0" fmla="*/ 2147483647 w 171"/>
                <a:gd name="T1" fmla="*/ 2147483647 h 109"/>
                <a:gd name="T2" fmla="*/ 2147483647 w 171"/>
                <a:gd name="T3" fmla="*/ 2147483647 h 109"/>
                <a:gd name="T4" fmla="*/ 2147483647 w 171"/>
                <a:gd name="T5" fmla="*/ 2147483647 h 109"/>
                <a:gd name="T6" fmla="*/ 2147483647 w 171"/>
                <a:gd name="T7" fmla="*/ 2147483647 h 109"/>
                <a:gd name="T8" fmla="*/ 2147483647 w 171"/>
                <a:gd name="T9" fmla="*/ 2147483647 h 109"/>
                <a:gd name="T10" fmla="*/ 2147483647 w 171"/>
                <a:gd name="T11" fmla="*/ 2147483647 h 109"/>
                <a:gd name="T12" fmla="*/ 2147483647 w 171"/>
                <a:gd name="T13" fmla="*/ 2147483647 h 109"/>
                <a:gd name="T14" fmla="*/ 2147483647 w 171"/>
                <a:gd name="T15" fmla="*/ 2147483647 h 109"/>
                <a:gd name="T16" fmla="*/ 2147483647 w 171"/>
                <a:gd name="T17" fmla="*/ 2147483647 h 109"/>
                <a:gd name="T18" fmla="*/ 2147483647 w 171"/>
                <a:gd name="T19" fmla="*/ 2147483647 h 109"/>
                <a:gd name="T20" fmla="*/ 2147483647 w 171"/>
                <a:gd name="T21" fmla="*/ 2147483647 h 109"/>
                <a:gd name="T22" fmla="*/ 2147483647 w 171"/>
                <a:gd name="T23" fmla="*/ 2147483647 h 109"/>
                <a:gd name="T24" fmla="*/ 2147483647 w 171"/>
                <a:gd name="T25" fmla="*/ 2147483647 h 109"/>
                <a:gd name="T26" fmla="*/ 2147483647 w 171"/>
                <a:gd name="T27" fmla="*/ 2147483647 h 109"/>
                <a:gd name="T28" fmla="*/ 2147483647 w 171"/>
                <a:gd name="T29" fmla="*/ 2147483647 h 109"/>
                <a:gd name="T30" fmla="*/ 2147483647 w 171"/>
                <a:gd name="T31" fmla="*/ 2147483647 h 109"/>
                <a:gd name="T32" fmla="*/ 2147483647 w 171"/>
                <a:gd name="T33" fmla="*/ 2147483647 h 109"/>
                <a:gd name="T34" fmla="*/ 2147483647 w 171"/>
                <a:gd name="T35" fmla="*/ 2147483647 h 109"/>
                <a:gd name="T36" fmla="*/ 2147483647 w 171"/>
                <a:gd name="T37" fmla="*/ 2147483647 h 109"/>
                <a:gd name="T38" fmla="*/ 2147483647 w 171"/>
                <a:gd name="T39" fmla="*/ 2147483647 h 109"/>
                <a:gd name="T40" fmla="*/ 2147483647 w 171"/>
                <a:gd name="T41" fmla="*/ 2147483647 h 109"/>
                <a:gd name="T42" fmla="*/ 2147483647 w 171"/>
                <a:gd name="T43" fmla="*/ 2147483647 h 109"/>
                <a:gd name="T44" fmla="*/ 2147483647 w 171"/>
                <a:gd name="T45" fmla="*/ 2147483647 h 109"/>
                <a:gd name="T46" fmla="*/ 2147483647 w 171"/>
                <a:gd name="T47" fmla="*/ 2147483647 h 109"/>
                <a:gd name="T48" fmla="*/ 2147483647 w 171"/>
                <a:gd name="T49" fmla="*/ 2147483647 h 109"/>
                <a:gd name="T50" fmla="*/ 2147483647 w 171"/>
                <a:gd name="T51" fmla="*/ 2147483647 h 109"/>
                <a:gd name="T52" fmla="*/ 2147483647 w 171"/>
                <a:gd name="T53" fmla="*/ 2147483647 h 109"/>
                <a:gd name="T54" fmla="*/ 2147483647 w 171"/>
                <a:gd name="T55" fmla="*/ 2147483647 h 109"/>
                <a:gd name="T56" fmla="*/ 2147483647 w 171"/>
                <a:gd name="T57" fmla="*/ 2147483647 h 109"/>
                <a:gd name="T58" fmla="*/ 2147483647 w 171"/>
                <a:gd name="T59" fmla="*/ 2147483647 h 109"/>
                <a:gd name="T60" fmla="*/ 2147483647 w 171"/>
                <a:gd name="T61" fmla="*/ 2147483647 h 109"/>
                <a:gd name="T62" fmla="*/ 2147483647 w 171"/>
                <a:gd name="T63" fmla="*/ 2147483647 h 109"/>
                <a:gd name="T64" fmla="*/ 2147483647 w 171"/>
                <a:gd name="T65" fmla="*/ 2147483647 h 109"/>
                <a:gd name="T66" fmla="*/ 2147483647 w 171"/>
                <a:gd name="T67" fmla="*/ 2147483647 h 109"/>
                <a:gd name="T68" fmla="*/ 2147483647 w 171"/>
                <a:gd name="T69" fmla="*/ 2147483647 h 109"/>
                <a:gd name="T70" fmla="*/ 2147483647 w 171"/>
                <a:gd name="T71" fmla="*/ 2147483647 h 109"/>
                <a:gd name="T72" fmla="*/ 2147483647 w 171"/>
                <a:gd name="T73" fmla="*/ 2147483647 h 109"/>
                <a:gd name="T74" fmla="*/ 2147483647 w 171"/>
                <a:gd name="T75" fmla="*/ 2147483647 h 109"/>
                <a:gd name="T76" fmla="*/ 2147483647 w 171"/>
                <a:gd name="T77" fmla="*/ 2147483647 h 109"/>
                <a:gd name="T78" fmla="*/ 2147483647 w 171"/>
                <a:gd name="T79" fmla="*/ 2147483647 h 109"/>
                <a:gd name="T80" fmla="*/ 2147483647 w 171"/>
                <a:gd name="T81" fmla="*/ 2147483647 h 109"/>
                <a:gd name="T82" fmla="*/ 2147483647 w 171"/>
                <a:gd name="T83" fmla="*/ 2147483647 h 109"/>
                <a:gd name="T84" fmla="*/ 2147483647 w 171"/>
                <a:gd name="T85" fmla="*/ 2147483647 h 109"/>
                <a:gd name="T86" fmla="*/ 2147483647 w 171"/>
                <a:gd name="T87" fmla="*/ 2147483647 h 109"/>
                <a:gd name="T88" fmla="*/ 2147483647 w 171"/>
                <a:gd name="T89" fmla="*/ 2147483647 h 109"/>
                <a:gd name="T90" fmla="*/ 2147483647 w 171"/>
                <a:gd name="T91" fmla="*/ 2147483647 h 109"/>
                <a:gd name="T92" fmla="*/ 2147483647 w 171"/>
                <a:gd name="T93" fmla="*/ 2147483647 h 109"/>
                <a:gd name="T94" fmla="*/ 2147483647 w 171"/>
                <a:gd name="T95" fmla="*/ 2147483647 h 109"/>
                <a:gd name="T96" fmla="*/ 0 w 171"/>
                <a:gd name="T97" fmla="*/ 2147483647 h 109"/>
                <a:gd name="T98" fmla="*/ 2147483647 w 171"/>
                <a:gd name="T99" fmla="*/ 2147483647 h 109"/>
                <a:gd name="T100" fmla="*/ 2147483647 w 171"/>
                <a:gd name="T101" fmla="*/ 2147483647 h 109"/>
                <a:gd name="T102" fmla="*/ 2147483647 w 171"/>
                <a:gd name="T103" fmla="*/ 2147483647 h 109"/>
                <a:gd name="T104" fmla="*/ 2147483647 w 171"/>
                <a:gd name="T105" fmla="*/ 2147483647 h 109"/>
                <a:gd name="T106" fmla="*/ 2147483647 w 171"/>
                <a:gd name="T107" fmla="*/ 2147483647 h 109"/>
                <a:gd name="T108" fmla="*/ 2147483647 w 171"/>
                <a:gd name="T109" fmla="*/ 2147483647 h 109"/>
                <a:gd name="T110" fmla="*/ 2147483647 w 171"/>
                <a:gd name="T111" fmla="*/ 2147483647 h 109"/>
                <a:gd name="T112" fmla="*/ 2147483647 w 171"/>
                <a:gd name="T113" fmla="*/ 2147483647 h 109"/>
                <a:gd name="T114" fmla="*/ 2147483647 w 171"/>
                <a:gd name="T115" fmla="*/ 2147483647 h 109"/>
                <a:gd name="T116" fmla="*/ 2147483647 w 171"/>
                <a:gd name="T117" fmla="*/ 2147483647 h 109"/>
                <a:gd name="T118" fmla="*/ 2147483647 w 171"/>
                <a:gd name="T119" fmla="*/ 2147483647 h 1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71" h="109">
                  <a:moveTo>
                    <a:pt x="85" y="0"/>
                  </a:moveTo>
                  <a:lnTo>
                    <a:pt x="88" y="5"/>
                  </a:lnTo>
                  <a:lnTo>
                    <a:pt x="91" y="9"/>
                  </a:lnTo>
                  <a:lnTo>
                    <a:pt x="94" y="13"/>
                  </a:lnTo>
                  <a:lnTo>
                    <a:pt x="96" y="15"/>
                  </a:lnTo>
                  <a:lnTo>
                    <a:pt x="99" y="18"/>
                  </a:lnTo>
                  <a:lnTo>
                    <a:pt x="102" y="19"/>
                  </a:lnTo>
                  <a:lnTo>
                    <a:pt x="106" y="21"/>
                  </a:lnTo>
                  <a:lnTo>
                    <a:pt x="110" y="22"/>
                  </a:lnTo>
                  <a:lnTo>
                    <a:pt x="114" y="23"/>
                  </a:lnTo>
                  <a:lnTo>
                    <a:pt x="119" y="25"/>
                  </a:lnTo>
                  <a:lnTo>
                    <a:pt x="125" y="26"/>
                  </a:lnTo>
                  <a:lnTo>
                    <a:pt x="132" y="27"/>
                  </a:lnTo>
                  <a:lnTo>
                    <a:pt x="139" y="29"/>
                  </a:lnTo>
                  <a:lnTo>
                    <a:pt x="144" y="31"/>
                  </a:lnTo>
                  <a:lnTo>
                    <a:pt x="149" y="32"/>
                  </a:lnTo>
                  <a:lnTo>
                    <a:pt x="153" y="34"/>
                  </a:lnTo>
                  <a:lnTo>
                    <a:pt x="158" y="37"/>
                  </a:lnTo>
                  <a:lnTo>
                    <a:pt x="162" y="40"/>
                  </a:lnTo>
                  <a:lnTo>
                    <a:pt x="165" y="44"/>
                  </a:lnTo>
                  <a:lnTo>
                    <a:pt x="168" y="47"/>
                  </a:lnTo>
                  <a:lnTo>
                    <a:pt x="169" y="52"/>
                  </a:lnTo>
                  <a:lnTo>
                    <a:pt x="171" y="56"/>
                  </a:lnTo>
                  <a:lnTo>
                    <a:pt x="171" y="61"/>
                  </a:lnTo>
                  <a:lnTo>
                    <a:pt x="171" y="66"/>
                  </a:lnTo>
                  <a:lnTo>
                    <a:pt x="169" y="71"/>
                  </a:lnTo>
                  <a:lnTo>
                    <a:pt x="168" y="75"/>
                  </a:lnTo>
                  <a:lnTo>
                    <a:pt x="165" y="79"/>
                  </a:lnTo>
                  <a:lnTo>
                    <a:pt x="163" y="82"/>
                  </a:lnTo>
                  <a:lnTo>
                    <a:pt x="159" y="85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2"/>
                  </a:lnTo>
                  <a:lnTo>
                    <a:pt x="143" y="93"/>
                  </a:lnTo>
                  <a:lnTo>
                    <a:pt x="138" y="94"/>
                  </a:lnTo>
                  <a:lnTo>
                    <a:pt x="133" y="94"/>
                  </a:lnTo>
                  <a:lnTo>
                    <a:pt x="128" y="94"/>
                  </a:lnTo>
                  <a:lnTo>
                    <a:pt x="126" y="94"/>
                  </a:lnTo>
                  <a:lnTo>
                    <a:pt x="123" y="93"/>
                  </a:lnTo>
                  <a:lnTo>
                    <a:pt x="121" y="93"/>
                  </a:lnTo>
                  <a:lnTo>
                    <a:pt x="119" y="92"/>
                  </a:lnTo>
                  <a:lnTo>
                    <a:pt x="116" y="91"/>
                  </a:lnTo>
                  <a:lnTo>
                    <a:pt x="114" y="90"/>
                  </a:lnTo>
                  <a:lnTo>
                    <a:pt x="111" y="88"/>
                  </a:lnTo>
                  <a:lnTo>
                    <a:pt x="107" y="86"/>
                  </a:lnTo>
                  <a:lnTo>
                    <a:pt x="104" y="83"/>
                  </a:lnTo>
                  <a:lnTo>
                    <a:pt x="99" y="80"/>
                  </a:lnTo>
                  <a:lnTo>
                    <a:pt x="99" y="81"/>
                  </a:lnTo>
                  <a:lnTo>
                    <a:pt x="102" y="87"/>
                  </a:lnTo>
                  <a:lnTo>
                    <a:pt x="107" y="93"/>
                  </a:lnTo>
                  <a:lnTo>
                    <a:pt x="111" y="98"/>
                  </a:lnTo>
                  <a:lnTo>
                    <a:pt x="117" y="101"/>
                  </a:lnTo>
                  <a:lnTo>
                    <a:pt x="122" y="104"/>
                  </a:lnTo>
                  <a:lnTo>
                    <a:pt x="128" y="107"/>
                  </a:lnTo>
                  <a:lnTo>
                    <a:pt x="129" y="108"/>
                  </a:lnTo>
                  <a:lnTo>
                    <a:pt x="129" y="109"/>
                  </a:lnTo>
                  <a:lnTo>
                    <a:pt x="128" y="109"/>
                  </a:lnTo>
                  <a:lnTo>
                    <a:pt x="42" y="109"/>
                  </a:lnTo>
                  <a:lnTo>
                    <a:pt x="42" y="108"/>
                  </a:lnTo>
                  <a:lnTo>
                    <a:pt x="43" y="107"/>
                  </a:lnTo>
                  <a:lnTo>
                    <a:pt x="49" y="104"/>
                  </a:lnTo>
                  <a:lnTo>
                    <a:pt x="54" y="101"/>
                  </a:lnTo>
                  <a:lnTo>
                    <a:pt x="59" y="98"/>
                  </a:lnTo>
                  <a:lnTo>
                    <a:pt x="64" y="93"/>
                  </a:lnTo>
                  <a:lnTo>
                    <a:pt x="68" y="87"/>
                  </a:lnTo>
                  <a:lnTo>
                    <a:pt x="72" y="81"/>
                  </a:lnTo>
                  <a:lnTo>
                    <a:pt x="72" y="80"/>
                  </a:lnTo>
                  <a:lnTo>
                    <a:pt x="71" y="80"/>
                  </a:lnTo>
                  <a:lnTo>
                    <a:pt x="67" y="83"/>
                  </a:lnTo>
                  <a:lnTo>
                    <a:pt x="63" y="86"/>
                  </a:lnTo>
                  <a:lnTo>
                    <a:pt x="60" y="88"/>
                  </a:lnTo>
                  <a:lnTo>
                    <a:pt x="57" y="90"/>
                  </a:lnTo>
                  <a:lnTo>
                    <a:pt x="54" y="91"/>
                  </a:lnTo>
                  <a:lnTo>
                    <a:pt x="52" y="92"/>
                  </a:lnTo>
                  <a:lnTo>
                    <a:pt x="50" y="93"/>
                  </a:lnTo>
                  <a:lnTo>
                    <a:pt x="47" y="93"/>
                  </a:lnTo>
                  <a:lnTo>
                    <a:pt x="45" y="94"/>
                  </a:lnTo>
                  <a:lnTo>
                    <a:pt x="43" y="94"/>
                  </a:lnTo>
                  <a:lnTo>
                    <a:pt x="36" y="94"/>
                  </a:lnTo>
                  <a:lnTo>
                    <a:pt x="29" y="94"/>
                  </a:lnTo>
                  <a:lnTo>
                    <a:pt x="23" y="92"/>
                  </a:lnTo>
                  <a:lnTo>
                    <a:pt x="19" y="90"/>
                  </a:lnTo>
                  <a:lnTo>
                    <a:pt x="15" y="88"/>
                  </a:lnTo>
                  <a:lnTo>
                    <a:pt x="11" y="85"/>
                  </a:lnTo>
                  <a:lnTo>
                    <a:pt x="8" y="82"/>
                  </a:lnTo>
                  <a:lnTo>
                    <a:pt x="5" y="79"/>
                  </a:lnTo>
                  <a:lnTo>
                    <a:pt x="3" y="75"/>
                  </a:lnTo>
                  <a:lnTo>
                    <a:pt x="1" y="71"/>
                  </a:lnTo>
                  <a:lnTo>
                    <a:pt x="0" y="66"/>
                  </a:lnTo>
                  <a:lnTo>
                    <a:pt x="0" y="61"/>
                  </a:lnTo>
                  <a:lnTo>
                    <a:pt x="0" y="56"/>
                  </a:lnTo>
                  <a:lnTo>
                    <a:pt x="1" y="52"/>
                  </a:lnTo>
                  <a:lnTo>
                    <a:pt x="3" y="47"/>
                  </a:lnTo>
                  <a:lnTo>
                    <a:pt x="6" y="44"/>
                  </a:lnTo>
                  <a:lnTo>
                    <a:pt x="9" y="40"/>
                  </a:lnTo>
                  <a:lnTo>
                    <a:pt x="13" y="37"/>
                  </a:lnTo>
                  <a:lnTo>
                    <a:pt x="17" y="34"/>
                  </a:lnTo>
                  <a:lnTo>
                    <a:pt x="22" y="32"/>
                  </a:lnTo>
                  <a:lnTo>
                    <a:pt x="32" y="29"/>
                  </a:lnTo>
                  <a:lnTo>
                    <a:pt x="39" y="27"/>
                  </a:lnTo>
                  <a:lnTo>
                    <a:pt x="46" y="26"/>
                  </a:lnTo>
                  <a:lnTo>
                    <a:pt x="45" y="26"/>
                  </a:lnTo>
                  <a:lnTo>
                    <a:pt x="51" y="25"/>
                  </a:lnTo>
                  <a:lnTo>
                    <a:pt x="57" y="23"/>
                  </a:lnTo>
                  <a:lnTo>
                    <a:pt x="61" y="22"/>
                  </a:lnTo>
                  <a:lnTo>
                    <a:pt x="65" y="21"/>
                  </a:lnTo>
                  <a:lnTo>
                    <a:pt x="69" y="19"/>
                  </a:lnTo>
                  <a:lnTo>
                    <a:pt x="72" y="18"/>
                  </a:lnTo>
                  <a:lnTo>
                    <a:pt x="74" y="15"/>
                  </a:lnTo>
                  <a:lnTo>
                    <a:pt x="77" y="13"/>
                  </a:lnTo>
                  <a:lnTo>
                    <a:pt x="80" y="9"/>
                  </a:lnTo>
                  <a:lnTo>
                    <a:pt x="83" y="5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30" name="Freeform 10"/>
            <p:cNvSpPr>
              <a:spLocks/>
            </p:cNvSpPr>
            <p:nvPr userDrawn="1"/>
          </p:nvSpPr>
          <p:spPr bwMode="auto">
            <a:xfrm>
              <a:off x="927007" y="5397051"/>
              <a:ext cx="69542" cy="98535"/>
            </a:xfrm>
            <a:custGeom>
              <a:avLst/>
              <a:gdLst>
                <a:gd name="T0" fmla="*/ 2147483647 w 44"/>
                <a:gd name="T1" fmla="*/ 0 h 62"/>
                <a:gd name="T2" fmla="*/ 2147483647 w 44"/>
                <a:gd name="T3" fmla="*/ 2147483647 h 62"/>
                <a:gd name="T4" fmla="*/ 2147483647 w 44"/>
                <a:gd name="T5" fmla="*/ 2147483647 h 62"/>
                <a:gd name="T6" fmla="*/ 2147483647 w 44"/>
                <a:gd name="T7" fmla="*/ 2147483647 h 62"/>
                <a:gd name="T8" fmla="*/ 2147483647 w 44"/>
                <a:gd name="T9" fmla="*/ 2147483647 h 62"/>
                <a:gd name="T10" fmla="*/ 2147483647 w 44"/>
                <a:gd name="T11" fmla="*/ 2147483647 h 62"/>
                <a:gd name="T12" fmla="*/ 2147483647 w 44"/>
                <a:gd name="T13" fmla="*/ 2147483647 h 62"/>
                <a:gd name="T14" fmla="*/ 2147483647 w 44"/>
                <a:gd name="T15" fmla="*/ 2147483647 h 62"/>
                <a:gd name="T16" fmla="*/ 2147483647 w 44"/>
                <a:gd name="T17" fmla="*/ 2147483647 h 62"/>
                <a:gd name="T18" fmla="*/ 2147483647 w 44"/>
                <a:gd name="T19" fmla="*/ 2147483647 h 62"/>
                <a:gd name="T20" fmla="*/ 2147483647 w 44"/>
                <a:gd name="T21" fmla="*/ 2147483647 h 62"/>
                <a:gd name="T22" fmla="*/ 2147483647 w 44"/>
                <a:gd name="T23" fmla="*/ 2147483647 h 62"/>
                <a:gd name="T24" fmla="*/ 2147483647 w 44"/>
                <a:gd name="T25" fmla="*/ 2147483647 h 62"/>
                <a:gd name="T26" fmla="*/ 2147483647 w 44"/>
                <a:gd name="T27" fmla="*/ 2147483647 h 62"/>
                <a:gd name="T28" fmla="*/ 2147483647 w 44"/>
                <a:gd name="T29" fmla="*/ 2147483647 h 62"/>
                <a:gd name="T30" fmla="*/ 2147483647 w 44"/>
                <a:gd name="T31" fmla="*/ 2147483647 h 62"/>
                <a:gd name="T32" fmla="*/ 2147483647 w 44"/>
                <a:gd name="T33" fmla="*/ 2147483647 h 62"/>
                <a:gd name="T34" fmla="*/ 2147483647 w 44"/>
                <a:gd name="T35" fmla="*/ 2147483647 h 62"/>
                <a:gd name="T36" fmla="*/ 2147483647 w 44"/>
                <a:gd name="T37" fmla="*/ 2147483647 h 62"/>
                <a:gd name="T38" fmla="*/ 2147483647 w 44"/>
                <a:gd name="T39" fmla="*/ 2147483647 h 62"/>
                <a:gd name="T40" fmla="*/ 2147483647 w 44"/>
                <a:gd name="T41" fmla="*/ 2147483647 h 62"/>
                <a:gd name="T42" fmla="*/ 2147483647 w 44"/>
                <a:gd name="T43" fmla="*/ 2147483647 h 62"/>
                <a:gd name="T44" fmla="*/ 2147483647 w 44"/>
                <a:gd name="T45" fmla="*/ 2147483647 h 62"/>
                <a:gd name="T46" fmla="*/ 2147483647 w 44"/>
                <a:gd name="T47" fmla="*/ 2147483647 h 62"/>
                <a:gd name="T48" fmla="*/ 2147483647 w 44"/>
                <a:gd name="T49" fmla="*/ 2147483647 h 62"/>
                <a:gd name="T50" fmla="*/ 0 w 44"/>
                <a:gd name="T51" fmla="*/ 2147483647 h 62"/>
                <a:gd name="T52" fmla="*/ 2147483647 w 44"/>
                <a:gd name="T53" fmla="*/ 2147483647 h 62"/>
                <a:gd name="T54" fmla="*/ 2147483647 w 44"/>
                <a:gd name="T55" fmla="*/ 2147483647 h 62"/>
                <a:gd name="T56" fmla="*/ 2147483647 w 44"/>
                <a:gd name="T57" fmla="*/ 2147483647 h 62"/>
                <a:gd name="T58" fmla="*/ 2147483647 w 44"/>
                <a:gd name="T59" fmla="*/ 2147483647 h 62"/>
                <a:gd name="T60" fmla="*/ 2147483647 w 44"/>
                <a:gd name="T61" fmla="*/ 2147483647 h 62"/>
                <a:gd name="T62" fmla="*/ 2147483647 w 44"/>
                <a:gd name="T63" fmla="*/ 2147483647 h 62"/>
                <a:gd name="T64" fmla="*/ 2147483647 w 44"/>
                <a:gd name="T65" fmla="*/ 2147483647 h 62"/>
                <a:gd name="T66" fmla="*/ 2147483647 w 44"/>
                <a:gd name="T67" fmla="*/ 2147483647 h 62"/>
                <a:gd name="T68" fmla="*/ 2147483647 w 44"/>
                <a:gd name="T69" fmla="*/ 2147483647 h 62"/>
                <a:gd name="T70" fmla="*/ 2147483647 w 44"/>
                <a:gd name="T71" fmla="*/ 2147483647 h 62"/>
                <a:gd name="T72" fmla="*/ 2147483647 w 44"/>
                <a:gd name="T73" fmla="*/ 2147483647 h 62"/>
                <a:gd name="T74" fmla="*/ 2147483647 w 44"/>
                <a:gd name="T75" fmla="*/ 2147483647 h 62"/>
                <a:gd name="T76" fmla="*/ 2147483647 w 44"/>
                <a:gd name="T77" fmla="*/ 2147483647 h 62"/>
                <a:gd name="T78" fmla="*/ 0 w 44"/>
                <a:gd name="T79" fmla="*/ 2147483647 h 62"/>
                <a:gd name="T80" fmla="*/ 2147483647 w 44"/>
                <a:gd name="T81" fmla="*/ 2147483647 h 62"/>
                <a:gd name="T82" fmla="*/ 2147483647 w 44"/>
                <a:gd name="T83" fmla="*/ 2147483647 h 62"/>
                <a:gd name="T84" fmla="*/ 2147483647 w 44"/>
                <a:gd name="T85" fmla="*/ 2147483647 h 62"/>
                <a:gd name="T86" fmla="*/ 2147483647 w 44"/>
                <a:gd name="T87" fmla="*/ 0 h 62"/>
                <a:gd name="T88" fmla="*/ 2147483647 w 44"/>
                <a:gd name="T89" fmla="*/ 0 h 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4" h="62">
                  <a:moveTo>
                    <a:pt x="23" y="0"/>
                  </a:moveTo>
                  <a:lnTo>
                    <a:pt x="27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41" y="3"/>
                  </a:lnTo>
                  <a:lnTo>
                    <a:pt x="41" y="16"/>
                  </a:lnTo>
                  <a:lnTo>
                    <a:pt x="35" y="16"/>
                  </a:lnTo>
                  <a:lnTo>
                    <a:pt x="34" y="13"/>
                  </a:lnTo>
                  <a:lnTo>
                    <a:pt x="34" y="10"/>
                  </a:lnTo>
                  <a:lnTo>
                    <a:pt x="33" y="8"/>
                  </a:lnTo>
                  <a:lnTo>
                    <a:pt x="31" y="6"/>
                  </a:lnTo>
                  <a:lnTo>
                    <a:pt x="29" y="5"/>
                  </a:lnTo>
                  <a:lnTo>
                    <a:pt x="27" y="4"/>
                  </a:lnTo>
                  <a:lnTo>
                    <a:pt x="24" y="3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6" y="5"/>
                  </a:lnTo>
                  <a:lnTo>
                    <a:pt x="15" y="7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2" y="14"/>
                  </a:lnTo>
                  <a:lnTo>
                    <a:pt x="13" y="16"/>
                  </a:lnTo>
                  <a:lnTo>
                    <a:pt x="14" y="18"/>
                  </a:lnTo>
                  <a:lnTo>
                    <a:pt x="15" y="20"/>
                  </a:lnTo>
                  <a:lnTo>
                    <a:pt x="17" y="22"/>
                  </a:lnTo>
                  <a:lnTo>
                    <a:pt x="22" y="24"/>
                  </a:lnTo>
                  <a:lnTo>
                    <a:pt x="24" y="24"/>
                  </a:lnTo>
                  <a:lnTo>
                    <a:pt x="27" y="25"/>
                  </a:lnTo>
                  <a:lnTo>
                    <a:pt x="29" y="25"/>
                  </a:lnTo>
                  <a:lnTo>
                    <a:pt x="32" y="26"/>
                  </a:lnTo>
                  <a:lnTo>
                    <a:pt x="35" y="28"/>
                  </a:lnTo>
                  <a:lnTo>
                    <a:pt x="38" y="29"/>
                  </a:lnTo>
                  <a:lnTo>
                    <a:pt x="40" y="31"/>
                  </a:lnTo>
                  <a:lnTo>
                    <a:pt x="41" y="33"/>
                  </a:lnTo>
                  <a:lnTo>
                    <a:pt x="43" y="36"/>
                  </a:lnTo>
                  <a:lnTo>
                    <a:pt x="44" y="39"/>
                  </a:lnTo>
                  <a:lnTo>
                    <a:pt x="44" y="42"/>
                  </a:lnTo>
                  <a:lnTo>
                    <a:pt x="43" y="47"/>
                  </a:lnTo>
                  <a:lnTo>
                    <a:pt x="42" y="50"/>
                  </a:lnTo>
                  <a:lnTo>
                    <a:pt x="41" y="53"/>
                  </a:lnTo>
                  <a:lnTo>
                    <a:pt x="38" y="56"/>
                  </a:lnTo>
                  <a:lnTo>
                    <a:pt x="36" y="58"/>
                  </a:lnTo>
                  <a:lnTo>
                    <a:pt x="33" y="59"/>
                  </a:lnTo>
                  <a:lnTo>
                    <a:pt x="30" y="60"/>
                  </a:lnTo>
                  <a:lnTo>
                    <a:pt x="26" y="61"/>
                  </a:lnTo>
                  <a:lnTo>
                    <a:pt x="23" y="62"/>
                  </a:lnTo>
                  <a:lnTo>
                    <a:pt x="19" y="62"/>
                  </a:lnTo>
                  <a:lnTo>
                    <a:pt x="14" y="62"/>
                  </a:lnTo>
                  <a:lnTo>
                    <a:pt x="10" y="61"/>
                  </a:lnTo>
                  <a:lnTo>
                    <a:pt x="5" y="60"/>
                  </a:lnTo>
                  <a:lnTo>
                    <a:pt x="0" y="59"/>
                  </a:lnTo>
                  <a:lnTo>
                    <a:pt x="0" y="44"/>
                  </a:lnTo>
                  <a:lnTo>
                    <a:pt x="7" y="44"/>
                  </a:lnTo>
                  <a:lnTo>
                    <a:pt x="7" y="47"/>
                  </a:lnTo>
                  <a:lnTo>
                    <a:pt x="8" y="50"/>
                  </a:lnTo>
                  <a:lnTo>
                    <a:pt x="9" y="52"/>
                  </a:lnTo>
                  <a:lnTo>
                    <a:pt x="10" y="55"/>
                  </a:lnTo>
                  <a:lnTo>
                    <a:pt x="11" y="56"/>
                  </a:lnTo>
                  <a:lnTo>
                    <a:pt x="14" y="57"/>
                  </a:lnTo>
                  <a:lnTo>
                    <a:pt x="16" y="58"/>
                  </a:lnTo>
                  <a:lnTo>
                    <a:pt x="20" y="58"/>
                  </a:lnTo>
                  <a:lnTo>
                    <a:pt x="23" y="58"/>
                  </a:lnTo>
                  <a:lnTo>
                    <a:pt x="26" y="57"/>
                  </a:lnTo>
                  <a:lnTo>
                    <a:pt x="28" y="55"/>
                  </a:lnTo>
                  <a:lnTo>
                    <a:pt x="30" y="53"/>
                  </a:lnTo>
                  <a:lnTo>
                    <a:pt x="31" y="50"/>
                  </a:lnTo>
                  <a:lnTo>
                    <a:pt x="31" y="47"/>
                  </a:lnTo>
                  <a:lnTo>
                    <a:pt x="31" y="44"/>
                  </a:lnTo>
                  <a:lnTo>
                    <a:pt x="30" y="41"/>
                  </a:lnTo>
                  <a:lnTo>
                    <a:pt x="28" y="39"/>
                  </a:lnTo>
                  <a:lnTo>
                    <a:pt x="25" y="37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0" y="32"/>
                  </a:lnTo>
                  <a:lnTo>
                    <a:pt x="8" y="31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2" y="24"/>
                  </a:lnTo>
                  <a:lnTo>
                    <a:pt x="1" y="21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2" y="11"/>
                  </a:lnTo>
                  <a:lnTo>
                    <a:pt x="3" y="8"/>
                  </a:lnTo>
                  <a:lnTo>
                    <a:pt x="5" y="5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31" name="Freeform 11"/>
            <p:cNvSpPr>
              <a:spLocks/>
            </p:cNvSpPr>
            <p:nvPr userDrawn="1"/>
          </p:nvSpPr>
          <p:spPr bwMode="auto">
            <a:xfrm>
              <a:off x="1102253" y="5412318"/>
              <a:ext cx="79278" cy="83269"/>
            </a:xfrm>
            <a:custGeom>
              <a:avLst/>
              <a:gdLst>
                <a:gd name="T0" fmla="*/ 2147483647 w 50"/>
                <a:gd name="T1" fmla="*/ 2147483647 h 53"/>
                <a:gd name="T2" fmla="*/ 2147483647 w 50"/>
                <a:gd name="T3" fmla="*/ 2147483647 h 53"/>
                <a:gd name="T4" fmla="*/ 2147483647 w 50"/>
                <a:gd name="T5" fmla="*/ 2147483647 h 53"/>
                <a:gd name="T6" fmla="*/ 2147483647 w 50"/>
                <a:gd name="T7" fmla="*/ 2147483647 h 53"/>
                <a:gd name="T8" fmla="*/ 2147483647 w 50"/>
                <a:gd name="T9" fmla="*/ 2147483647 h 53"/>
                <a:gd name="T10" fmla="*/ 2147483647 w 50"/>
                <a:gd name="T11" fmla="*/ 2147483647 h 53"/>
                <a:gd name="T12" fmla="*/ 2147483647 w 50"/>
                <a:gd name="T13" fmla="*/ 2147483647 h 53"/>
                <a:gd name="T14" fmla="*/ 2147483647 w 50"/>
                <a:gd name="T15" fmla="*/ 2147483647 h 53"/>
                <a:gd name="T16" fmla="*/ 2147483647 w 50"/>
                <a:gd name="T17" fmla="*/ 2147483647 h 53"/>
                <a:gd name="T18" fmla="*/ 2147483647 w 50"/>
                <a:gd name="T19" fmla="*/ 2147483647 h 53"/>
                <a:gd name="T20" fmla="*/ 2147483647 w 50"/>
                <a:gd name="T21" fmla="*/ 2147483647 h 53"/>
                <a:gd name="T22" fmla="*/ 2147483647 w 50"/>
                <a:gd name="T23" fmla="*/ 2147483647 h 53"/>
                <a:gd name="T24" fmla="*/ 2147483647 w 50"/>
                <a:gd name="T25" fmla="*/ 2147483647 h 53"/>
                <a:gd name="T26" fmla="*/ 2147483647 w 50"/>
                <a:gd name="T27" fmla="*/ 2147483647 h 53"/>
                <a:gd name="T28" fmla="*/ 2147483647 w 50"/>
                <a:gd name="T29" fmla="*/ 2147483647 h 53"/>
                <a:gd name="T30" fmla="*/ 2147483647 w 50"/>
                <a:gd name="T31" fmla="*/ 2147483647 h 53"/>
                <a:gd name="T32" fmla="*/ 2147483647 w 50"/>
                <a:gd name="T33" fmla="*/ 2147483647 h 53"/>
                <a:gd name="T34" fmla="*/ 2147483647 w 50"/>
                <a:gd name="T35" fmla="*/ 2147483647 h 53"/>
                <a:gd name="T36" fmla="*/ 2147483647 w 50"/>
                <a:gd name="T37" fmla="*/ 2147483647 h 53"/>
                <a:gd name="T38" fmla="*/ 2147483647 w 50"/>
                <a:gd name="T39" fmla="*/ 2147483647 h 53"/>
                <a:gd name="T40" fmla="*/ 2147483647 w 50"/>
                <a:gd name="T41" fmla="*/ 2147483647 h 53"/>
                <a:gd name="T42" fmla="*/ 2147483647 w 50"/>
                <a:gd name="T43" fmla="*/ 2147483647 h 53"/>
                <a:gd name="T44" fmla="*/ 2147483647 w 50"/>
                <a:gd name="T45" fmla="*/ 2147483647 h 53"/>
                <a:gd name="T46" fmla="*/ 2147483647 w 50"/>
                <a:gd name="T47" fmla="*/ 2147483647 h 53"/>
                <a:gd name="T48" fmla="*/ 2147483647 w 50"/>
                <a:gd name="T49" fmla="*/ 2147483647 h 53"/>
                <a:gd name="T50" fmla="*/ 2147483647 w 50"/>
                <a:gd name="T51" fmla="*/ 2147483647 h 53"/>
                <a:gd name="T52" fmla="*/ 2147483647 w 50"/>
                <a:gd name="T53" fmla="*/ 2147483647 h 53"/>
                <a:gd name="T54" fmla="*/ 2147483647 w 50"/>
                <a:gd name="T55" fmla="*/ 2147483647 h 53"/>
                <a:gd name="T56" fmla="*/ 2147483647 w 50"/>
                <a:gd name="T57" fmla="*/ 2147483647 h 53"/>
                <a:gd name="T58" fmla="*/ 2147483647 w 50"/>
                <a:gd name="T59" fmla="*/ 2147483647 h 53"/>
                <a:gd name="T60" fmla="*/ 2147483647 w 50"/>
                <a:gd name="T61" fmla="*/ 2147483647 h 53"/>
                <a:gd name="T62" fmla="*/ 2147483647 w 50"/>
                <a:gd name="T63" fmla="*/ 2147483647 h 53"/>
                <a:gd name="T64" fmla="*/ 2147483647 w 50"/>
                <a:gd name="T65" fmla="*/ 2147483647 h 53"/>
                <a:gd name="T66" fmla="*/ 2147483647 w 50"/>
                <a:gd name="T67" fmla="*/ 2147483647 h 53"/>
                <a:gd name="T68" fmla="*/ 2147483647 w 50"/>
                <a:gd name="T69" fmla="*/ 2147483647 h 53"/>
                <a:gd name="T70" fmla="*/ 0 w 50"/>
                <a:gd name="T71" fmla="*/ 2147483647 h 53"/>
                <a:gd name="T72" fmla="*/ 2147483647 w 50"/>
                <a:gd name="T73" fmla="*/ 2147483647 h 53"/>
                <a:gd name="T74" fmla="*/ 2147483647 w 50"/>
                <a:gd name="T75" fmla="*/ 2147483647 h 53"/>
                <a:gd name="T76" fmla="*/ 2147483647 w 50"/>
                <a:gd name="T77" fmla="*/ 2147483647 h 53"/>
                <a:gd name="T78" fmla="*/ 2147483647 w 50"/>
                <a:gd name="T79" fmla="*/ 2147483647 h 5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0" h="53">
                  <a:moveTo>
                    <a:pt x="26" y="0"/>
                  </a:moveTo>
                  <a:lnTo>
                    <a:pt x="31" y="1"/>
                  </a:lnTo>
                  <a:lnTo>
                    <a:pt x="35" y="1"/>
                  </a:lnTo>
                  <a:lnTo>
                    <a:pt x="39" y="2"/>
                  </a:lnTo>
                  <a:lnTo>
                    <a:pt x="44" y="3"/>
                  </a:lnTo>
                  <a:lnTo>
                    <a:pt x="44" y="15"/>
                  </a:lnTo>
                  <a:lnTo>
                    <a:pt x="39" y="15"/>
                  </a:lnTo>
                  <a:lnTo>
                    <a:pt x="38" y="12"/>
                  </a:lnTo>
                  <a:lnTo>
                    <a:pt x="37" y="9"/>
                  </a:lnTo>
                  <a:lnTo>
                    <a:pt x="37" y="7"/>
                  </a:lnTo>
                  <a:lnTo>
                    <a:pt x="35" y="5"/>
                  </a:lnTo>
                  <a:lnTo>
                    <a:pt x="33" y="4"/>
                  </a:lnTo>
                  <a:lnTo>
                    <a:pt x="30" y="4"/>
                  </a:lnTo>
                  <a:lnTo>
                    <a:pt x="26" y="4"/>
                  </a:lnTo>
                  <a:lnTo>
                    <a:pt x="23" y="4"/>
                  </a:lnTo>
                  <a:lnTo>
                    <a:pt x="20" y="5"/>
                  </a:lnTo>
                  <a:lnTo>
                    <a:pt x="18" y="6"/>
                  </a:lnTo>
                  <a:lnTo>
                    <a:pt x="16" y="8"/>
                  </a:lnTo>
                  <a:lnTo>
                    <a:pt x="15" y="10"/>
                  </a:lnTo>
                  <a:lnTo>
                    <a:pt x="13" y="13"/>
                  </a:lnTo>
                  <a:lnTo>
                    <a:pt x="13" y="15"/>
                  </a:lnTo>
                  <a:lnTo>
                    <a:pt x="12" y="18"/>
                  </a:lnTo>
                  <a:lnTo>
                    <a:pt x="12" y="21"/>
                  </a:lnTo>
                  <a:lnTo>
                    <a:pt x="12" y="25"/>
                  </a:lnTo>
                  <a:lnTo>
                    <a:pt x="12" y="31"/>
                  </a:lnTo>
                  <a:lnTo>
                    <a:pt x="12" y="34"/>
                  </a:lnTo>
                  <a:lnTo>
                    <a:pt x="12" y="37"/>
                  </a:lnTo>
                  <a:lnTo>
                    <a:pt x="13" y="40"/>
                  </a:lnTo>
                  <a:lnTo>
                    <a:pt x="14" y="42"/>
                  </a:lnTo>
                  <a:lnTo>
                    <a:pt x="16" y="45"/>
                  </a:lnTo>
                  <a:lnTo>
                    <a:pt x="17" y="47"/>
                  </a:lnTo>
                  <a:lnTo>
                    <a:pt x="20" y="48"/>
                  </a:lnTo>
                  <a:lnTo>
                    <a:pt x="22" y="49"/>
                  </a:lnTo>
                  <a:lnTo>
                    <a:pt x="26" y="50"/>
                  </a:lnTo>
                  <a:lnTo>
                    <a:pt x="28" y="49"/>
                  </a:lnTo>
                  <a:lnTo>
                    <a:pt x="30" y="49"/>
                  </a:lnTo>
                  <a:lnTo>
                    <a:pt x="32" y="48"/>
                  </a:lnTo>
                  <a:lnTo>
                    <a:pt x="34" y="46"/>
                  </a:lnTo>
                  <a:lnTo>
                    <a:pt x="35" y="46"/>
                  </a:lnTo>
                  <a:lnTo>
                    <a:pt x="35" y="45"/>
                  </a:lnTo>
                  <a:lnTo>
                    <a:pt x="35" y="35"/>
                  </a:lnTo>
                  <a:lnTo>
                    <a:pt x="35" y="34"/>
                  </a:lnTo>
                  <a:lnTo>
                    <a:pt x="34" y="33"/>
                  </a:lnTo>
                  <a:lnTo>
                    <a:pt x="33" y="32"/>
                  </a:lnTo>
                  <a:lnTo>
                    <a:pt x="32" y="32"/>
                  </a:lnTo>
                  <a:lnTo>
                    <a:pt x="26" y="32"/>
                  </a:lnTo>
                  <a:lnTo>
                    <a:pt x="26" y="29"/>
                  </a:lnTo>
                  <a:lnTo>
                    <a:pt x="31" y="29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32"/>
                  </a:lnTo>
                  <a:lnTo>
                    <a:pt x="48" y="32"/>
                  </a:lnTo>
                  <a:lnTo>
                    <a:pt x="46" y="33"/>
                  </a:lnTo>
                  <a:lnTo>
                    <a:pt x="45" y="34"/>
                  </a:lnTo>
                  <a:lnTo>
                    <a:pt x="45" y="49"/>
                  </a:lnTo>
                  <a:lnTo>
                    <a:pt x="41" y="50"/>
                  </a:lnTo>
                  <a:lnTo>
                    <a:pt x="38" y="51"/>
                  </a:lnTo>
                  <a:lnTo>
                    <a:pt x="34" y="51"/>
                  </a:lnTo>
                  <a:lnTo>
                    <a:pt x="31" y="52"/>
                  </a:lnTo>
                  <a:lnTo>
                    <a:pt x="27" y="53"/>
                  </a:lnTo>
                  <a:lnTo>
                    <a:pt x="24" y="53"/>
                  </a:lnTo>
                  <a:lnTo>
                    <a:pt x="19" y="52"/>
                  </a:lnTo>
                  <a:lnTo>
                    <a:pt x="15" y="51"/>
                  </a:lnTo>
                  <a:lnTo>
                    <a:pt x="11" y="50"/>
                  </a:lnTo>
                  <a:lnTo>
                    <a:pt x="8" y="48"/>
                  </a:lnTo>
                  <a:lnTo>
                    <a:pt x="5" y="45"/>
                  </a:lnTo>
                  <a:lnTo>
                    <a:pt x="3" y="41"/>
                  </a:lnTo>
                  <a:lnTo>
                    <a:pt x="1" y="37"/>
                  </a:lnTo>
                  <a:lnTo>
                    <a:pt x="1" y="33"/>
                  </a:lnTo>
                  <a:lnTo>
                    <a:pt x="0" y="28"/>
                  </a:lnTo>
                  <a:lnTo>
                    <a:pt x="1" y="22"/>
                  </a:lnTo>
                  <a:lnTo>
                    <a:pt x="1" y="16"/>
                  </a:lnTo>
                  <a:lnTo>
                    <a:pt x="3" y="12"/>
                  </a:lnTo>
                  <a:lnTo>
                    <a:pt x="5" y="8"/>
                  </a:lnTo>
                  <a:lnTo>
                    <a:pt x="8" y="5"/>
                  </a:lnTo>
                  <a:lnTo>
                    <a:pt x="11" y="3"/>
                  </a:lnTo>
                  <a:lnTo>
                    <a:pt x="16" y="2"/>
                  </a:lnTo>
                  <a:lnTo>
                    <a:pt x="21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32" name="Freeform 12"/>
            <p:cNvSpPr>
              <a:spLocks/>
            </p:cNvSpPr>
            <p:nvPr userDrawn="1"/>
          </p:nvSpPr>
          <p:spPr bwMode="auto">
            <a:xfrm>
              <a:off x="1191267" y="5413705"/>
              <a:ext cx="59807" cy="80493"/>
            </a:xfrm>
            <a:custGeom>
              <a:avLst/>
              <a:gdLst>
                <a:gd name="T0" fmla="*/ 0 w 38"/>
                <a:gd name="T1" fmla="*/ 0 h 51"/>
                <a:gd name="T2" fmla="*/ 2147483647 w 38"/>
                <a:gd name="T3" fmla="*/ 0 h 51"/>
                <a:gd name="T4" fmla="*/ 2147483647 w 38"/>
                <a:gd name="T5" fmla="*/ 2147483647 h 51"/>
                <a:gd name="T6" fmla="*/ 2147483647 w 38"/>
                <a:gd name="T7" fmla="*/ 2147483647 h 51"/>
                <a:gd name="T8" fmla="*/ 2147483647 w 38"/>
                <a:gd name="T9" fmla="*/ 2147483647 h 51"/>
                <a:gd name="T10" fmla="*/ 2147483647 w 38"/>
                <a:gd name="T11" fmla="*/ 2147483647 h 51"/>
                <a:gd name="T12" fmla="*/ 2147483647 w 38"/>
                <a:gd name="T13" fmla="*/ 2147483647 h 51"/>
                <a:gd name="T14" fmla="*/ 2147483647 w 38"/>
                <a:gd name="T15" fmla="*/ 2147483647 h 51"/>
                <a:gd name="T16" fmla="*/ 2147483647 w 38"/>
                <a:gd name="T17" fmla="*/ 2147483647 h 51"/>
                <a:gd name="T18" fmla="*/ 2147483647 w 38"/>
                <a:gd name="T19" fmla="*/ 2147483647 h 51"/>
                <a:gd name="T20" fmla="*/ 2147483647 w 38"/>
                <a:gd name="T21" fmla="*/ 2147483647 h 51"/>
                <a:gd name="T22" fmla="*/ 2147483647 w 38"/>
                <a:gd name="T23" fmla="*/ 2147483647 h 51"/>
                <a:gd name="T24" fmla="*/ 2147483647 w 38"/>
                <a:gd name="T25" fmla="*/ 2147483647 h 51"/>
                <a:gd name="T26" fmla="*/ 2147483647 w 38"/>
                <a:gd name="T27" fmla="*/ 2147483647 h 51"/>
                <a:gd name="T28" fmla="*/ 2147483647 w 38"/>
                <a:gd name="T29" fmla="*/ 2147483647 h 51"/>
                <a:gd name="T30" fmla="*/ 2147483647 w 38"/>
                <a:gd name="T31" fmla="*/ 2147483647 h 51"/>
                <a:gd name="T32" fmla="*/ 2147483647 w 38"/>
                <a:gd name="T33" fmla="*/ 2147483647 h 51"/>
                <a:gd name="T34" fmla="*/ 2147483647 w 38"/>
                <a:gd name="T35" fmla="*/ 2147483647 h 51"/>
                <a:gd name="T36" fmla="*/ 2147483647 w 38"/>
                <a:gd name="T37" fmla="*/ 2147483647 h 51"/>
                <a:gd name="T38" fmla="*/ 2147483647 w 38"/>
                <a:gd name="T39" fmla="*/ 2147483647 h 51"/>
                <a:gd name="T40" fmla="*/ 2147483647 w 38"/>
                <a:gd name="T41" fmla="*/ 2147483647 h 51"/>
                <a:gd name="T42" fmla="*/ 2147483647 w 38"/>
                <a:gd name="T43" fmla="*/ 2147483647 h 51"/>
                <a:gd name="T44" fmla="*/ 2147483647 w 38"/>
                <a:gd name="T45" fmla="*/ 2147483647 h 51"/>
                <a:gd name="T46" fmla="*/ 2147483647 w 38"/>
                <a:gd name="T47" fmla="*/ 2147483647 h 51"/>
                <a:gd name="T48" fmla="*/ 2147483647 w 38"/>
                <a:gd name="T49" fmla="*/ 2147483647 h 51"/>
                <a:gd name="T50" fmla="*/ 2147483647 w 38"/>
                <a:gd name="T51" fmla="*/ 2147483647 h 51"/>
                <a:gd name="T52" fmla="*/ 2147483647 w 38"/>
                <a:gd name="T53" fmla="*/ 2147483647 h 51"/>
                <a:gd name="T54" fmla="*/ 2147483647 w 38"/>
                <a:gd name="T55" fmla="*/ 2147483647 h 51"/>
                <a:gd name="T56" fmla="*/ 2147483647 w 38"/>
                <a:gd name="T57" fmla="*/ 2147483647 h 51"/>
                <a:gd name="T58" fmla="*/ 2147483647 w 38"/>
                <a:gd name="T59" fmla="*/ 2147483647 h 51"/>
                <a:gd name="T60" fmla="*/ 2147483647 w 38"/>
                <a:gd name="T61" fmla="*/ 2147483647 h 51"/>
                <a:gd name="T62" fmla="*/ 2147483647 w 38"/>
                <a:gd name="T63" fmla="*/ 2147483647 h 51"/>
                <a:gd name="T64" fmla="*/ 2147483647 w 38"/>
                <a:gd name="T65" fmla="*/ 2147483647 h 51"/>
                <a:gd name="T66" fmla="*/ 2147483647 w 38"/>
                <a:gd name="T67" fmla="*/ 2147483647 h 51"/>
                <a:gd name="T68" fmla="*/ 2147483647 w 38"/>
                <a:gd name="T69" fmla="*/ 2147483647 h 51"/>
                <a:gd name="T70" fmla="*/ 2147483647 w 38"/>
                <a:gd name="T71" fmla="*/ 2147483647 h 51"/>
                <a:gd name="T72" fmla="*/ 2147483647 w 38"/>
                <a:gd name="T73" fmla="*/ 2147483647 h 51"/>
                <a:gd name="T74" fmla="*/ 2147483647 w 38"/>
                <a:gd name="T75" fmla="*/ 2147483647 h 51"/>
                <a:gd name="T76" fmla="*/ 2147483647 w 38"/>
                <a:gd name="T77" fmla="*/ 2147483647 h 51"/>
                <a:gd name="T78" fmla="*/ 2147483647 w 38"/>
                <a:gd name="T79" fmla="*/ 2147483647 h 51"/>
                <a:gd name="T80" fmla="*/ 0 w 38"/>
                <a:gd name="T81" fmla="*/ 2147483647 h 51"/>
                <a:gd name="T82" fmla="*/ 0 w 38"/>
                <a:gd name="T83" fmla="*/ 2147483647 h 51"/>
                <a:gd name="T84" fmla="*/ 2147483647 w 38"/>
                <a:gd name="T85" fmla="*/ 2147483647 h 51"/>
                <a:gd name="T86" fmla="*/ 2147483647 w 38"/>
                <a:gd name="T87" fmla="*/ 2147483647 h 51"/>
                <a:gd name="T88" fmla="*/ 2147483647 w 38"/>
                <a:gd name="T89" fmla="*/ 2147483647 h 51"/>
                <a:gd name="T90" fmla="*/ 2147483647 w 38"/>
                <a:gd name="T91" fmla="*/ 2147483647 h 51"/>
                <a:gd name="T92" fmla="*/ 2147483647 w 38"/>
                <a:gd name="T93" fmla="*/ 2147483647 h 51"/>
                <a:gd name="T94" fmla="*/ 2147483647 w 38"/>
                <a:gd name="T95" fmla="*/ 2147483647 h 51"/>
                <a:gd name="T96" fmla="*/ 2147483647 w 38"/>
                <a:gd name="T97" fmla="*/ 2147483647 h 51"/>
                <a:gd name="T98" fmla="*/ 2147483647 w 38"/>
                <a:gd name="T99" fmla="*/ 2147483647 h 51"/>
                <a:gd name="T100" fmla="*/ 2147483647 w 38"/>
                <a:gd name="T101" fmla="*/ 2147483647 h 51"/>
                <a:gd name="T102" fmla="*/ 2147483647 w 38"/>
                <a:gd name="T103" fmla="*/ 2147483647 h 51"/>
                <a:gd name="T104" fmla="*/ 0 w 38"/>
                <a:gd name="T105" fmla="*/ 2147483647 h 51"/>
                <a:gd name="T106" fmla="*/ 0 w 38"/>
                <a:gd name="T107" fmla="*/ 0 h 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8" h="51">
                  <a:moveTo>
                    <a:pt x="0" y="0"/>
                  </a:moveTo>
                  <a:lnTo>
                    <a:pt x="38" y="0"/>
                  </a:lnTo>
                  <a:lnTo>
                    <a:pt x="38" y="12"/>
                  </a:lnTo>
                  <a:lnTo>
                    <a:pt x="33" y="12"/>
                  </a:lnTo>
                  <a:lnTo>
                    <a:pt x="33" y="9"/>
                  </a:lnTo>
                  <a:lnTo>
                    <a:pt x="32" y="7"/>
                  </a:lnTo>
                  <a:lnTo>
                    <a:pt x="32" y="6"/>
                  </a:lnTo>
                  <a:lnTo>
                    <a:pt x="31" y="5"/>
                  </a:lnTo>
                  <a:lnTo>
                    <a:pt x="29" y="4"/>
                  </a:lnTo>
                  <a:lnTo>
                    <a:pt x="26" y="4"/>
                  </a:lnTo>
                  <a:lnTo>
                    <a:pt x="16" y="4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2" y="22"/>
                  </a:lnTo>
                  <a:lnTo>
                    <a:pt x="23" y="21"/>
                  </a:lnTo>
                  <a:lnTo>
                    <a:pt x="24" y="20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9" y="15"/>
                  </a:lnTo>
                  <a:lnTo>
                    <a:pt x="29" y="33"/>
                  </a:lnTo>
                  <a:lnTo>
                    <a:pt x="25" y="33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22" y="26"/>
                  </a:lnTo>
                  <a:lnTo>
                    <a:pt x="20" y="26"/>
                  </a:lnTo>
                  <a:lnTo>
                    <a:pt x="16" y="26"/>
                  </a:lnTo>
                  <a:lnTo>
                    <a:pt x="16" y="48"/>
                  </a:lnTo>
                  <a:lnTo>
                    <a:pt x="24" y="48"/>
                  </a:lnTo>
                  <a:lnTo>
                    <a:pt x="27" y="48"/>
                  </a:lnTo>
                  <a:lnTo>
                    <a:pt x="29" y="47"/>
                  </a:lnTo>
                  <a:lnTo>
                    <a:pt x="31" y="46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3" y="40"/>
                  </a:lnTo>
                  <a:lnTo>
                    <a:pt x="33" y="37"/>
                  </a:lnTo>
                  <a:lnTo>
                    <a:pt x="38" y="37"/>
                  </a:lnTo>
                  <a:lnTo>
                    <a:pt x="38" y="51"/>
                  </a:lnTo>
                  <a:lnTo>
                    <a:pt x="0" y="51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4" y="48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6" y="45"/>
                  </a:lnTo>
                  <a:lnTo>
                    <a:pt x="6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4" y="4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33" name="Freeform 13"/>
            <p:cNvSpPr>
              <a:spLocks/>
            </p:cNvSpPr>
            <p:nvPr userDrawn="1"/>
          </p:nvSpPr>
          <p:spPr bwMode="auto">
            <a:xfrm>
              <a:off x="1260809" y="5413705"/>
              <a:ext cx="70933" cy="80493"/>
            </a:xfrm>
            <a:custGeom>
              <a:avLst/>
              <a:gdLst>
                <a:gd name="T0" fmla="*/ 0 w 45"/>
                <a:gd name="T1" fmla="*/ 0 h 51"/>
                <a:gd name="T2" fmla="*/ 2147483647 w 45"/>
                <a:gd name="T3" fmla="*/ 0 h 51"/>
                <a:gd name="T4" fmla="*/ 2147483647 w 45"/>
                <a:gd name="T5" fmla="*/ 2147483647 h 51"/>
                <a:gd name="T6" fmla="*/ 2147483647 w 45"/>
                <a:gd name="T7" fmla="*/ 2147483647 h 51"/>
                <a:gd name="T8" fmla="*/ 2147483647 w 45"/>
                <a:gd name="T9" fmla="*/ 2147483647 h 51"/>
                <a:gd name="T10" fmla="*/ 2147483647 w 45"/>
                <a:gd name="T11" fmla="*/ 2147483647 h 51"/>
                <a:gd name="T12" fmla="*/ 2147483647 w 45"/>
                <a:gd name="T13" fmla="*/ 2147483647 h 51"/>
                <a:gd name="T14" fmla="*/ 2147483647 w 45"/>
                <a:gd name="T15" fmla="*/ 2147483647 h 51"/>
                <a:gd name="T16" fmla="*/ 2147483647 w 45"/>
                <a:gd name="T17" fmla="*/ 2147483647 h 51"/>
                <a:gd name="T18" fmla="*/ 2147483647 w 45"/>
                <a:gd name="T19" fmla="*/ 2147483647 h 51"/>
                <a:gd name="T20" fmla="*/ 2147483647 w 45"/>
                <a:gd name="T21" fmla="*/ 2147483647 h 51"/>
                <a:gd name="T22" fmla="*/ 2147483647 w 45"/>
                <a:gd name="T23" fmla="*/ 2147483647 h 51"/>
                <a:gd name="T24" fmla="*/ 2147483647 w 45"/>
                <a:gd name="T25" fmla="*/ 2147483647 h 51"/>
                <a:gd name="T26" fmla="*/ 2147483647 w 45"/>
                <a:gd name="T27" fmla="*/ 2147483647 h 51"/>
                <a:gd name="T28" fmla="*/ 2147483647 w 45"/>
                <a:gd name="T29" fmla="*/ 2147483647 h 51"/>
                <a:gd name="T30" fmla="*/ 2147483647 w 45"/>
                <a:gd name="T31" fmla="*/ 2147483647 h 51"/>
                <a:gd name="T32" fmla="*/ 2147483647 w 45"/>
                <a:gd name="T33" fmla="*/ 2147483647 h 51"/>
                <a:gd name="T34" fmla="*/ 2147483647 w 45"/>
                <a:gd name="T35" fmla="*/ 2147483647 h 51"/>
                <a:gd name="T36" fmla="*/ 2147483647 w 45"/>
                <a:gd name="T37" fmla="*/ 2147483647 h 51"/>
                <a:gd name="T38" fmla="*/ 2147483647 w 45"/>
                <a:gd name="T39" fmla="*/ 2147483647 h 51"/>
                <a:gd name="T40" fmla="*/ 2147483647 w 45"/>
                <a:gd name="T41" fmla="*/ 2147483647 h 51"/>
                <a:gd name="T42" fmla="*/ 2147483647 w 45"/>
                <a:gd name="T43" fmla="*/ 2147483647 h 51"/>
                <a:gd name="T44" fmla="*/ 2147483647 w 45"/>
                <a:gd name="T45" fmla="*/ 2147483647 h 51"/>
                <a:gd name="T46" fmla="*/ 2147483647 w 45"/>
                <a:gd name="T47" fmla="*/ 2147483647 h 51"/>
                <a:gd name="T48" fmla="*/ 2147483647 w 45"/>
                <a:gd name="T49" fmla="*/ 2147483647 h 51"/>
                <a:gd name="T50" fmla="*/ 2147483647 w 45"/>
                <a:gd name="T51" fmla="*/ 2147483647 h 51"/>
                <a:gd name="T52" fmla="*/ 2147483647 w 45"/>
                <a:gd name="T53" fmla="*/ 2147483647 h 51"/>
                <a:gd name="T54" fmla="*/ 2147483647 w 45"/>
                <a:gd name="T55" fmla="*/ 2147483647 h 51"/>
                <a:gd name="T56" fmla="*/ 2147483647 w 45"/>
                <a:gd name="T57" fmla="*/ 2147483647 h 51"/>
                <a:gd name="T58" fmla="*/ 2147483647 w 45"/>
                <a:gd name="T59" fmla="*/ 2147483647 h 51"/>
                <a:gd name="T60" fmla="*/ 2147483647 w 45"/>
                <a:gd name="T61" fmla="*/ 2147483647 h 51"/>
                <a:gd name="T62" fmla="*/ 2147483647 w 45"/>
                <a:gd name="T63" fmla="*/ 2147483647 h 51"/>
                <a:gd name="T64" fmla="*/ 2147483647 w 45"/>
                <a:gd name="T65" fmla="*/ 2147483647 h 51"/>
                <a:gd name="T66" fmla="*/ 2147483647 w 45"/>
                <a:gd name="T67" fmla="*/ 2147483647 h 51"/>
                <a:gd name="T68" fmla="*/ 2147483647 w 45"/>
                <a:gd name="T69" fmla="*/ 2147483647 h 51"/>
                <a:gd name="T70" fmla="*/ 0 w 45"/>
                <a:gd name="T71" fmla="*/ 2147483647 h 51"/>
                <a:gd name="T72" fmla="*/ 0 w 45"/>
                <a:gd name="T73" fmla="*/ 0 h 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5" h="51">
                  <a:moveTo>
                    <a:pt x="0" y="0"/>
                  </a:moveTo>
                  <a:lnTo>
                    <a:pt x="45" y="0"/>
                  </a:lnTo>
                  <a:lnTo>
                    <a:pt x="45" y="14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9" y="8"/>
                  </a:lnTo>
                  <a:lnTo>
                    <a:pt x="38" y="6"/>
                  </a:lnTo>
                  <a:lnTo>
                    <a:pt x="37" y="5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1" y="4"/>
                  </a:lnTo>
                  <a:lnTo>
                    <a:pt x="28" y="4"/>
                  </a:lnTo>
                  <a:lnTo>
                    <a:pt x="28" y="46"/>
                  </a:lnTo>
                  <a:lnTo>
                    <a:pt x="28" y="47"/>
                  </a:lnTo>
                  <a:lnTo>
                    <a:pt x="29" y="47"/>
                  </a:lnTo>
                  <a:lnTo>
                    <a:pt x="30" y="48"/>
                  </a:lnTo>
                  <a:lnTo>
                    <a:pt x="32" y="48"/>
                  </a:lnTo>
                  <a:lnTo>
                    <a:pt x="35" y="48"/>
                  </a:lnTo>
                  <a:lnTo>
                    <a:pt x="35" y="51"/>
                  </a:lnTo>
                  <a:lnTo>
                    <a:pt x="10" y="51"/>
                  </a:lnTo>
                  <a:lnTo>
                    <a:pt x="10" y="48"/>
                  </a:lnTo>
                  <a:lnTo>
                    <a:pt x="13" y="48"/>
                  </a:lnTo>
                  <a:lnTo>
                    <a:pt x="15" y="48"/>
                  </a:lnTo>
                  <a:lnTo>
                    <a:pt x="16" y="47"/>
                  </a:lnTo>
                  <a:lnTo>
                    <a:pt x="17" y="47"/>
                  </a:lnTo>
                  <a:lnTo>
                    <a:pt x="18" y="46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9" y="4"/>
                  </a:lnTo>
                  <a:lnTo>
                    <a:pt x="8" y="5"/>
                  </a:lnTo>
                  <a:lnTo>
                    <a:pt x="7" y="6"/>
                  </a:lnTo>
                  <a:lnTo>
                    <a:pt x="6" y="8"/>
                  </a:lnTo>
                  <a:lnTo>
                    <a:pt x="6" y="11"/>
                  </a:lnTo>
                  <a:lnTo>
                    <a:pt x="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34" name="Freeform 14"/>
            <p:cNvSpPr>
              <a:spLocks/>
            </p:cNvSpPr>
            <p:nvPr userDrawn="1"/>
          </p:nvSpPr>
          <p:spPr bwMode="auto">
            <a:xfrm>
              <a:off x="1340087" y="5413705"/>
              <a:ext cx="37552" cy="80493"/>
            </a:xfrm>
            <a:custGeom>
              <a:avLst/>
              <a:gdLst>
                <a:gd name="T0" fmla="*/ 0 w 24"/>
                <a:gd name="T1" fmla="*/ 0 h 51"/>
                <a:gd name="T2" fmla="*/ 2147483647 w 24"/>
                <a:gd name="T3" fmla="*/ 0 h 51"/>
                <a:gd name="T4" fmla="*/ 2147483647 w 24"/>
                <a:gd name="T5" fmla="*/ 2147483647 h 51"/>
                <a:gd name="T6" fmla="*/ 2147483647 w 24"/>
                <a:gd name="T7" fmla="*/ 2147483647 h 51"/>
                <a:gd name="T8" fmla="*/ 2147483647 w 24"/>
                <a:gd name="T9" fmla="*/ 2147483647 h 51"/>
                <a:gd name="T10" fmla="*/ 2147483647 w 24"/>
                <a:gd name="T11" fmla="*/ 2147483647 h 51"/>
                <a:gd name="T12" fmla="*/ 2147483647 w 24"/>
                <a:gd name="T13" fmla="*/ 2147483647 h 51"/>
                <a:gd name="T14" fmla="*/ 2147483647 w 24"/>
                <a:gd name="T15" fmla="*/ 2147483647 h 51"/>
                <a:gd name="T16" fmla="*/ 2147483647 w 24"/>
                <a:gd name="T17" fmla="*/ 2147483647 h 51"/>
                <a:gd name="T18" fmla="*/ 2147483647 w 24"/>
                <a:gd name="T19" fmla="*/ 2147483647 h 51"/>
                <a:gd name="T20" fmla="*/ 2147483647 w 24"/>
                <a:gd name="T21" fmla="*/ 2147483647 h 51"/>
                <a:gd name="T22" fmla="*/ 2147483647 w 24"/>
                <a:gd name="T23" fmla="*/ 2147483647 h 51"/>
                <a:gd name="T24" fmla="*/ 2147483647 w 24"/>
                <a:gd name="T25" fmla="*/ 2147483647 h 51"/>
                <a:gd name="T26" fmla="*/ 2147483647 w 24"/>
                <a:gd name="T27" fmla="*/ 2147483647 h 51"/>
                <a:gd name="T28" fmla="*/ 2147483647 w 24"/>
                <a:gd name="T29" fmla="*/ 2147483647 h 51"/>
                <a:gd name="T30" fmla="*/ 0 w 24"/>
                <a:gd name="T31" fmla="*/ 2147483647 h 51"/>
                <a:gd name="T32" fmla="*/ 0 w 24"/>
                <a:gd name="T33" fmla="*/ 2147483647 h 51"/>
                <a:gd name="T34" fmla="*/ 2147483647 w 24"/>
                <a:gd name="T35" fmla="*/ 2147483647 h 51"/>
                <a:gd name="T36" fmla="*/ 2147483647 w 24"/>
                <a:gd name="T37" fmla="*/ 2147483647 h 51"/>
                <a:gd name="T38" fmla="*/ 2147483647 w 24"/>
                <a:gd name="T39" fmla="*/ 2147483647 h 51"/>
                <a:gd name="T40" fmla="*/ 2147483647 w 24"/>
                <a:gd name="T41" fmla="*/ 2147483647 h 51"/>
                <a:gd name="T42" fmla="*/ 2147483647 w 24"/>
                <a:gd name="T43" fmla="*/ 2147483647 h 51"/>
                <a:gd name="T44" fmla="*/ 2147483647 w 24"/>
                <a:gd name="T45" fmla="*/ 2147483647 h 51"/>
                <a:gd name="T46" fmla="*/ 2147483647 w 24"/>
                <a:gd name="T47" fmla="*/ 2147483647 h 51"/>
                <a:gd name="T48" fmla="*/ 2147483647 w 24"/>
                <a:gd name="T49" fmla="*/ 2147483647 h 51"/>
                <a:gd name="T50" fmla="*/ 2147483647 w 24"/>
                <a:gd name="T51" fmla="*/ 2147483647 h 51"/>
                <a:gd name="T52" fmla="*/ 2147483647 w 24"/>
                <a:gd name="T53" fmla="*/ 2147483647 h 51"/>
                <a:gd name="T54" fmla="*/ 0 w 24"/>
                <a:gd name="T55" fmla="*/ 2147483647 h 51"/>
                <a:gd name="T56" fmla="*/ 0 w 24"/>
                <a:gd name="T57" fmla="*/ 0 h 5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4" h="51">
                  <a:moveTo>
                    <a:pt x="0" y="0"/>
                  </a:moveTo>
                  <a:lnTo>
                    <a:pt x="24" y="0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9" y="4"/>
                  </a:lnTo>
                  <a:lnTo>
                    <a:pt x="18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45"/>
                  </a:lnTo>
                  <a:lnTo>
                    <a:pt x="17" y="47"/>
                  </a:lnTo>
                  <a:lnTo>
                    <a:pt x="18" y="47"/>
                  </a:lnTo>
                  <a:lnTo>
                    <a:pt x="19" y="48"/>
                  </a:lnTo>
                  <a:lnTo>
                    <a:pt x="21" y="48"/>
                  </a:lnTo>
                  <a:lnTo>
                    <a:pt x="24" y="48"/>
                  </a:lnTo>
                  <a:lnTo>
                    <a:pt x="24" y="51"/>
                  </a:lnTo>
                  <a:lnTo>
                    <a:pt x="0" y="51"/>
                  </a:lnTo>
                  <a:lnTo>
                    <a:pt x="0" y="48"/>
                  </a:lnTo>
                  <a:lnTo>
                    <a:pt x="3" y="48"/>
                  </a:lnTo>
                  <a:lnTo>
                    <a:pt x="5" y="48"/>
                  </a:lnTo>
                  <a:lnTo>
                    <a:pt x="6" y="47"/>
                  </a:lnTo>
                  <a:lnTo>
                    <a:pt x="7" y="45"/>
                  </a:lnTo>
                  <a:lnTo>
                    <a:pt x="7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35" name="Freeform 15"/>
            <p:cNvSpPr>
              <a:spLocks noEditPoints="1"/>
            </p:cNvSpPr>
            <p:nvPr userDrawn="1"/>
          </p:nvSpPr>
          <p:spPr bwMode="auto">
            <a:xfrm>
              <a:off x="1009067" y="5412318"/>
              <a:ext cx="77887" cy="83269"/>
            </a:xfrm>
            <a:custGeom>
              <a:avLst/>
              <a:gdLst>
                <a:gd name="T0" fmla="*/ 2147483647 w 49"/>
                <a:gd name="T1" fmla="*/ 2147483647 h 53"/>
                <a:gd name="T2" fmla="*/ 2147483647 w 49"/>
                <a:gd name="T3" fmla="*/ 2147483647 h 53"/>
                <a:gd name="T4" fmla="*/ 2147483647 w 49"/>
                <a:gd name="T5" fmla="*/ 2147483647 h 53"/>
                <a:gd name="T6" fmla="*/ 2147483647 w 49"/>
                <a:gd name="T7" fmla="*/ 2147483647 h 53"/>
                <a:gd name="T8" fmla="*/ 2147483647 w 49"/>
                <a:gd name="T9" fmla="*/ 2147483647 h 53"/>
                <a:gd name="T10" fmla="*/ 2147483647 w 49"/>
                <a:gd name="T11" fmla="*/ 2147483647 h 53"/>
                <a:gd name="T12" fmla="*/ 2147483647 w 49"/>
                <a:gd name="T13" fmla="*/ 2147483647 h 53"/>
                <a:gd name="T14" fmla="*/ 2147483647 w 49"/>
                <a:gd name="T15" fmla="*/ 2147483647 h 53"/>
                <a:gd name="T16" fmla="*/ 2147483647 w 49"/>
                <a:gd name="T17" fmla="*/ 2147483647 h 53"/>
                <a:gd name="T18" fmla="*/ 2147483647 w 49"/>
                <a:gd name="T19" fmla="*/ 2147483647 h 53"/>
                <a:gd name="T20" fmla="*/ 2147483647 w 49"/>
                <a:gd name="T21" fmla="*/ 2147483647 h 53"/>
                <a:gd name="T22" fmla="*/ 2147483647 w 49"/>
                <a:gd name="T23" fmla="*/ 2147483647 h 53"/>
                <a:gd name="T24" fmla="*/ 2147483647 w 49"/>
                <a:gd name="T25" fmla="*/ 2147483647 h 53"/>
                <a:gd name="T26" fmla="*/ 2147483647 w 49"/>
                <a:gd name="T27" fmla="*/ 2147483647 h 53"/>
                <a:gd name="T28" fmla="*/ 2147483647 w 49"/>
                <a:gd name="T29" fmla="*/ 2147483647 h 53"/>
                <a:gd name="T30" fmla="*/ 2147483647 w 49"/>
                <a:gd name="T31" fmla="*/ 2147483647 h 53"/>
                <a:gd name="T32" fmla="*/ 2147483647 w 49"/>
                <a:gd name="T33" fmla="*/ 2147483647 h 53"/>
                <a:gd name="T34" fmla="*/ 2147483647 w 49"/>
                <a:gd name="T35" fmla="*/ 0 h 53"/>
                <a:gd name="T36" fmla="*/ 2147483647 w 49"/>
                <a:gd name="T37" fmla="*/ 2147483647 h 53"/>
                <a:gd name="T38" fmla="*/ 2147483647 w 49"/>
                <a:gd name="T39" fmla="*/ 2147483647 h 53"/>
                <a:gd name="T40" fmla="*/ 2147483647 w 49"/>
                <a:gd name="T41" fmla="*/ 2147483647 h 53"/>
                <a:gd name="T42" fmla="*/ 2147483647 w 49"/>
                <a:gd name="T43" fmla="*/ 2147483647 h 53"/>
                <a:gd name="T44" fmla="*/ 2147483647 w 49"/>
                <a:gd name="T45" fmla="*/ 2147483647 h 53"/>
                <a:gd name="T46" fmla="*/ 2147483647 w 49"/>
                <a:gd name="T47" fmla="*/ 2147483647 h 53"/>
                <a:gd name="T48" fmla="*/ 2147483647 w 49"/>
                <a:gd name="T49" fmla="*/ 2147483647 h 53"/>
                <a:gd name="T50" fmla="*/ 2147483647 w 49"/>
                <a:gd name="T51" fmla="*/ 2147483647 h 53"/>
                <a:gd name="T52" fmla="*/ 2147483647 w 49"/>
                <a:gd name="T53" fmla="*/ 2147483647 h 53"/>
                <a:gd name="T54" fmla="*/ 2147483647 w 49"/>
                <a:gd name="T55" fmla="*/ 2147483647 h 53"/>
                <a:gd name="T56" fmla="*/ 2147483647 w 49"/>
                <a:gd name="T57" fmla="*/ 2147483647 h 53"/>
                <a:gd name="T58" fmla="*/ 2147483647 w 49"/>
                <a:gd name="T59" fmla="*/ 2147483647 h 53"/>
                <a:gd name="T60" fmla="*/ 0 w 49"/>
                <a:gd name="T61" fmla="*/ 2147483647 h 53"/>
                <a:gd name="T62" fmla="*/ 0 w 49"/>
                <a:gd name="T63" fmla="*/ 2147483647 h 53"/>
                <a:gd name="T64" fmla="*/ 2147483647 w 49"/>
                <a:gd name="T65" fmla="*/ 2147483647 h 53"/>
                <a:gd name="T66" fmla="*/ 2147483647 w 49"/>
                <a:gd name="T67" fmla="*/ 2147483647 h 53"/>
                <a:gd name="T68" fmla="*/ 2147483647 w 49"/>
                <a:gd name="T69" fmla="*/ 2147483647 h 53"/>
                <a:gd name="T70" fmla="*/ 2147483647 w 49"/>
                <a:gd name="T71" fmla="*/ 0 h 5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" h="53">
                  <a:moveTo>
                    <a:pt x="25" y="4"/>
                  </a:moveTo>
                  <a:lnTo>
                    <a:pt x="21" y="4"/>
                  </a:lnTo>
                  <a:lnTo>
                    <a:pt x="19" y="5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3" y="11"/>
                  </a:lnTo>
                  <a:lnTo>
                    <a:pt x="13" y="15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31"/>
                  </a:lnTo>
                  <a:lnTo>
                    <a:pt x="12" y="35"/>
                  </a:lnTo>
                  <a:lnTo>
                    <a:pt x="13" y="38"/>
                  </a:lnTo>
                  <a:lnTo>
                    <a:pt x="13" y="42"/>
                  </a:lnTo>
                  <a:lnTo>
                    <a:pt x="15" y="44"/>
                  </a:lnTo>
                  <a:lnTo>
                    <a:pt x="16" y="46"/>
                  </a:lnTo>
                  <a:lnTo>
                    <a:pt x="19" y="48"/>
                  </a:lnTo>
                  <a:lnTo>
                    <a:pt x="21" y="49"/>
                  </a:lnTo>
                  <a:lnTo>
                    <a:pt x="25" y="50"/>
                  </a:lnTo>
                  <a:lnTo>
                    <a:pt x="28" y="49"/>
                  </a:lnTo>
                  <a:lnTo>
                    <a:pt x="31" y="48"/>
                  </a:lnTo>
                  <a:lnTo>
                    <a:pt x="33" y="46"/>
                  </a:lnTo>
                  <a:lnTo>
                    <a:pt x="35" y="44"/>
                  </a:lnTo>
                  <a:lnTo>
                    <a:pt x="36" y="42"/>
                  </a:lnTo>
                  <a:lnTo>
                    <a:pt x="37" y="38"/>
                  </a:lnTo>
                  <a:lnTo>
                    <a:pt x="38" y="35"/>
                  </a:lnTo>
                  <a:lnTo>
                    <a:pt x="38" y="31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37" y="15"/>
                  </a:lnTo>
                  <a:lnTo>
                    <a:pt x="36" y="11"/>
                  </a:lnTo>
                  <a:lnTo>
                    <a:pt x="35" y="9"/>
                  </a:lnTo>
                  <a:lnTo>
                    <a:pt x="33" y="7"/>
                  </a:lnTo>
                  <a:lnTo>
                    <a:pt x="31" y="5"/>
                  </a:lnTo>
                  <a:lnTo>
                    <a:pt x="28" y="4"/>
                  </a:lnTo>
                  <a:lnTo>
                    <a:pt x="25" y="4"/>
                  </a:lnTo>
                  <a:close/>
                  <a:moveTo>
                    <a:pt x="25" y="0"/>
                  </a:moveTo>
                  <a:lnTo>
                    <a:pt x="30" y="1"/>
                  </a:lnTo>
                  <a:lnTo>
                    <a:pt x="35" y="2"/>
                  </a:lnTo>
                  <a:lnTo>
                    <a:pt x="39" y="3"/>
                  </a:lnTo>
                  <a:lnTo>
                    <a:pt x="42" y="5"/>
                  </a:lnTo>
                  <a:lnTo>
                    <a:pt x="45" y="8"/>
                  </a:lnTo>
                  <a:lnTo>
                    <a:pt x="47" y="12"/>
                  </a:lnTo>
                  <a:lnTo>
                    <a:pt x="48" y="16"/>
                  </a:lnTo>
                  <a:lnTo>
                    <a:pt x="49" y="21"/>
                  </a:lnTo>
                  <a:lnTo>
                    <a:pt x="49" y="27"/>
                  </a:lnTo>
                  <a:lnTo>
                    <a:pt x="49" y="32"/>
                  </a:lnTo>
                  <a:lnTo>
                    <a:pt x="48" y="37"/>
                  </a:lnTo>
                  <a:lnTo>
                    <a:pt x="47" y="41"/>
                  </a:lnTo>
                  <a:lnTo>
                    <a:pt x="45" y="45"/>
                  </a:lnTo>
                  <a:lnTo>
                    <a:pt x="42" y="48"/>
                  </a:lnTo>
                  <a:lnTo>
                    <a:pt x="39" y="50"/>
                  </a:lnTo>
                  <a:lnTo>
                    <a:pt x="35" y="51"/>
                  </a:lnTo>
                  <a:lnTo>
                    <a:pt x="30" y="52"/>
                  </a:lnTo>
                  <a:lnTo>
                    <a:pt x="25" y="53"/>
                  </a:lnTo>
                  <a:lnTo>
                    <a:pt x="19" y="52"/>
                  </a:lnTo>
                  <a:lnTo>
                    <a:pt x="15" y="51"/>
                  </a:lnTo>
                  <a:lnTo>
                    <a:pt x="11" y="50"/>
                  </a:lnTo>
                  <a:lnTo>
                    <a:pt x="7" y="48"/>
                  </a:lnTo>
                  <a:lnTo>
                    <a:pt x="5" y="45"/>
                  </a:lnTo>
                  <a:lnTo>
                    <a:pt x="3" y="41"/>
                  </a:lnTo>
                  <a:lnTo>
                    <a:pt x="1" y="37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3" y="12"/>
                  </a:lnTo>
                  <a:lnTo>
                    <a:pt x="5" y="8"/>
                  </a:lnTo>
                  <a:lnTo>
                    <a:pt x="7" y="5"/>
                  </a:lnTo>
                  <a:lnTo>
                    <a:pt x="11" y="3"/>
                  </a:lnTo>
                  <a:lnTo>
                    <a:pt x="15" y="2"/>
                  </a:lnTo>
                  <a:lnTo>
                    <a:pt x="19" y="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225" name="Rectangle 44"/>
          <p:cNvSpPr>
            <a:spLocks noChangeArrowheads="1"/>
          </p:cNvSpPr>
          <p:nvPr userDrawn="1"/>
        </p:nvSpPr>
        <p:spPr bwMode="auto">
          <a:xfrm>
            <a:off x="7915275" y="292100"/>
            <a:ext cx="12382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600" i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Local Touch – Global Reach</a:t>
            </a:r>
          </a:p>
        </p:txBody>
      </p:sp>
    </p:spTree>
    <p:extLst>
      <p:ext uri="{BB962C8B-B14F-4D97-AF65-F5344CB8AC3E}">
        <p14:creationId xmlns:p14="http://schemas.microsoft.com/office/powerpoint/2010/main" val="180907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</p:sldLayoutIdLst>
  <p:transition spd="slow"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charset="0"/>
        <a:defRPr sz="1600"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  <a:ea typeface="ＭＳ Ｐゴシック" charset="0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ea typeface="ＭＳ Ｐゴシック" charset="0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ＭＳ Ｐゴシック" charset="0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6"/>
          <p:cNvSpPr>
            <a:spLocks/>
          </p:cNvSpPr>
          <p:nvPr userDrawn="1"/>
        </p:nvSpPr>
        <p:spPr bwMode="auto">
          <a:xfrm>
            <a:off x="-4763" y="0"/>
            <a:ext cx="9156701" cy="914400"/>
          </a:xfrm>
          <a:custGeom>
            <a:avLst/>
            <a:gdLst>
              <a:gd name="T0" fmla="*/ 2147483647 w 5740"/>
              <a:gd name="T1" fmla="*/ 2147483647 h 574"/>
              <a:gd name="T2" fmla="*/ 2147483647 w 5740"/>
              <a:gd name="T3" fmla="*/ 0 h 574"/>
              <a:gd name="T4" fmla="*/ 2147483647 w 5740"/>
              <a:gd name="T5" fmla="*/ 0 h 574"/>
              <a:gd name="T6" fmla="*/ 2147483647 w 5740"/>
              <a:gd name="T7" fmla="*/ 2147483647 h 574"/>
              <a:gd name="T8" fmla="*/ 2147483647 w 5740"/>
              <a:gd name="T9" fmla="*/ 2147483647 h 574"/>
              <a:gd name="T10" fmla="*/ 2147483647 w 5740"/>
              <a:gd name="T11" fmla="*/ 2147483647 h 574"/>
              <a:gd name="T12" fmla="*/ 2147483647 w 5740"/>
              <a:gd name="T13" fmla="*/ 2147483647 h 574"/>
              <a:gd name="T14" fmla="*/ 2147483647 w 5740"/>
              <a:gd name="T15" fmla="*/ 2147483647 h 574"/>
              <a:gd name="T16" fmla="*/ 2147483647 w 5740"/>
              <a:gd name="T17" fmla="*/ 2147483647 h 574"/>
              <a:gd name="T18" fmla="*/ 2147483647 w 5740"/>
              <a:gd name="T19" fmla="*/ 2147483647 h 574"/>
              <a:gd name="T20" fmla="*/ 2147483647 w 5740"/>
              <a:gd name="T21" fmla="*/ 2147483647 h 574"/>
              <a:gd name="T22" fmla="*/ 2147483647 w 5740"/>
              <a:gd name="T23" fmla="*/ 2147483647 h 574"/>
              <a:gd name="T24" fmla="*/ 2147483647 w 5740"/>
              <a:gd name="T25" fmla="*/ 2147483647 h 574"/>
              <a:gd name="T26" fmla="*/ 2147483647 w 5740"/>
              <a:gd name="T27" fmla="*/ 2147483647 h 574"/>
              <a:gd name="T28" fmla="*/ 2147483647 w 5740"/>
              <a:gd name="T29" fmla="*/ 2147483647 h 574"/>
              <a:gd name="T30" fmla="*/ 2147483647 w 5740"/>
              <a:gd name="T31" fmla="*/ 2147483647 h 574"/>
              <a:gd name="T32" fmla="*/ 2147483647 w 5740"/>
              <a:gd name="T33" fmla="*/ 2147483647 h 574"/>
              <a:gd name="T34" fmla="*/ 2147483647 w 5740"/>
              <a:gd name="T35" fmla="*/ 2147483647 h 574"/>
              <a:gd name="T36" fmla="*/ 2147483647 w 5740"/>
              <a:gd name="T37" fmla="*/ 2147483647 h 574"/>
              <a:gd name="T38" fmla="*/ 2147483647 w 5740"/>
              <a:gd name="T39" fmla="*/ 2147483647 h 574"/>
              <a:gd name="T40" fmla="*/ 2147483647 w 5740"/>
              <a:gd name="T41" fmla="*/ 2147483647 h 574"/>
              <a:gd name="T42" fmla="*/ 2147483647 w 5740"/>
              <a:gd name="T43" fmla="*/ 2147483647 h 574"/>
              <a:gd name="T44" fmla="*/ 2147483647 w 5740"/>
              <a:gd name="T45" fmla="*/ 2147483647 h 574"/>
              <a:gd name="T46" fmla="*/ 2147483647 w 5740"/>
              <a:gd name="T47" fmla="*/ 2147483647 h 574"/>
              <a:gd name="T48" fmla="*/ 2147483647 w 5740"/>
              <a:gd name="T49" fmla="*/ 2147483647 h 574"/>
              <a:gd name="T50" fmla="*/ 2147483647 w 5740"/>
              <a:gd name="T51" fmla="*/ 2147483647 h 574"/>
              <a:gd name="T52" fmla="*/ 2147483647 w 5740"/>
              <a:gd name="T53" fmla="*/ 2147483647 h 574"/>
              <a:gd name="T54" fmla="*/ 2147483647 w 5740"/>
              <a:gd name="T55" fmla="*/ 2147483647 h 574"/>
              <a:gd name="T56" fmla="*/ 2147483647 w 5740"/>
              <a:gd name="T57" fmla="*/ 2147483647 h 574"/>
              <a:gd name="T58" fmla="*/ 2147483647 w 5740"/>
              <a:gd name="T59" fmla="*/ 2147483647 h 574"/>
              <a:gd name="T60" fmla="*/ 2147483647 w 5740"/>
              <a:gd name="T61" fmla="*/ 2147483647 h 574"/>
              <a:gd name="T62" fmla="*/ 2147483647 w 5740"/>
              <a:gd name="T63" fmla="*/ 2147483647 h 574"/>
              <a:gd name="T64" fmla="*/ 2147483647 w 5740"/>
              <a:gd name="T65" fmla="*/ 2147483647 h 574"/>
              <a:gd name="T66" fmla="*/ 2147483647 w 5740"/>
              <a:gd name="T67" fmla="*/ 2147483647 h 574"/>
              <a:gd name="T68" fmla="*/ 2147483647 w 5740"/>
              <a:gd name="T69" fmla="*/ 2147483647 h 574"/>
              <a:gd name="T70" fmla="*/ 2147483647 w 5740"/>
              <a:gd name="T71" fmla="*/ 2147483647 h 574"/>
              <a:gd name="T72" fmla="*/ 2147483647 w 5740"/>
              <a:gd name="T73" fmla="*/ 2147483647 h 574"/>
              <a:gd name="T74" fmla="*/ 2147483647 w 5740"/>
              <a:gd name="T75" fmla="*/ 2147483647 h 574"/>
              <a:gd name="T76" fmla="*/ 2147483647 w 5740"/>
              <a:gd name="T77" fmla="*/ 2147483647 h 574"/>
              <a:gd name="T78" fmla="*/ 2147483647 w 5740"/>
              <a:gd name="T79" fmla="*/ 2147483647 h 574"/>
              <a:gd name="T80" fmla="*/ 2147483647 w 5740"/>
              <a:gd name="T81" fmla="*/ 2147483647 h 574"/>
              <a:gd name="T82" fmla="*/ 2147483647 w 5740"/>
              <a:gd name="T83" fmla="*/ 2147483647 h 574"/>
              <a:gd name="T84" fmla="*/ 2147483647 w 5740"/>
              <a:gd name="T85" fmla="*/ 2147483647 h 574"/>
              <a:gd name="T86" fmla="*/ 2147483647 w 5740"/>
              <a:gd name="T87" fmla="*/ 2147483647 h 574"/>
              <a:gd name="T88" fmla="*/ 2147483647 w 5740"/>
              <a:gd name="T89" fmla="*/ 2147483647 h 574"/>
              <a:gd name="T90" fmla="*/ 2147483647 w 5740"/>
              <a:gd name="T91" fmla="*/ 2147483647 h 57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740" h="574">
                <a:moveTo>
                  <a:pt x="3" y="569"/>
                </a:moveTo>
                <a:cubicBezTo>
                  <a:pt x="0" y="493"/>
                  <a:pt x="3" y="190"/>
                  <a:pt x="3" y="0"/>
                </a:cubicBezTo>
                <a:lnTo>
                  <a:pt x="4621" y="0"/>
                </a:lnTo>
                <a:lnTo>
                  <a:pt x="4621" y="4"/>
                </a:lnTo>
                <a:cubicBezTo>
                  <a:pt x="4622" y="7"/>
                  <a:pt x="4622" y="10"/>
                  <a:pt x="4623" y="13"/>
                </a:cubicBezTo>
                <a:lnTo>
                  <a:pt x="4626" y="28"/>
                </a:lnTo>
                <a:cubicBezTo>
                  <a:pt x="4628" y="34"/>
                  <a:pt x="4629" y="41"/>
                  <a:pt x="4631" y="47"/>
                </a:cubicBezTo>
                <a:lnTo>
                  <a:pt x="4640" y="68"/>
                </a:lnTo>
                <a:cubicBezTo>
                  <a:pt x="4645" y="76"/>
                  <a:pt x="4649" y="84"/>
                  <a:pt x="4654" y="92"/>
                </a:cubicBezTo>
                <a:cubicBezTo>
                  <a:pt x="4661" y="100"/>
                  <a:pt x="4667" y="109"/>
                  <a:pt x="4674" y="117"/>
                </a:cubicBezTo>
                <a:lnTo>
                  <a:pt x="4687" y="130"/>
                </a:lnTo>
                <a:cubicBezTo>
                  <a:pt x="4693" y="135"/>
                  <a:pt x="4698" y="140"/>
                  <a:pt x="4704" y="145"/>
                </a:cubicBezTo>
                <a:cubicBezTo>
                  <a:pt x="4711" y="150"/>
                  <a:pt x="4717" y="155"/>
                  <a:pt x="4724" y="160"/>
                </a:cubicBezTo>
                <a:cubicBezTo>
                  <a:pt x="4732" y="166"/>
                  <a:pt x="4739" y="171"/>
                  <a:pt x="4747" y="177"/>
                </a:cubicBezTo>
                <a:cubicBezTo>
                  <a:pt x="4756" y="182"/>
                  <a:pt x="4765" y="188"/>
                  <a:pt x="4774" y="193"/>
                </a:cubicBezTo>
                <a:cubicBezTo>
                  <a:pt x="4785" y="199"/>
                  <a:pt x="4795" y="204"/>
                  <a:pt x="4806" y="210"/>
                </a:cubicBezTo>
                <a:cubicBezTo>
                  <a:pt x="4818" y="215"/>
                  <a:pt x="4829" y="220"/>
                  <a:pt x="4841" y="225"/>
                </a:cubicBezTo>
                <a:cubicBezTo>
                  <a:pt x="4855" y="230"/>
                  <a:pt x="4868" y="234"/>
                  <a:pt x="4882" y="239"/>
                </a:cubicBezTo>
                <a:lnTo>
                  <a:pt x="4926" y="251"/>
                </a:lnTo>
                <a:lnTo>
                  <a:pt x="4967" y="260"/>
                </a:lnTo>
                <a:cubicBezTo>
                  <a:pt x="4979" y="262"/>
                  <a:pt x="4990" y="265"/>
                  <a:pt x="5002" y="267"/>
                </a:cubicBezTo>
                <a:cubicBezTo>
                  <a:pt x="5013" y="269"/>
                  <a:pt x="5023" y="272"/>
                  <a:pt x="5034" y="274"/>
                </a:cubicBezTo>
                <a:cubicBezTo>
                  <a:pt x="5044" y="276"/>
                  <a:pt x="5054" y="279"/>
                  <a:pt x="5064" y="281"/>
                </a:cubicBezTo>
                <a:cubicBezTo>
                  <a:pt x="5073" y="282"/>
                  <a:pt x="5082" y="284"/>
                  <a:pt x="5091" y="285"/>
                </a:cubicBezTo>
                <a:cubicBezTo>
                  <a:pt x="5100" y="287"/>
                  <a:pt x="5108" y="290"/>
                  <a:pt x="5117" y="292"/>
                </a:cubicBezTo>
                <a:cubicBezTo>
                  <a:pt x="5126" y="294"/>
                  <a:pt x="5136" y="295"/>
                  <a:pt x="5145" y="297"/>
                </a:cubicBezTo>
                <a:cubicBezTo>
                  <a:pt x="5155" y="299"/>
                  <a:pt x="5164" y="302"/>
                  <a:pt x="5174" y="304"/>
                </a:cubicBezTo>
                <a:lnTo>
                  <a:pt x="5203" y="310"/>
                </a:lnTo>
                <a:cubicBezTo>
                  <a:pt x="5214" y="313"/>
                  <a:pt x="5226" y="315"/>
                  <a:pt x="5237" y="318"/>
                </a:cubicBezTo>
                <a:lnTo>
                  <a:pt x="5276" y="327"/>
                </a:lnTo>
                <a:cubicBezTo>
                  <a:pt x="5290" y="331"/>
                  <a:pt x="5305" y="334"/>
                  <a:pt x="5319" y="338"/>
                </a:cubicBezTo>
                <a:lnTo>
                  <a:pt x="5384" y="356"/>
                </a:lnTo>
                <a:cubicBezTo>
                  <a:pt x="5403" y="363"/>
                  <a:pt x="5423" y="369"/>
                  <a:pt x="5442" y="376"/>
                </a:cubicBezTo>
                <a:cubicBezTo>
                  <a:pt x="5460" y="382"/>
                  <a:pt x="5477" y="389"/>
                  <a:pt x="5495" y="395"/>
                </a:cubicBezTo>
                <a:cubicBezTo>
                  <a:pt x="5510" y="402"/>
                  <a:pt x="5526" y="408"/>
                  <a:pt x="5541" y="415"/>
                </a:cubicBezTo>
                <a:cubicBezTo>
                  <a:pt x="5555" y="422"/>
                  <a:pt x="5568" y="428"/>
                  <a:pt x="5582" y="435"/>
                </a:cubicBezTo>
                <a:cubicBezTo>
                  <a:pt x="5595" y="442"/>
                  <a:pt x="5607" y="450"/>
                  <a:pt x="5620" y="457"/>
                </a:cubicBezTo>
                <a:cubicBezTo>
                  <a:pt x="5630" y="464"/>
                  <a:pt x="5641" y="471"/>
                  <a:pt x="5651" y="478"/>
                </a:cubicBezTo>
                <a:lnTo>
                  <a:pt x="5677" y="498"/>
                </a:lnTo>
                <a:cubicBezTo>
                  <a:pt x="5684" y="504"/>
                  <a:pt x="5690" y="510"/>
                  <a:pt x="5697" y="516"/>
                </a:cubicBezTo>
                <a:cubicBezTo>
                  <a:pt x="5702" y="521"/>
                  <a:pt x="5707" y="527"/>
                  <a:pt x="5712" y="532"/>
                </a:cubicBezTo>
                <a:cubicBezTo>
                  <a:pt x="5716" y="537"/>
                  <a:pt x="5721" y="542"/>
                  <a:pt x="5725" y="547"/>
                </a:cubicBezTo>
                <a:cubicBezTo>
                  <a:pt x="5727" y="551"/>
                  <a:pt x="5730" y="554"/>
                  <a:pt x="5732" y="558"/>
                </a:cubicBezTo>
                <a:cubicBezTo>
                  <a:pt x="5734" y="561"/>
                  <a:pt x="5735" y="564"/>
                  <a:pt x="5737" y="567"/>
                </a:cubicBezTo>
                <a:cubicBezTo>
                  <a:pt x="5738" y="569"/>
                  <a:pt x="5738" y="570"/>
                  <a:pt x="5739" y="572"/>
                </a:cubicBezTo>
                <a:cubicBezTo>
                  <a:pt x="5739" y="573"/>
                  <a:pt x="5740" y="573"/>
                  <a:pt x="5740" y="574"/>
                </a:cubicBezTo>
              </a:path>
            </a:pathLst>
          </a:custGeom>
          <a:gradFill rotWithShape="1">
            <a:gsLst>
              <a:gs pos="0">
                <a:srgbClr val="F1652E"/>
              </a:gs>
              <a:gs pos="100000">
                <a:srgbClr val="A32319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0"/>
            <a:ext cx="86756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73050" y="1050925"/>
            <a:ext cx="8675688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1" name="Line 7"/>
          <p:cNvSpPr>
            <a:spLocks noChangeShapeType="1"/>
          </p:cNvSpPr>
          <p:nvPr/>
        </p:nvSpPr>
        <p:spPr bwMode="gray">
          <a:xfrm>
            <a:off x="8691563" y="6500813"/>
            <a:ext cx="0" cy="239712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gray">
          <a:xfrm>
            <a:off x="8691563" y="6499225"/>
            <a:ext cx="452437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fld id="{76DDCF9F-1644-FA44-96DB-0DAD800D2E0C}" type="slidenum">
              <a:rPr lang="en-US" sz="800" smtClean="0">
                <a:solidFill>
                  <a:srgbClr val="969696"/>
                </a:solidFill>
                <a:latin typeface="Arial Narrow" charset="0"/>
              </a:rPr>
              <a:pPr defTabSz="91440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smtClean="0">
              <a:solidFill>
                <a:srgbClr val="969696"/>
              </a:solidFill>
              <a:latin typeface="Arial Narrow" charset="0"/>
            </a:endParaRPr>
          </a:p>
        </p:txBody>
      </p:sp>
      <p:sp>
        <p:nvSpPr>
          <p:cNvPr id="2055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1652E"/>
                </a:solidFill>
                <a:ea typeface="ＭＳ Ｐゴシック" charset="0"/>
                <a:cs typeface="Arial" charset="0"/>
              </a:rPr>
              <a:t>www.us.sogeti.com</a:t>
            </a:r>
          </a:p>
        </p:txBody>
      </p:sp>
      <p:grpSp>
        <p:nvGrpSpPr>
          <p:cNvPr id="9224" name="Group 19"/>
          <p:cNvGrpSpPr>
            <a:grpSpLocks/>
          </p:cNvGrpSpPr>
          <p:nvPr userDrawn="1"/>
        </p:nvGrpSpPr>
        <p:grpSpPr bwMode="auto">
          <a:xfrm>
            <a:off x="7999413" y="66675"/>
            <a:ext cx="1063625" cy="252413"/>
            <a:chOff x="533400" y="5338763"/>
            <a:chExt cx="931863" cy="220663"/>
          </a:xfrm>
        </p:grpSpPr>
        <p:sp>
          <p:nvSpPr>
            <p:cNvPr id="9226" name="Rectangle 6"/>
            <p:cNvSpPr>
              <a:spLocks noChangeArrowheads="1"/>
            </p:cNvSpPr>
            <p:nvPr userDrawn="1"/>
          </p:nvSpPr>
          <p:spPr bwMode="auto">
            <a:xfrm>
              <a:off x="533400" y="5338763"/>
              <a:ext cx="931863" cy="22066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27" name="Rectangle 7"/>
            <p:cNvSpPr>
              <a:spLocks noChangeArrowheads="1"/>
            </p:cNvSpPr>
            <p:nvPr userDrawn="1"/>
          </p:nvSpPr>
          <p:spPr bwMode="auto">
            <a:xfrm>
              <a:off x="540354" y="5345703"/>
              <a:ext cx="917955" cy="206784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28" name="Rectangle 8"/>
            <p:cNvSpPr>
              <a:spLocks noChangeArrowheads="1"/>
            </p:cNvSpPr>
            <p:nvPr userDrawn="1"/>
          </p:nvSpPr>
          <p:spPr bwMode="auto">
            <a:xfrm>
              <a:off x="544527" y="5351254"/>
              <a:ext cx="299030" cy="19707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29" name="Freeform 9"/>
            <p:cNvSpPr>
              <a:spLocks/>
            </p:cNvSpPr>
            <p:nvPr userDrawn="1"/>
          </p:nvSpPr>
          <p:spPr bwMode="auto">
            <a:xfrm>
              <a:off x="558435" y="5360968"/>
              <a:ext cx="271213" cy="173477"/>
            </a:xfrm>
            <a:custGeom>
              <a:avLst/>
              <a:gdLst>
                <a:gd name="T0" fmla="*/ 2147483647 w 171"/>
                <a:gd name="T1" fmla="*/ 2147483647 h 109"/>
                <a:gd name="T2" fmla="*/ 2147483647 w 171"/>
                <a:gd name="T3" fmla="*/ 2147483647 h 109"/>
                <a:gd name="T4" fmla="*/ 2147483647 w 171"/>
                <a:gd name="T5" fmla="*/ 2147483647 h 109"/>
                <a:gd name="T6" fmla="*/ 2147483647 w 171"/>
                <a:gd name="T7" fmla="*/ 2147483647 h 109"/>
                <a:gd name="T8" fmla="*/ 2147483647 w 171"/>
                <a:gd name="T9" fmla="*/ 2147483647 h 109"/>
                <a:gd name="T10" fmla="*/ 2147483647 w 171"/>
                <a:gd name="T11" fmla="*/ 2147483647 h 109"/>
                <a:gd name="T12" fmla="*/ 2147483647 w 171"/>
                <a:gd name="T13" fmla="*/ 2147483647 h 109"/>
                <a:gd name="T14" fmla="*/ 2147483647 w 171"/>
                <a:gd name="T15" fmla="*/ 2147483647 h 109"/>
                <a:gd name="T16" fmla="*/ 2147483647 w 171"/>
                <a:gd name="T17" fmla="*/ 2147483647 h 109"/>
                <a:gd name="T18" fmla="*/ 2147483647 w 171"/>
                <a:gd name="T19" fmla="*/ 2147483647 h 109"/>
                <a:gd name="T20" fmla="*/ 2147483647 w 171"/>
                <a:gd name="T21" fmla="*/ 2147483647 h 109"/>
                <a:gd name="T22" fmla="*/ 2147483647 w 171"/>
                <a:gd name="T23" fmla="*/ 2147483647 h 109"/>
                <a:gd name="T24" fmla="*/ 2147483647 w 171"/>
                <a:gd name="T25" fmla="*/ 2147483647 h 109"/>
                <a:gd name="T26" fmla="*/ 2147483647 w 171"/>
                <a:gd name="T27" fmla="*/ 2147483647 h 109"/>
                <a:gd name="T28" fmla="*/ 2147483647 w 171"/>
                <a:gd name="T29" fmla="*/ 2147483647 h 109"/>
                <a:gd name="T30" fmla="*/ 2147483647 w 171"/>
                <a:gd name="T31" fmla="*/ 2147483647 h 109"/>
                <a:gd name="T32" fmla="*/ 2147483647 w 171"/>
                <a:gd name="T33" fmla="*/ 2147483647 h 109"/>
                <a:gd name="T34" fmla="*/ 2147483647 w 171"/>
                <a:gd name="T35" fmla="*/ 2147483647 h 109"/>
                <a:gd name="T36" fmla="*/ 2147483647 w 171"/>
                <a:gd name="T37" fmla="*/ 2147483647 h 109"/>
                <a:gd name="T38" fmla="*/ 2147483647 w 171"/>
                <a:gd name="T39" fmla="*/ 2147483647 h 109"/>
                <a:gd name="T40" fmla="*/ 2147483647 w 171"/>
                <a:gd name="T41" fmla="*/ 2147483647 h 109"/>
                <a:gd name="T42" fmla="*/ 2147483647 w 171"/>
                <a:gd name="T43" fmla="*/ 2147483647 h 109"/>
                <a:gd name="T44" fmla="*/ 2147483647 w 171"/>
                <a:gd name="T45" fmla="*/ 2147483647 h 109"/>
                <a:gd name="T46" fmla="*/ 2147483647 w 171"/>
                <a:gd name="T47" fmla="*/ 2147483647 h 109"/>
                <a:gd name="T48" fmla="*/ 2147483647 w 171"/>
                <a:gd name="T49" fmla="*/ 2147483647 h 109"/>
                <a:gd name="T50" fmla="*/ 2147483647 w 171"/>
                <a:gd name="T51" fmla="*/ 2147483647 h 109"/>
                <a:gd name="T52" fmla="*/ 2147483647 w 171"/>
                <a:gd name="T53" fmla="*/ 2147483647 h 109"/>
                <a:gd name="T54" fmla="*/ 2147483647 w 171"/>
                <a:gd name="T55" fmla="*/ 2147483647 h 109"/>
                <a:gd name="T56" fmla="*/ 2147483647 w 171"/>
                <a:gd name="T57" fmla="*/ 2147483647 h 109"/>
                <a:gd name="T58" fmla="*/ 2147483647 w 171"/>
                <a:gd name="T59" fmla="*/ 2147483647 h 109"/>
                <a:gd name="T60" fmla="*/ 2147483647 w 171"/>
                <a:gd name="T61" fmla="*/ 2147483647 h 109"/>
                <a:gd name="T62" fmla="*/ 2147483647 w 171"/>
                <a:gd name="T63" fmla="*/ 2147483647 h 109"/>
                <a:gd name="T64" fmla="*/ 2147483647 w 171"/>
                <a:gd name="T65" fmla="*/ 2147483647 h 109"/>
                <a:gd name="T66" fmla="*/ 2147483647 w 171"/>
                <a:gd name="T67" fmla="*/ 2147483647 h 109"/>
                <a:gd name="T68" fmla="*/ 2147483647 w 171"/>
                <a:gd name="T69" fmla="*/ 2147483647 h 109"/>
                <a:gd name="T70" fmla="*/ 2147483647 w 171"/>
                <a:gd name="T71" fmla="*/ 2147483647 h 109"/>
                <a:gd name="T72" fmla="*/ 2147483647 w 171"/>
                <a:gd name="T73" fmla="*/ 2147483647 h 109"/>
                <a:gd name="T74" fmla="*/ 2147483647 w 171"/>
                <a:gd name="T75" fmla="*/ 2147483647 h 109"/>
                <a:gd name="T76" fmla="*/ 2147483647 w 171"/>
                <a:gd name="T77" fmla="*/ 2147483647 h 109"/>
                <a:gd name="T78" fmla="*/ 2147483647 w 171"/>
                <a:gd name="T79" fmla="*/ 2147483647 h 109"/>
                <a:gd name="T80" fmla="*/ 2147483647 w 171"/>
                <a:gd name="T81" fmla="*/ 2147483647 h 109"/>
                <a:gd name="T82" fmla="*/ 2147483647 w 171"/>
                <a:gd name="T83" fmla="*/ 2147483647 h 109"/>
                <a:gd name="T84" fmla="*/ 2147483647 w 171"/>
                <a:gd name="T85" fmla="*/ 2147483647 h 109"/>
                <a:gd name="T86" fmla="*/ 2147483647 w 171"/>
                <a:gd name="T87" fmla="*/ 2147483647 h 109"/>
                <a:gd name="T88" fmla="*/ 2147483647 w 171"/>
                <a:gd name="T89" fmla="*/ 2147483647 h 109"/>
                <a:gd name="T90" fmla="*/ 2147483647 w 171"/>
                <a:gd name="T91" fmla="*/ 2147483647 h 109"/>
                <a:gd name="T92" fmla="*/ 2147483647 w 171"/>
                <a:gd name="T93" fmla="*/ 2147483647 h 109"/>
                <a:gd name="T94" fmla="*/ 2147483647 w 171"/>
                <a:gd name="T95" fmla="*/ 2147483647 h 109"/>
                <a:gd name="T96" fmla="*/ 0 w 171"/>
                <a:gd name="T97" fmla="*/ 2147483647 h 109"/>
                <a:gd name="T98" fmla="*/ 2147483647 w 171"/>
                <a:gd name="T99" fmla="*/ 2147483647 h 109"/>
                <a:gd name="T100" fmla="*/ 2147483647 w 171"/>
                <a:gd name="T101" fmla="*/ 2147483647 h 109"/>
                <a:gd name="T102" fmla="*/ 2147483647 w 171"/>
                <a:gd name="T103" fmla="*/ 2147483647 h 109"/>
                <a:gd name="T104" fmla="*/ 2147483647 w 171"/>
                <a:gd name="T105" fmla="*/ 2147483647 h 109"/>
                <a:gd name="T106" fmla="*/ 2147483647 w 171"/>
                <a:gd name="T107" fmla="*/ 2147483647 h 109"/>
                <a:gd name="T108" fmla="*/ 2147483647 w 171"/>
                <a:gd name="T109" fmla="*/ 2147483647 h 109"/>
                <a:gd name="T110" fmla="*/ 2147483647 w 171"/>
                <a:gd name="T111" fmla="*/ 2147483647 h 109"/>
                <a:gd name="T112" fmla="*/ 2147483647 w 171"/>
                <a:gd name="T113" fmla="*/ 2147483647 h 109"/>
                <a:gd name="T114" fmla="*/ 2147483647 w 171"/>
                <a:gd name="T115" fmla="*/ 2147483647 h 109"/>
                <a:gd name="T116" fmla="*/ 2147483647 w 171"/>
                <a:gd name="T117" fmla="*/ 2147483647 h 109"/>
                <a:gd name="T118" fmla="*/ 2147483647 w 171"/>
                <a:gd name="T119" fmla="*/ 2147483647 h 1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71" h="109">
                  <a:moveTo>
                    <a:pt x="85" y="0"/>
                  </a:moveTo>
                  <a:lnTo>
                    <a:pt x="88" y="5"/>
                  </a:lnTo>
                  <a:lnTo>
                    <a:pt x="91" y="9"/>
                  </a:lnTo>
                  <a:lnTo>
                    <a:pt x="94" y="13"/>
                  </a:lnTo>
                  <a:lnTo>
                    <a:pt x="96" y="15"/>
                  </a:lnTo>
                  <a:lnTo>
                    <a:pt x="99" y="18"/>
                  </a:lnTo>
                  <a:lnTo>
                    <a:pt x="102" y="19"/>
                  </a:lnTo>
                  <a:lnTo>
                    <a:pt x="106" y="21"/>
                  </a:lnTo>
                  <a:lnTo>
                    <a:pt x="110" y="22"/>
                  </a:lnTo>
                  <a:lnTo>
                    <a:pt x="114" y="23"/>
                  </a:lnTo>
                  <a:lnTo>
                    <a:pt x="119" y="25"/>
                  </a:lnTo>
                  <a:lnTo>
                    <a:pt x="125" y="26"/>
                  </a:lnTo>
                  <a:lnTo>
                    <a:pt x="132" y="27"/>
                  </a:lnTo>
                  <a:lnTo>
                    <a:pt x="139" y="29"/>
                  </a:lnTo>
                  <a:lnTo>
                    <a:pt x="144" y="31"/>
                  </a:lnTo>
                  <a:lnTo>
                    <a:pt x="149" y="32"/>
                  </a:lnTo>
                  <a:lnTo>
                    <a:pt x="153" y="34"/>
                  </a:lnTo>
                  <a:lnTo>
                    <a:pt x="158" y="37"/>
                  </a:lnTo>
                  <a:lnTo>
                    <a:pt x="162" y="40"/>
                  </a:lnTo>
                  <a:lnTo>
                    <a:pt x="165" y="44"/>
                  </a:lnTo>
                  <a:lnTo>
                    <a:pt x="168" y="47"/>
                  </a:lnTo>
                  <a:lnTo>
                    <a:pt x="169" y="52"/>
                  </a:lnTo>
                  <a:lnTo>
                    <a:pt x="171" y="56"/>
                  </a:lnTo>
                  <a:lnTo>
                    <a:pt x="171" y="61"/>
                  </a:lnTo>
                  <a:lnTo>
                    <a:pt x="171" y="66"/>
                  </a:lnTo>
                  <a:lnTo>
                    <a:pt x="169" y="71"/>
                  </a:lnTo>
                  <a:lnTo>
                    <a:pt x="168" y="75"/>
                  </a:lnTo>
                  <a:lnTo>
                    <a:pt x="165" y="79"/>
                  </a:lnTo>
                  <a:lnTo>
                    <a:pt x="163" y="82"/>
                  </a:lnTo>
                  <a:lnTo>
                    <a:pt x="159" y="85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2"/>
                  </a:lnTo>
                  <a:lnTo>
                    <a:pt x="143" y="93"/>
                  </a:lnTo>
                  <a:lnTo>
                    <a:pt x="138" y="94"/>
                  </a:lnTo>
                  <a:lnTo>
                    <a:pt x="133" y="94"/>
                  </a:lnTo>
                  <a:lnTo>
                    <a:pt x="128" y="94"/>
                  </a:lnTo>
                  <a:lnTo>
                    <a:pt x="126" y="94"/>
                  </a:lnTo>
                  <a:lnTo>
                    <a:pt x="123" y="93"/>
                  </a:lnTo>
                  <a:lnTo>
                    <a:pt x="121" y="93"/>
                  </a:lnTo>
                  <a:lnTo>
                    <a:pt x="119" y="92"/>
                  </a:lnTo>
                  <a:lnTo>
                    <a:pt x="116" y="91"/>
                  </a:lnTo>
                  <a:lnTo>
                    <a:pt x="114" y="90"/>
                  </a:lnTo>
                  <a:lnTo>
                    <a:pt x="111" y="88"/>
                  </a:lnTo>
                  <a:lnTo>
                    <a:pt x="107" y="86"/>
                  </a:lnTo>
                  <a:lnTo>
                    <a:pt x="104" y="83"/>
                  </a:lnTo>
                  <a:lnTo>
                    <a:pt x="99" y="80"/>
                  </a:lnTo>
                  <a:lnTo>
                    <a:pt x="99" y="81"/>
                  </a:lnTo>
                  <a:lnTo>
                    <a:pt x="102" y="87"/>
                  </a:lnTo>
                  <a:lnTo>
                    <a:pt x="107" y="93"/>
                  </a:lnTo>
                  <a:lnTo>
                    <a:pt x="111" y="98"/>
                  </a:lnTo>
                  <a:lnTo>
                    <a:pt x="117" y="101"/>
                  </a:lnTo>
                  <a:lnTo>
                    <a:pt x="122" y="104"/>
                  </a:lnTo>
                  <a:lnTo>
                    <a:pt x="128" y="107"/>
                  </a:lnTo>
                  <a:lnTo>
                    <a:pt x="129" y="108"/>
                  </a:lnTo>
                  <a:lnTo>
                    <a:pt x="129" y="109"/>
                  </a:lnTo>
                  <a:lnTo>
                    <a:pt x="128" y="109"/>
                  </a:lnTo>
                  <a:lnTo>
                    <a:pt x="42" y="109"/>
                  </a:lnTo>
                  <a:lnTo>
                    <a:pt x="42" y="108"/>
                  </a:lnTo>
                  <a:lnTo>
                    <a:pt x="43" y="107"/>
                  </a:lnTo>
                  <a:lnTo>
                    <a:pt x="49" y="104"/>
                  </a:lnTo>
                  <a:lnTo>
                    <a:pt x="54" y="101"/>
                  </a:lnTo>
                  <a:lnTo>
                    <a:pt x="59" y="98"/>
                  </a:lnTo>
                  <a:lnTo>
                    <a:pt x="64" y="93"/>
                  </a:lnTo>
                  <a:lnTo>
                    <a:pt x="68" y="87"/>
                  </a:lnTo>
                  <a:lnTo>
                    <a:pt x="72" y="81"/>
                  </a:lnTo>
                  <a:lnTo>
                    <a:pt x="72" y="80"/>
                  </a:lnTo>
                  <a:lnTo>
                    <a:pt x="71" y="80"/>
                  </a:lnTo>
                  <a:lnTo>
                    <a:pt x="67" y="83"/>
                  </a:lnTo>
                  <a:lnTo>
                    <a:pt x="63" y="86"/>
                  </a:lnTo>
                  <a:lnTo>
                    <a:pt x="60" y="88"/>
                  </a:lnTo>
                  <a:lnTo>
                    <a:pt x="57" y="90"/>
                  </a:lnTo>
                  <a:lnTo>
                    <a:pt x="54" y="91"/>
                  </a:lnTo>
                  <a:lnTo>
                    <a:pt x="52" y="92"/>
                  </a:lnTo>
                  <a:lnTo>
                    <a:pt x="50" y="93"/>
                  </a:lnTo>
                  <a:lnTo>
                    <a:pt x="47" y="93"/>
                  </a:lnTo>
                  <a:lnTo>
                    <a:pt x="45" y="94"/>
                  </a:lnTo>
                  <a:lnTo>
                    <a:pt x="43" y="94"/>
                  </a:lnTo>
                  <a:lnTo>
                    <a:pt x="36" y="94"/>
                  </a:lnTo>
                  <a:lnTo>
                    <a:pt x="29" y="94"/>
                  </a:lnTo>
                  <a:lnTo>
                    <a:pt x="23" y="92"/>
                  </a:lnTo>
                  <a:lnTo>
                    <a:pt x="19" y="90"/>
                  </a:lnTo>
                  <a:lnTo>
                    <a:pt x="15" y="88"/>
                  </a:lnTo>
                  <a:lnTo>
                    <a:pt x="11" y="85"/>
                  </a:lnTo>
                  <a:lnTo>
                    <a:pt x="8" y="82"/>
                  </a:lnTo>
                  <a:lnTo>
                    <a:pt x="5" y="79"/>
                  </a:lnTo>
                  <a:lnTo>
                    <a:pt x="3" y="75"/>
                  </a:lnTo>
                  <a:lnTo>
                    <a:pt x="1" y="71"/>
                  </a:lnTo>
                  <a:lnTo>
                    <a:pt x="0" y="66"/>
                  </a:lnTo>
                  <a:lnTo>
                    <a:pt x="0" y="61"/>
                  </a:lnTo>
                  <a:lnTo>
                    <a:pt x="0" y="56"/>
                  </a:lnTo>
                  <a:lnTo>
                    <a:pt x="1" y="52"/>
                  </a:lnTo>
                  <a:lnTo>
                    <a:pt x="3" y="47"/>
                  </a:lnTo>
                  <a:lnTo>
                    <a:pt x="6" y="44"/>
                  </a:lnTo>
                  <a:lnTo>
                    <a:pt x="9" y="40"/>
                  </a:lnTo>
                  <a:lnTo>
                    <a:pt x="13" y="37"/>
                  </a:lnTo>
                  <a:lnTo>
                    <a:pt x="17" y="34"/>
                  </a:lnTo>
                  <a:lnTo>
                    <a:pt x="22" y="32"/>
                  </a:lnTo>
                  <a:lnTo>
                    <a:pt x="32" y="29"/>
                  </a:lnTo>
                  <a:lnTo>
                    <a:pt x="39" y="27"/>
                  </a:lnTo>
                  <a:lnTo>
                    <a:pt x="46" y="26"/>
                  </a:lnTo>
                  <a:lnTo>
                    <a:pt x="45" y="26"/>
                  </a:lnTo>
                  <a:lnTo>
                    <a:pt x="51" y="25"/>
                  </a:lnTo>
                  <a:lnTo>
                    <a:pt x="57" y="23"/>
                  </a:lnTo>
                  <a:lnTo>
                    <a:pt x="61" y="22"/>
                  </a:lnTo>
                  <a:lnTo>
                    <a:pt x="65" y="21"/>
                  </a:lnTo>
                  <a:lnTo>
                    <a:pt x="69" y="19"/>
                  </a:lnTo>
                  <a:lnTo>
                    <a:pt x="72" y="18"/>
                  </a:lnTo>
                  <a:lnTo>
                    <a:pt x="74" y="15"/>
                  </a:lnTo>
                  <a:lnTo>
                    <a:pt x="77" y="13"/>
                  </a:lnTo>
                  <a:lnTo>
                    <a:pt x="80" y="9"/>
                  </a:lnTo>
                  <a:lnTo>
                    <a:pt x="83" y="5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30" name="Freeform 10"/>
            <p:cNvSpPr>
              <a:spLocks/>
            </p:cNvSpPr>
            <p:nvPr userDrawn="1"/>
          </p:nvSpPr>
          <p:spPr bwMode="auto">
            <a:xfrm>
              <a:off x="927007" y="5397051"/>
              <a:ext cx="69542" cy="98535"/>
            </a:xfrm>
            <a:custGeom>
              <a:avLst/>
              <a:gdLst>
                <a:gd name="T0" fmla="*/ 2147483647 w 44"/>
                <a:gd name="T1" fmla="*/ 0 h 62"/>
                <a:gd name="T2" fmla="*/ 2147483647 w 44"/>
                <a:gd name="T3" fmla="*/ 2147483647 h 62"/>
                <a:gd name="T4" fmla="*/ 2147483647 w 44"/>
                <a:gd name="T5" fmla="*/ 2147483647 h 62"/>
                <a:gd name="T6" fmla="*/ 2147483647 w 44"/>
                <a:gd name="T7" fmla="*/ 2147483647 h 62"/>
                <a:gd name="T8" fmla="*/ 2147483647 w 44"/>
                <a:gd name="T9" fmla="*/ 2147483647 h 62"/>
                <a:gd name="T10" fmla="*/ 2147483647 w 44"/>
                <a:gd name="T11" fmla="*/ 2147483647 h 62"/>
                <a:gd name="T12" fmla="*/ 2147483647 w 44"/>
                <a:gd name="T13" fmla="*/ 2147483647 h 62"/>
                <a:gd name="T14" fmla="*/ 2147483647 w 44"/>
                <a:gd name="T15" fmla="*/ 2147483647 h 62"/>
                <a:gd name="T16" fmla="*/ 2147483647 w 44"/>
                <a:gd name="T17" fmla="*/ 2147483647 h 62"/>
                <a:gd name="T18" fmla="*/ 2147483647 w 44"/>
                <a:gd name="T19" fmla="*/ 2147483647 h 62"/>
                <a:gd name="T20" fmla="*/ 2147483647 w 44"/>
                <a:gd name="T21" fmla="*/ 2147483647 h 62"/>
                <a:gd name="T22" fmla="*/ 2147483647 w 44"/>
                <a:gd name="T23" fmla="*/ 2147483647 h 62"/>
                <a:gd name="T24" fmla="*/ 2147483647 w 44"/>
                <a:gd name="T25" fmla="*/ 2147483647 h 62"/>
                <a:gd name="T26" fmla="*/ 2147483647 w 44"/>
                <a:gd name="T27" fmla="*/ 2147483647 h 62"/>
                <a:gd name="T28" fmla="*/ 2147483647 w 44"/>
                <a:gd name="T29" fmla="*/ 2147483647 h 62"/>
                <a:gd name="T30" fmla="*/ 2147483647 w 44"/>
                <a:gd name="T31" fmla="*/ 2147483647 h 62"/>
                <a:gd name="T32" fmla="*/ 2147483647 w 44"/>
                <a:gd name="T33" fmla="*/ 2147483647 h 62"/>
                <a:gd name="T34" fmla="*/ 2147483647 w 44"/>
                <a:gd name="T35" fmla="*/ 2147483647 h 62"/>
                <a:gd name="T36" fmla="*/ 2147483647 w 44"/>
                <a:gd name="T37" fmla="*/ 2147483647 h 62"/>
                <a:gd name="T38" fmla="*/ 2147483647 w 44"/>
                <a:gd name="T39" fmla="*/ 2147483647 h 62"/>
                <a:gd name="T40" fmla="*/ 2147483647 w 44"/>
                <a:gd name="T41" fmla="*/ 2147483647 h 62"/>
                <a:gd name="T42" fmla="*/ 2147483647 w 44"/>
                <a:gd name="T43" fmla="*/ 2147483647 h 62"/>
                <a:gd name="T44" fmla="*/ 2147483647 w 44"/>
                <a:gd name="T45" fmla="*/ 2147483647 h 62"/>
                <a:gd name="T46" fmla="*/ 2147483647 w 44"/>
                <a:gd name="T47" fmla="*/ 2147483647 h 62"/>
                <a:gd name="T48" fmla="*/ 2147483647 w 44"/>
                <a:gd name="T49" fmla="*/ 2147483647 h 62"/>
                <a:gd name="T50" fmla="*/ 0 w 44"/>
                <a:gd name="T51" fmla="*/ 2147483647 h 62"/>
                <a:gd name="T52" fmla="*/ 2147483647 w 44"/>
                <a:gd name="T53" fmla="*/ 2147483647 h 62"/>
                <a:gd name="T54" fmla="*/ 2147483647 w 44"/>
                <a:gd name="T55" fmla="*/ 2147483647 h 62"/>
                <a:gd name="T56" fmla="*/ 2147483647 w 44"/>
                <a:gd name="T57" fmla="*/ 2147483647 h 62"/>
                <a:gd name="T58" fmla="*/ 2147483647 w 44"/>
                <a:gd name="T59" fmla="*/ 2147483647 h 62"/>
                <a:gd name="T60" fmla="*/ 2147483647 w 44"/>
                <a:gd name="T61" fmla="*/ 2147483647 h 62"/>
                <a:gd name="T62" fmla="*/ 2147483647 w 44"/>
                <a:gd name="T63" fmla="*/ 2147483647 h 62"/>
                <a:gd name="T64" fmla="*/ 2147483647 w 44"/>
                <a:gd name="T65" fmla="*/ 2147483647 h 62"/>
                <a:gd name="T66" fmla="*/ 2147483647 w 44"/>
                <a:gd name="T67" fmla="*/ 2147483647 h 62"/>
                <a:gd name="T68" fmla="*/ 2147483647 w 44"/>
                <a:gd name="T69" fmla="*/ 2147483647 h 62"/>
                <a:gd name="T70" fmla="*/ 2147483647 w 44"/>
                <a:gd name="T71" fmla="*/ 2147483647 h 62"/>
                <a:gd name="T72" fmla="*/ 2147483647 w 44"/>
                <a:gd name="T73" fmla="*/ 2147483647 h 62"/>
                <a:gd name="T74" fmla="*/ 2147483647 w 44"/>
                <a:gd name="T75" fmla="*/ 2147483647 h 62"/>
                <a:gd name="T76" fmla="*/ 2147483647 w 44"/>
                <a:gd name="T77" fmla="*/ 2147483647 h 62"/>
                <a:gd name="T78" fmla="*/ 0 w 44"/>
                <a:gd name="T79" fmla="*/ 2147483647 h 62"/>
                <a:gd name="T80" fmla="*/ 2147483647 w 44"/>
                <a:gd name="T81" fmla="*/ 2147483647 h 62"/>
                <a:gd name="T82" fmla="*/ 2147483647 w 44"/>
                <a:gd name="T83" fmla="*/ 2147483647 h 62"/>
                <a:gd name="T84" fmla="*/ 2147483647 w 44"/>
                <a:gd name="T85" fmla="*/ 2147483647 h 62"/>
                <a:gd name="T86" fmla="*/ 2147483647 w 44"/>
                <a:gd name="T87" fmla="*/ 0 h 62"/>
                <a:gd name="T88" fmla="*/ 2147483647 w 44"/>
                <a:gd name="T89" fmla="*/ 0 h 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4" h="62">
                  <a:moveTo>
                    <a:pt x="23" y="0"/>
                  </a:moveTo>
                  <a:lnTo>
                    <a:pt x="27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41" y="3"/>
                  </a:lnTo>
                  <a:lnTo>
                    <a:pt x="41" y="16"/>
                  </a:lnTo>
                  <a:lnTo>
                    <a:pt x="35" y="16"/>
                  </a:lnTo>
                  <a:lnTo>
                    <a:pt x="34" y="13"/>
                  </a:lnTo>
                  <a:lnTo>
                    <a:pt x="34" y="10"/>
                  </a:lnTo>
                  <a:lnTo>
                    <a:pt x="33" y="8"/>
                  </a:lnTo>
                  <a:lnTo>
                    <a:pt x="31" y="6"/>
                  </a:lnTo>
                  <a:lnTo>
                    <a:pt x="29" y="5"/>
                  </a:lnTo>
                  <a:lnTo>
                    <a:pt x="27" y="4"/>
                  </a:lnTo>
                  <a:lnTo>
                    <a:pt x="24" y="3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6" y="5"/>
                  </a:lnTo>
                  <a:lnTo>
                    <a:pt x="15" y="7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2" y="14"/>
                  </a:lnTo>
                  <a:lnTo>
                    <a:pt x="13" y="16"/>
                  </a:lnTo>
                  <a:lnTo>
                    <a:pt x="14" y="18"/>
                  </a:lnTo>
                  <a:lnTo>
                    <a:pt x="15" y="20"/>
                  </a:lnTo>
                  <a:lnTo>
                    <a:pt x="17" y="22"/>
                  </a:lnTo>
                  <a:lnTo>
                    <a:pt x="22" y="24"/>
                  </a:lnTo>
                  <a:lnTo>
                    <a:pt x="24" y="24"/>
                  </a:lnTo>
                  <a:lnTo>
                    <a:pt x="27" y="25"/>
                  </a:lnTo>
                  <a:lnTo>
                    <a:pt x="29" y="25"/>
                  </a:lnTo>
                  <a:lnTo>
                    <a:pt x="32" y="26"/>
                  </a:lnTo>
                  <a:lnTo>
                    <a:pt x="35" y="28"/>
                  </a:lnTo>
                  <a:lnTo>
                    <a:pt x="38" y="29"/>
                  </a:lnTo>
                  <a:lnTo>
                    <a:pt x="40" y="31"/>
                  </a:lnTo>
                  <a:lnTo>
                    <a:pt x="41" y="33"/>
                  </a:lnTo>
                  <a:lnTo>
                    <a:pt x="43" y="36"/>
                  </a:lnTo>
                  <a:lnTo>
                    <a:pt x="44" y="39"/>
                  </a:lnTo>
                  <a:lnTo>
                    <a:pt x="44" y="42"/>
                  </a:lnTo>
                  <a:lnTo>
                    <a:pt x="43" y="47"/>
                  </a:lnTo>
                  <a:lnTo>
                    <a:pt x="42" y="50"/>
                  </a:lnTo>
                  <a:lnTo>
                    <a:pt x="41" y="53"/>
                  </a:lnTo>
                  <a:lnTo>
                    <a:pt x="38" y="56"/>
                  </a:lnTo>
                  <a:lnTo>
                    <a:pt x="36" y="58"/>
                  </a:lnTo>
                  <a:lnTo>
                    <a:pt x="33" y="59"/>
                  </a:lnTo>
                  <a:lnTo>
                    <a:pt x="30" y="60"/>
                  </a:lnTo>
                  <a:lnTo>
                    <a:pt x="26" y="61"/>
                  </a:lnTo>
                  <a:lnTo>
                    <a:pt x="23" y="62"/>
                  </a:lnTo>
                  <a:lnTo>
                    <a:pt x="19" y="62"/>
                  </a:lnTo>
                  <a:lnTo>
                    <a:pt x="14" y="62"/>
                  </a:lnTo>
                  <a:lnTo>
                    <a:pt x="10" y="61"/>
                  </a:lnTo>
                  <a:lnTo>
                    <a:pt x="5" y="60"/>
                  </a:lnTo>
                  <a:lnTo>
                    <a:pt x="0" y="59"/>
                  </a:lnTo>
                  <a:lnTo>
                    <a:pt x="0" y="44"/>
                  </a:lnTo>
                  <a:lnTo>
                    <a:pt x="7" y="44"/>
                  </a:lnTo>
                  <a:lnTo>
                    <a:pt x="7" y="47"/>
                  </a:lnTo>
                  <a:lnTo>
                    <a:pt x="8" y="50"/>
                  </a:lnTo>
                  <a:lnTo>
                    <a:pt x="9" y="52"/>
                  </a:lnTo>
                  <a:lnTo>
                    <a:pt x="10" y="55"/>
                  </a:lnTo>
                  <a:lnTo>
                    <a:pt x="11" y="56"/>
                  </a:lnTo>
                  <a:lnTo>
                    <a:pt x="14" y="57"/>
                  </a:lnTo>
                  <a:lnTo>
                    <a:pt x="16" y="58"/>
                  </a:lnTo>
                  <a:lnTo>
                    <a:pt x="20" y="58"/>
                  </a:lnTo>
                  <a:lnTo>
                    <a:pt x="23" y="58"/>
                  </a:lnTo>
                  <a:lnTo>
                    <a:pt x="26" y="57"/>
                  </a:lnTo>
                  <a:lnTo>
                    <a:pt x="28" y="55"/>
                  </a:lnTo>
                  <a:lnTo>
                    <a:pt x="30" y="53"/>
                  </a:lnTo>
                  <a:lnTo>
                    <a:pt x="31" y="50"/>
                  </a:lnTo>
                  <a:lnTo>
                    <a:pt x="31" y="47"/>
                  </a:lnTo>
                  <a:lnTo>
                    <a:pt x="31" y="44"/>
                  </a:lnTo>
                  <a:lnTo>
                    <a:pt x="30" y="41"/>
                  </a:lnTo>
                  <a:lnTo>
                    <a:pt x="28" y="39"/>
                  </a:lnTo>
                  <a:lnTo>
                    <a:pt x="25" y="37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0" y="32"/>
                  </a:lnTo>
                  <a:lnTo>
                    <a:pt x="8" y="31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2" y="24"/>
                  </a:lnTo>
                  <a:lnTo>
                    <a:pt x="1" y="21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2" y="11"/>
                  </a:lnTo>
                  <a:lnTo>
                    <a:pt x="3" y="8"/>
                  </a:lnTo>
                  <a:lnTo>
                    <a:pt x="5" y="5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31" name="Freeform 11"/>
            <p:cNvSpPr>
              <a:spLocks/>
            </p:cNvSpPr>
            <p:nvPr userDrawn="1"/>
          </p:nvSpPr>
          <p:spPr bwMode="auto">
            <a:xfrm>
              <a:off x="1102253" y="5412318"/>
              <a:ext cx="79278" cy="83269"/>
            </a:xfrm>
            <a:custGeom>
              <a:avLst/>
              <a:gdLst>
                <a:gd name="T0" fmla="*/ 2147483647 w 50"/>
                <a:gd name="T1" fmla="*/ 2147483647 h 53"/>
                <a:gd name="T2" fmla="*/ 2147483647 w 50"/>
                <a:gd name="T3" fmla="*/ 2147483647 h 53"/>
                <a:gd name="T4" fmla="*/ 2147483647 w 50"/>
                <a:gd name="T5" fmla="*/ 2147483647 h 53"/>
                <a:gd name="T6" fmla="*/ 2147483647 w 50"/>
                <a:gd name="T7" fmla="*/ 2147483647 h 53"/>
                <a:gd name="T8" fmla="*/ 2147483647 w 50"/>
                <a:gd name="T9" fmla="*/ 2147483647 h 53"/>
                <a:gd name="T10" fmla="*/ 2147483647 w 50"/>
                <a:gd name="T11" fmla="*/ 2147483647 h 53"/>
                <a:gd name="T12" fmla="*/ 2147483647 w 50"/>
                <a:gd name="T13" fmla="*/ 2147483647 h 53"/>
                <a:gd name="T14" fmla="*/ 2147483647 w 50"/>
                <a:gd name="T15" fmla="*/ 2147483647 h 53"/>
                <a:gd name="T16" fmla="*/ 2147483647 w 50"/>
                <a:gd name="T17" fmla="*/ 2147483647 h 53"/>
                <a:gd name="T18" fmla="*/ 2147483647 w 50"/>
                <a:gd name="T19" fmla="*/ 2147483647 h 53"/>
                <a:gd name="T20" fmla="*/ 2147483647 w 50"/>
                <a:gd name="T21" fmla="*/ 2147483647 h 53"/>
                <a:gd name="T22" fmla="*/ 2147483647 w 50"/>
                <a:gd name="T23" fmla="*/ 2147483647 h 53"/>
                <a:gd name="T24" fmla="*/ 2147483647 w 50"/>
                <a:gd name="T25" fmla="*/ 2147483647 h 53"/>
                <a:gd name="T26" fmla="*/ 2147483647 w 50"/>
                <a:gd name="T27" fmla="*/ 2147483647 h 53"/>
                <a:gd name="T28" fmla="*/ 2147483647 w 50"/>
                <a:gd name="T29" fmla="*/ 2147483647 h 53"/>
                <a:gd name="T30" fmla="*/ 2147483647 w 50"/>
                <a:gd name="T31" fmla="*/ 2147483647 h 53"/>
                <a:gd name="T32" fmla="*/ 2147483647 w 50"/>
                <a:gd name="T33" fmla="*/ 2147483647 h 53"/>
                <a:gd name="T34" fmla="*/ 2147483647 w 50"/>
                <a:gd name="T35" fmla="*/ 2147483647 h 53"/>
                <a:gd name="T36" fmla="*/ 2147483647 w 50"/>
                <a:gd name="T37" fmla="*/ 2147483647 h 53"/>
                <a:gd name="T38" fmla="*/ 2147483647 w 50"/>
                <a:gd name="T39" fmla="*/ 2147483647 h 53"/>
                <a:gd name="T40" fmla="*/ 2147483647 w 50"/>
                <a:gd name="T41" fmla="*/ 2147483647 h 53"/>
                <a:gd name="T42" fmla="*/ 2147483647 w 50"/>
                <a:gd name="T43" fmla="*/ 2147483647 h 53"/>
                <a:gd name="T44" fmla="*/ 2147483647 w 50"/>
                <a:gd name="T45" fmla="*/ 2147483647 h 53"/>
                <a:gd name="T46" fmla="*/ 2147483647 w 50"/>
                <a:gd name="T47" fmla="*/ 2147483647 h 53"/>
                <a:gd name="T48" fmla="*/ 2147483647 w 50"/>
                <a:gd name="T49" fmla="*/ 2147483647 h 53"/>
                <a:gd name="T50" fmla="*/ 2147483647 w 50"/>
                <a:gd name="T51" fmla="*/ 2147483647 h 53"/>
                <a:gd name="T52" fmla="*/ 2147483647 w 50"/>
                <a:gd name="T53" fmla="*/ 2147483647 h 53"/>
                <a:gd name="T54" fmla="*/ 2147483647 w 50"/>
                <a:gd name="T55" fmla="*/ 2147483647 h 53"/>
                <a:gd name="T56" fmla="*/ 2147483647 w 50"/>
                <a:gd name="T57" fmla="*/ 2147483647 h 53"/>
                <a:gd name="T58" fmla="*/ 2147483647 w 50"/>
                <a:gd name="T59" fmla="*/ 2147483647 h 53"/>
                <a:gd name="T60" fmla="*/ 2147483647 w 50"/>
                <a:gd name="T61" fmla="*/ 2147483647 h 53"/>
                <a:gd name="T62" fmla="*/ 2147483647 w 50"/>
                <a:gd name="T63" fmla="*/ 2147483647 h 53"/>
                <a:gd name="T64" fmla="*/ 2147483647 w 50"/>
                <a:gd name="T65" fmla="*/ 2147483647 h 53"/>
                <a:gd name="T66" fmla="*/ 2147483647 w 50"/>
                <a:gd name="T67" fmla="*/ 2147483647 h 53"/>
                <a:gd name="T68" fmla="*/ 2147483647 w 50"/>
                <a:gd name="T69" fmla="*/ 2147483647 h 53"/>
                <a:gd name="T70" fmla="*/ 0 w 50"/>
                <a:gd name="T71" fmla="*/ 2147483647 h 53"/>
                <a:gd name="T72" fmla="*/ 2147483647 w 50"/>
                <a:gd name="T73" fmla="*/ 2147483647 h 53"/>
                <a:gd name="T74" fmla="*/ 2147483647 w 50"/>
                <a:gd name="T75" fmla="*/ 2147483647 h 53"/>
                <a:gd name="T76" fmla="*/ 2147483647 w 50"/>
                <a:gd name="T77" fmla="*/ 2147483647 h 53"/>
                <a:gd name="T78" fmla="*/ 2147483647 w 50"/>
                <a:gd name="T79" fmla="*/ 2147483647 h 5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0" h="53">
                  <a:moveTo>
                    <a:pt x="26" y="0"/>
                  </a:moveTo>
                  <a:lnTo>
                    <a:pt x="31" y="1"/>
                  </a:lnTo>
                  <a:lnTo>
                    <a:pt x="35" y="1"/>
                  </a:lnTo>
                  <a:lnTo>
                    <a:pt x="39" y="2"/>
                  </a:lnTo>
                  <a:lnTo>
                    <a:pt x="44" y="3"/>
                  </a:lnTo>
                  <a:lnTo>
                    <a:pt x="44" y="15"/>
                  </a:lnTo>
                  <a:lnTo>
                    <a:pt x="39" y="15"/>
                  </a:lnTo>
                  <a:lnTo>
                    <a:pt x="38" y="12"/>
                  </a:lnTo>
                  <a:lnTo>
                    <a:pt x="37" y="9"/>
                  </a:lnTo>
                  <a:lnTo>
                    <a:pt x="37" y="7"/>
                  </a:lnTo>
                  <a:lnTo>
                    <a:pt x="35" y="5"/>
                  </a:lnTo>
                  <a:lnTo>
                    <a:pt x="33" y="4"/>
                  </a:lnTo>
                  <a:lnTo>
                    <a:pt x="30" y="4"/>
                  </a:lnTo>
                  <a:lnTo>
                    <a:pt x="26" y="4"/>
                  </a:lnTo>
                  <a:lnTo>
                    <a:pt x="23" y="4"/>
                  </a:lnTo>
                  <a:lnTo>
                    <a:pt x="20" y="5"/>
                  </a:lnTo>
                  <a:lnTo>
                    <a:pt x="18" y="6"/>
                  </a:lnTo>
                  <a:lnTo>
                    <a:pt x="16" y="8"/>
                  </a:lnTo>
                  <a:lnTo>
                    <a:pt x="15" y="10"/>
                  </a:lnTo>
                  <a:lnTo>
                    <a:pt x="13" y="13"/>
                  </a:lnTo>
                  <a:lnTo>
                    <a:pt x="13" y="15"/>
                  </a:lnTo>
                  <a:lnTo>
                    <a:pt x="12" y="18"/>
                  </a:lnTo>
                  <a:lnTo>
                    <a:pt x="12" y="21"/>
                  </a:lnTo>
                  <a:lnTo>
                    <a:pt x="12" y="25"/>
                  </a:lnTo>
                  <a:lnTo>
                    <a:pt x="12" y="31"/>
                  </a:lnTo>
                  <a:lnTo>
                    <a:pt x="12" y="34"/>
                  </a:lnTo>
                  <a:lnTo>
                    <a:pt x="12" y="37"/>
                  </a:lnTo>
                  <a:lnTo>
                    <a:pt x="13" y="40"/>
                  </a:lnTo>
                  <a:lnTo>
                    <a:pt x="14" y="42"/>
                  </a:lnTo>
                  <a:lnTo>
                    <a:pt x="16" y="45"/>
                  </a:lnTo>
                  <a:lnTo>
                    <a:pt x="17" y="47"/>
                  </a:lnTo>
                  <a:lnTo>
                    <a:pt x="20" y="48"/>
                  </a:lnTo>
                  <a:lnTo>
                    <a:pt x="22" y="49"/>
                  </a:lnTo>
                  <a:lnTo>
                    <a:pt x="26" y="50"/>
                  </a:lnTo>
                  <a:lnTo>
                    <a:pt x="28" y="49"/>
                  </a:lnTo>
                  <a:lnTo>
                    <a:pt x="30" y="49"/>
                  </a:lnTo>
                  <a:lnTo>
                    <a:pt x="32" y="48"/>
                  </a:lnTo>
                  <a:lnTo>
                    <a:pt x="34" y="46"/>
                  </a:lnTo>
                  <a:lnTo>
                    <a:pt x="35" y="46"/>
                  </a:lnTo>
                  <a:lnTo>
                    <a:pt x="35" y="45"/>
                  </a:lnTo>
                  <a:lnTo>
                    <a:pt x="35" y="35"/>
                  </a:lnTo>
                  <a:lnTo>
                    <a:pt x="35" y="34"/>
                  </a:lnTo>
                  <a:lnTo>
                    <a:pt x="34" y="33"/>
                  </a:lnTo>
                  <a:lnTo>
                    <a:pt x="33" y="32"/>
                  </a:lnTo>
                  <a:lnTo>
                    <a:pt x="32" y="32"/>
                  </a:lnTo>
                  <a:lnTo>
                    <a:pt x="26" y="32"/>
                  </a:lnTo>
                  <a:lnTo>
                    <a:pt x="26" y="29"/>
                  </a:lnTo>
                  <a:lnTo>
                    <a:pt x="31" y="29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32"/>
                  </a:lnTo>
                  <a:lnTo>
                    <a:pt x="48" y="32"/>
                  </a:lnTo>
                  <a:lnTo>
                    <a:pt x="46" y="33"/>
                  </a:lnTo>
                  <a:lnTo>
                    <a:pt x="45" y="34"/>
                  </a:lnTo>
                  <a:lnTo>
                    <a:pt x="45" y="49"/>
                  </a:lnTo>
                  <a:lnTo>
                    <a:pt x="41" y="50"/>
                  </a:lnTo>
                  <a:lnTo>
                    <a:pt x="38" y="51"/>
                  </a:lnTo>
                  <a:lnTo>
                    <a:pt x="34" y="51"/>
                  </a:lnTo>
                  <a:lnTo>
                    <a:pt x="31" y="52"/>
                  </a:lnTo>
                  <a:lnTo>
                    <a:pt x="27" y="53"/>
                  </a:lnTo>
                  <a:lnTo>
                    <a:pt x="24" y="53"/>
                  </a:lnTo>
                  <a:lnTo>
                    <a:pt x="19" y="52"/>
                  </a:lnTo>
                  <a:lnTo>
                    <a:pt x="15" y="51"/>
                  </a:lnTo>
                  <a:lnTo>
                    <a:pt x="11" y="50"/>
                  </a:lnTo>
                  <a:lnTo>
                    <a:pt x="8" y="48"/>
                  </a:lnTo>
                  <a:lnTo>
                    <a:pt x="5" y="45"/>
                  </a:lnTo>
                  <a:lnTo>
                    <a:pt x="3" y="41"/>
                  </a:lnTo>
                  <a:lnTo>
                    <a:pt x="1" y="37"/>
                  </a:lnTo>
                  <a:lnTo>
                    <a:pt x="1" y="33"/>
                  </a:lnTo>
                  <a:lnTo>
                    <a:pt x="0" y="28"/>
                  </a:lnTo>
                  <a:lnTo>
                    <a:pt x="1" y="22"/>
                  </a:lnTo>
                  <a:lnTo>
                    <a:pt x="1" y="16"/>
                  </a:lnTo>
                  <a:lnTo>
                    <a:pt x="3" y="12"/>
                  </a:lnTo>
                  <a:lnTo>
                    <a:pt x="5" y="8"/>
                  </a:lnTo>
                  <a:lnTo>
                    <a:pt x="8" y="5"/>
                  </a:lnTo>
                  <a:lnTo>
                    <a:pt x="11" y="3"/>
                  </a:lnTo>
                  <a:lnTo>
                    <a:pt x="16" y="2"/>
                  </a:lnTo>
                  <a:lnTo>
                    <a:pt x="21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32" name="Freeform 12"/>
            <p:cNvSpPr>
              <a:spLocks/>
            </p:cNvSpPr>
            <p:nvPr userDrawn="1"/>
          </p:nvSpPr>
          <p:spPr bwMode="auto">
            <a:xfrm>
              <a:off x="1191267" y="5413705"/>
              <a:ext cx="59807" cy="80493"/>
            </a:xfrm>
            <a:custGeom>
              <a:avLst/>
              <a:gdLst>
                <a:gd name="T0" fmla="*/ 0 w 38"/>
                <a:gd name="T1" fmla="*/ 0 h 51"/>
                <a:gd name="T2" fmla="*/ 2147483647 w 38"/>
                <a:gd name="T3" fmla="*/ 0 h 51"/>
                <a:gd name="T4" fmla="*/ 2147483647 w 38"/>
                <a:gd name="T5" fmla="*/ 2147483647 h 51"/>
                <a:gd name="T6" fmla="*/ 2147483647 w 38"/>
                <a:gd name="T7" fmla="*/ 2147483647 h 51"/>
                <a:gd name="T8" fmla="*/ 2147483647 w 38"/>
                <a:gd name="T9" fmla="*/ 2147483647 h 51"/>
                <a:gd name="T10" fmla="*/ 2147483647 w 38"/>
                <a:gd name="T11" fmla="*/ 2147483647 h 51"/>
                <a:gd name="T12" fmla="*/ 2147483647 w 38"/>
                <a:gd name="T13" fmla="*/ 2147483647 h 51"/>
                <a:gd name="T14" fmla="*/ 2147483647 w 38"/>
                <a:gd name="T15" fmla="*/ 2147483647 h 51"/>
                <a:gd name="T16" fmla="*/ 2147483647 w 38"/>
                <a:gd name="T17" fmla="*/ 2147483647 h 51"/>
                <a:gd name="T18" fmla="*/ 2147483647 w 38"/>
                <a:gd name="T19" fmla="*/ 2147483647 h 51"/>
                <a:gd name="T20" fmla="*/ 2147483647 w 38"/>
                <a:gd name="T21" fmla="*/ 2147483647 h 51"/>
                <a:gd name="T22" fmla="*/ 2147483647 w 38"/>
                <a:gd name="T23" fmla="*/ 2147483647 h 51"/>
                <a:gd name="T24" fmla="*/ 2147483647 w 38"/>
                <a:gd name="T25" fmla="*/ 2147483647 h 51"/>
                <a:gd name="T26" fmla="*/ 2147483647 w 38"/>
                <a:gd name="T27" fmla="*/ 2147483647 h 51"/>
                <a:gd name="T28" fmla="*/ 2147483647 w 38"/>
                <a:gd name="T29" fmla="*/ 2147483647 h 51"/>
                <a:gd name="T30" fmla="*/ 2147483647 w 38"/>
                <a:gd name="T31" fmla="*/ 2147483647 h 51"/>
                <a:gd name="T32" fmla="*/ 2147483647 w 38"/>
                <a:gd name="T33" fmla="*/ 2147483647 h 51"/>
                <a:gd name="T34" fmla="*/ 2147483647 w 38"/>
                <a:gd name="T35" fmla="*/ 2147483647 h 51"/>
                <a:gd name="T36" fmla="*/ 2147483647 w 38"/>
                <a:gd name="T37" fmla="*/ 2147483647 h 51"/>
                <a:gd name="T38" fmla="*/ 2147483647 w 38"/>
                <a:gd name="T39" fmla="*/ 2147483647 h 51"/>
                <a:gd name="T40" fmla="*/ 2147483647 w 38"/>
                <a:gd name="T41" fmla="*/ 2147483647 h 51"/>
                <a:gd name="T42" fmla="*/ 2147483647 w 38"/>
                <a:gd name="T43" fmla="*/ 2147483647 h 51"/>
                <a:gd name="T44" fmla="*/ 2147483647 w 38"/>
                <a:gd name="T45" fmla="*/ 2147483647 h 51"/>
                <a:gd name="T46" fmla="*/ 2147483647 w 38"/>
                <a:gd name="T47" fmla="*/ 2147483647 h 51"/>
                <a:gd name="T48" fmla="*/ 2147483647 w 38"/>
                <a:gd name="T49" fmla="*/ 2147483647 h 51"/>
                <a:gd name="T50" fmla="*/ 2147483647 w 38"/>
                <a:gd name="T51" fmla="*/ 2147483647 h 51"/>
                <a:gd name="T52" fmla="*/ 2147483647 w 38"/>
                <a:gd name="T53" fmla="*/ 2147483647 h 51"/>
                <a:gd name="T54" fmla="*/ 2147483647 w 38"/>
                <a:gd name="T55" fmla="*/ 2147483647 h 51"/>
                <a:gd name="T56" fmla="*/ 2147483647 w 38"/>
                <a:gd name="T57" fmla="*/ 2147483647 h 51"/>
                <a:gd name="T58" fmla="*/ 2147483647 w 38"/>
                <a:gd name="T59" fmla="*/ 2147483647 h 51"/>
                <a:gd name="T60" fmla="*/ 2147483647 w 38"/>
                <a:gd name="T61" fmla="*/ 2147483647 h 51"/>
                <a:gd name="T62" fmla="*/ 2147483647 w 38"/>
                <a:gd name="T63" fmla="*/ 2147483647 h 51"/>
                <a:gd name="T64" fmla="*/ 2147483647 w 38"/>
                <a:gd name="T65" fmla="*/ 2147483647 h 51"/>
                <a:gd name="T66" fmla="*/ 2147483647 w 38"/>
                <a:gd name="T67" fmla="*/ 2147483647 h 51"/>
                <a:gd name="T68" fmla="*/ 2147483647 w 38"/>
                <a:gd name="T69" fmla="*/ 2147483647 h 51"/>
                <a:gd name="T70" fmla="*/ 2147483647 w 38"/>
                <a:gd name="T71" fmla="*/ 2147483647 h 51"/>
                <a:gd name="T72" fmla="*/ 2147483647 w 38"/>
                <a:gd name="T73" fmla="*/ 2147483647 h 51"/>
                <a:gd name="T74" fmla="*/ 2147483647 w 38"/>
                <a:gd name="T75" fmla="*/ 2147483647 h 51"/>
                <a:gd name="T76" fmla="*/ 2147483647 w 38"/>
                <a:gd name="T77" fmla="*/ 2147483647 h 51"/>
                <a:gd name="T78" fmla="*/ 2147483647 w 38"/>
                <a:gd name="T79" fmla="*/ 2147483647 h 51"/>
                <a:gd name="T80" fmla="*/ 0 w 38"/>
                <a:gd name="T81" fmla="*/ 2147483647 h 51"/>
                <a:gd name="T82" fmla="*/ 0 w 38"/>
                <a:gd name="T83" fmla="*/ 2147483647 h 51"/>
                <a:gd name="T84" fmla="*/ 2147483647 w 38"/>
                <a:gd name="T85" fmla="*/ 2147483647 h 51"/>
                <a:gd name="T86" fmla="*/ 2147483647 w 38"/>
                <a:gd name="T87" fmla="*/ 2147483647 h 51"/>
                <a:gd name="T88" fmla="*/ 2147483647 w 38"/>
                <a:gd name="T89" fmla="*/ 2147483647 h 51"/>
                <a:gd name="T90" fmla="*/ 2147483647 w 38"/>
                <a:gd name="T91" fmla="*/ 2147483647 h 51"/>
                <a:gd name="T92" fmla="*/ 2147483647 w 38"/>
                <a:gd name="T93" fmla="*/ 2147483647 h 51"/>
                <a:gd name="T94" fmla="*/ 2147483647 w 38"/>
                <a:gd name="T95" fmla="*/ 2147483647 h 51"/>
                <a:gd name="T96" fmla="*/ 2147483647 w 38"/>
                <a:gd name="T97" fmla="*/ 2147483647 h 51"/>
                <a:gd name="T98" fmla="*/ 2147483647 w 38"/>
                <a:gd name="T99" fmla="*/ 2147483647 h 51"/>
                <a:gd name="T100" fmla="*/ 2147483647 w 38"/>
                <a:gd name="T101" fmla="*/ 2147483647 h 51"/>
                <a:gd name="T102" fmla="*/ 2147483647 w 38"/>
                <a:gd name="T103" fmla="*/ 2147483647 h 51"/>
                <a:gd name="T104" fmla="*/ 0 w 38"/>
                <a:gd name="T105" fmla="*/ 2147483647 h 51"/>
                <a:gd name="T106" fmla="*/ 0 w 38"/>
                <a:gd name="T107" fmla="*/ 0 h 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8" h="51">
                  <a:moveTo>
                    <a:pt x="0" y="0"/>
                  </a:moveTo>
                  <a:lnTo>
                    <a:pt x="38" y="0"/>
                  </a:lnTo>
                  <a:lnTo>
                    <a:pt x="38" y="12"/>
                  </a:lnTo>
                  <a:lnTo>
                    <a:pt x="33" y="12"/>
                  </a:lnTo>
                  <a:lnTo>
                    <a:pt x="33" y="9"/>
                  </a:lnTo>
                  <a:lnTo>
                    <a:pt x="32" y="7"/>
                  </a:lnTo>
                  <a:lnTo>
                    <a:pt x="32" y="6"/>
                  </a:lnTo>
                  <a:lnTo>
                    <a:pt x="31" y="5"/>
                  </a:lnTo>
                  <a:lnTo>
                    <a:pt x="29" y="4"/>
                  </a:lnTo>
                  <a:lnTo>
                    <a:pt x="26" y="4"/>
                  </a:lnTo>
                  <a:lnTo>
                    <a:pt x="16" y="4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2" y="22"/>
                  </a:lnTo>
                  <a:lnTo>
                    <a:pt x="23" y="21"/>
                  </a:lnTo>
                  <a:lnTo>
                    <a:pt x="24" y="20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9" y="15"/>
                  </a:lnTo>
                  <a:lnTo>
                    <a:pt x="29" y="33"/>
                  </a:lnTo>
                  <a:lnTo>
                    <a:pt x="25" y="33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22" y="26"/>
                  </a:lnTo>
                  <a:lnTo>
                    <a:pt x="20" y="26"/>
                  </a:lnTo>
                  <a:lnTo>
                    <a:pt x="16" y="26"/>
                  </a:lnTo>
                  <a:lnTo>
                    <a:pt x="16" y="48"/>
                  </a:lnTo>
                  <a:lnTo>
                    <a:pt x="24" y="48"/>
                  </a:lnTo>
                  <a:lnTo>
                    <a:pt x="27" y="48"/>
                  </a:lnTo>
                  <a:lnTo>
                    <a:pt x="29" y="47"/>
                  </a:lnTo>
                  <a:lnTo>
                    <a:pt x="31" y="46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3" y="40"/>
                  </a:lnTo>
                  <a:lnTo>
                    <a:pt x="33" y="37"/>
                  </a:lnTo>
                  <a:lnTo>
                    <a:pt x="38" y="37"/>
                  </a:lnTo>
                  <a:lnTo>
                    <a:pt x="38" y="51"/>
                  </a:lnTo>
                  <a:lnTo>
                    <a:pt x="0" y="51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4" y="48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6" y="45"/>
                  </a:lnTo>
                  <a:lnTo>
                    <a:pt x="6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4" y="4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33" name="Freeform 13"/>
            <p:cNvSpPr>
              <a:spLocks/>
            </p:cNvSpPr>
            <p:nvPr userDrawn="1"/>
          </p:nvSpPr>
          <p:spPr bwMode="auto">
            <a:xfrm>
              <a:off x="1260809" y="5413705"/>
              <a:ext cx="70933" cy="80493"/>
            </a:xfrm>
            <a:custGeom>
              <a:avLst/>
              <a:gdLst>
                <a:gd name="T0" fmla="*/ 0 w 45"/>
                <a:gd name="T1" fmla="*/ 0 h 51"/>
                <a:gd name="T2" fmla="*/ 2147483647 w 45"/>
                <a:gd name="T3" fmla="*/ 0 h 51"/>
                <a:gd name="T4" fmla="*/ 2147483647 w 45"/>
                <a:gd name="T5" fmla="*/ 2147483647 h 51"/>
                <a:gd name="T6" fmla="*/ 2147483647 w 45"/>
                <a:gd name="T7" fmla="*/ 2147483647 h 51"/>
                <a:gd name="T8" fmla="*/ 2147483647 w 45"/>
                <a:gd name="T9" fmla="*/ 2147483647 h 51"/>
                <a:gd name="T10" fmla="*/ 2147483647 w 45"/>
                <a:gd name="T11" fmla="*/ 2147483647 h 51"/>
                <a:gd name="T12" fmla="*/ 2147483647 w 45"/>
                <a:gd name="T13" fmla="*/ 2147483647 h 51"/>
                <a:gd name="T14" fmla="*/ 2147483647 w 45"/>
                <a:gd name="T15" fmla="*/ 2147483647 h 51"/>
                <a:gd name="T16" fmla="*/ 2147483647 w 45"/>
                <a:gd name="T17" fmla="*/ 2147483647 h 51"/>
                <a:gd name="T18" fmla="*/ 2147483647 w 45"/>
                <a:gd name="T19" fmla="*/ 2147483647 h 51"/>
                <a:gd name="T20" fmla="*/ 2147483647 w 45"/>
                <a:gd name="T21" fmla="*/ 2147483647 h 51"/>
                <a:gd name="T22" fmla="*/ 2147483647 w 45"/>
                <a:gd name="T23" fmla="*/ 2147483647 h 51"/>
                <a:gd name="T24" fmla="*/ 2147483647 w 45"/>
                <a:gd name="T25" fmla="*/ 2147483647 h 51"/>
                <a:gd name="T26" fmla="*/ 2147483647 w 45"/>
                <a:gd name="T27" fmla="*/ 2147483647 h 51"/>
                <a:gd name="T28" fmla="*/ 2147483647 w 45"/>
                <a:gd name="T29" fmla="*/ 2147483647 h 51"/>
                <a:gd name="T30" fmla="*/ 2147483647 w 45"/>
                <a:gd name="T31" fmla="*/ 2147483647 h 51"/>
                <a:gd name="T32" fmla="*/ 2147483647 w 45"/>
                <a:gd name="T33" fmla="*/ 2147483647 h 51"/>
                <a:gd name="T34" fmla="*/ 2147483647 w 45"/>
                <a:gd name="T35" fmla="*/ 2147483647 h 51"/>
                <a:gd name="T36" fmla="*/ 2147483647 w 45"/>
                <a:gd name="T37" fmla="*/ 2147483647 h 51"/>
                <a:gd name="T38" fmla="*/ 2147483647 w 45"/>
                <a:gd name="T39" fmla="*/ 2147483647 h 51"/>
                <a:gd name="T40" fmla="*/ 2147483647 w 45"/>
                <a:gd name="T41" fmla="*/ 2147483647 h 51"/>
                <a:gd name="T42" fmla="*/ 2147483647 w 45"/>
                <a:gd name="T43" fmla="*/ 2147483647 h 51"/>
                <a:gd name="T44" fmla="*/ 2147483647 w 45"/>
                <a:gd name="T45" fmla="*/ 2147483647 h 51"/>
                <a:gd name="T46" fmla="*/ 2147483647 w 45"/>
                <a:gd name="T47" fmla="*/ 2147483647 h 51"/>
                <a:gd name="T48" fmla="*/ 2147483647 w 45"/>
                <a:gd name="T49" fmla="*/ 2147483647 h 51"/>
                <a:gd name="T50" fmla="*/ 2147483647 w 45"/>
                <a:gd name="T51" fmla="*/ 2147483647 h 51"/>
                <a:gd name="T52" fmla="*/ 2147483647 w 45"/>
                <a:gd name="T53" fmla="*/ 2147483647 h 51"/>
                <a:gd name="T54" fmla="*/ 2147483647 w 45"/>
                <a:gd name="T55" fmla="*/ 2147483647 h 51"/>
                <a:gd name="T56" fmla="*/ 2147483647 w 45"/>
                <a:gd name="T57" fmla="*/ 2147483647 h 51"/>
                <a:gd name="T58" fmla="*/ 2147483647 w 45"/>
                <a:gd name="T59" fmla="*/ 2147483647 h 51"/>
                <a:gd name="T60" fmla="*/ 2147483647 w 45"/>
                <a:gd name="T61" fmla="*/ 2147483647 h 51"/>
                <a:gd name="T62" fmla="*/ 2147483647 w 45"/>
                <a:gd name="T63" fmla="*/ 2147483647 h 51"/>
                <a:gd name="T64" fmla="*/ 2147483647 w 45"/>
                <a:gd name="T65" fmla="*/ 2147483647 h 51"/>
                <a:gd name="T66" fmla="*/ 2147483647 w 45"/>
                <a:gd name="T67" fmla="*/ 2147483647 h 51"/>
                <a:gd name="T68" fmla="*/ 2147483647 w 45"/>
                <a:gd name="T69" fmla="*/ 2147483647 h 51"/>
                <a:gd name="T70" fmla="*/ 0 w 45"/>
                <a:gd name="T71" fmla="*/ 2147483647 h 51"/>
                <a:gd name="T72" fmla="*/ 0 w 45"/>
                <a:gd name="T73" fmla="*/ 0 h 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5" h="51">
                  <a:moveTo>
                    <a:pt x="0" y="0"/>
                  </a:moveTo>
                  <a:lnTo>
                    <a:pt x="45" y="0"/>
                  </a:lnTo>
                  <a:lnTo>
                    <a:pt x="45" y="14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9" y="8"/>
                  </a:lnTo>
                  <a:lnTo>
                    <a:pt x="38" y="6"/>
                  </a:lnTo>
                  <a:lnTo>
                    <a:pt x="37" y="5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1" y="4"/>
                  </a:lnTo>
                  <a:lnTo>
                    <a:pt x="28" y="4"/>
                  </a:lnTo>
                  <a:lnTo>
                    <a:pt x="28" y="46"/>
                  </a:lnTo>
                  <a:lnTo>
                    <a:pt x="28" y="47"/>
                  </a:lnTo>
                  <a:lnTo>
                    <a:pt x="29" y="47"/>
                  </a:lnTo>
                  <a:lnTo>
                    <a:pt x="30" y="48"/>
                  </a:lnTo>
                  <a:lnTo>
                    <a:pt x="32" y="48"/>
                  </a:lnTo>
                  <a:lnTo>
                    <a:pt x="35" y="48"/>
                  </a:lnTo>
                  <a:lnTo>
                    <a:pt x="35" y="51"/>
                  </a:lnTo>
                  <a:lnTo>
                    <a:pt x="10" y="51"/>
                  </a:lnTo>
                  <a:lnTo>
                    <a:pt x="10" y="48"/>
                  </a:lnTo>
                  <a:lnTo>
                    <a:pt x="13" y="48"/>
                  </a:lnTo>
                  <a:lnTo>
                    <a:pt x="15" y="48"/>
                  </a:lnTo>
                  <a:lnTo>
                    <a:pt x="16" y="47"/>
                  </a:lnTo>
                  <a:lnTo>
                    <a:pt x="17" y="47"/>
                  </a:lnTo>
                  <a:lnTo>
                    <a:pt x="18" y="46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9" y="4"/>
                  </a:lnTo>
                  <a:lnTo>
                    <a:pt x="8" y="5"/>
                  </a:lnTo>
                  <a:lnTo>
                    <a:pt x="7" y="6"/>
                  </a:lnTo>
                  <a:lnTo>
                    <a:pt x="6" y="8"/>
                  </a:lnTo>
                  <a:lnTo>
                    <a:pt x="6" y="11"/>
                  </a:lnTo>
                  <a:lnTo>
                    <a:pt x="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34" name="Freeform 14"/>
            <p:cNvSpPr>
              <a:spLocks/>
            </p:cNvSpPr>
            <p:nvPr userDrawn="1"/>
          </p:nvSpPr>
          <p:spPr bwMode="auto">
            <a:xfrm>
              <a:off x="1340087" y="5413705"/>
              <a:ext cx="37552" cy="80493"/>
            </a:xfrm>
            <a:custGeom>
              <a:avLst/>
              <a:gdLst>
                <a:gd name="T0" fmla="*/ 0 w 24"/>
                <a:gd name="T1" fmla="*/ 0 h 51"/>
                <a:gd name="T2" fmla="*/ 2147483647 w 24"/>
                <a:gd name="T3" fmla="*/ 0 h 51"/>
                <a:gd name="T4" fmla="*/ 2147483647 w 24"/>
                <a:gd name="T5" fmla="*/ 2147483647 h 51"/>
                <a:gd name="T6" fmla="*/ 2147483647 w 24"/>
                <a:gd name="T7" fmla="*/ 2147483647 h 51"/>
                <a:gd name="T8" fmla="*/ 2147483647 w 24"/>
                <a:gd name="T9" fmla="*/ 2147483647 h 51"/>
                <a:gd name="T10" fmla="*/ 2147483647 w 24"/>
                <a:gd name="T11" fmla="*/ 2147483647 h 51"/>
                <a:gd name="T12" fmla="*/ 2147483647 w 24"/>
                <a:gd name="T13" fmla="*/ 2147483647 h 51"/>
                <a:gd name="T14" fmla="*/ 2147483647 w 24"/>
                <a:gd name="T15" fmla="*/ 2147483647 h 51"/>
                <a:gd name="T16" fmla="*/ 2147483647 w 24"/>
                <a:gd name="T17" fmla="*/ 2147483647 h 51"/>
                <a:gd name="T18" fmla="*/ 2147483647 w 24"/>
                <a:gd name="T19" fmla="*/ 2147483647 h 51"/>
                <a:gd name="T20" fmla="*/ 2147483647 w 24"/>
                <a:gd name="T21" fmla="*/ 2147483647 h 51"/>
                <a:gd name="T22" fmla="*/ 2147483647 w 24"/>
                <a:gd name="T23" fmla="*/ 2147483647 h 51"/>
                <a:gd name="T24" fmla="*/ 2147483647 w 24"/>
                <a:gd name="T25" fmla="*/ 2147483647 h 51"/>
                <a:gd name="T26" fmla="*/ 2147483647 w 24"/>
                <a:gd name="T27" fmla="*/ 2147483647 h 51"/>
                <a:gd name="T28" fmla="*/ 2147483647 w 24"/>
                <a:gd name="T29" fmla="*/ 2147483647 h 51"/>
                <a:gd name="T30" fmla="*/ 0 w 24"/>
                <a:gd name="T31" fmla="*/ 2147483647 h 51"/>
                <a:gd name="T32" fmla="*/ 0 w 24"/>
                <a:gd name="T33" fmla="*/ 2147483647 h 51"/>
                <a:gd name="T34" fmla="*/ 2147483647 w 24"/>
                <a:gd name="T35" fmla="*/ 2147483647 h 51"/>
                <a:gd name="T36" fmla="*/ 2147483647 w 24"/>
                <a:gd name="T37" fmla="*/ 2147483647 h 51"/>
                <a:gd name="T38" fmla="*/ 2147483647 w 24"/>
                <a:gd name="T39" fmla="*/ 2147483647 h 51"/>
                <a:gd name="T40" fmla="*/ 2147483647 w 24"/>
                <a:gd name="T41" fmla="*/ 2147483647 h 51"/>
                <a:gd name="T42" fmla="*/ 2147483647 w 24"/>
                <a:gd name="T43" fmla="*/ 2147483647 h 51"/>
                <a:gd name="T44" fmla="*/ 2147483647 w 24"/>
                <a:gd name="T45" fmla="*/ 2147483647 h 51"/>
                <a:gd name="T46" fmla="*/ 2147483647 w 24"/>
                <a:gd name="T47" fmla="*/ 2147483647 h 51"/>
                <a:gd name="T48" fmla="*/ 2147483647 w 24"/>
                <a:gd name="T49" fmla="*/ 2147483647 h 51"/>
                <a:gd name="T50" fmla="*/ 2147483647 w 24"/>
                <a:gd name="T51" fmla="*/ 2147483647 h 51"/>
                <a:gd name="T52" fmla="*/ 2147483647 w 24"/>
                <a:gd name="T53" fmla="*/ 2147483647 h 51"/>
                <a:gd name="T54" fmla="*/ 0 w 24"/>
                <a:gd name="T55" fmla="*/ 2147483647 h 51"/>
                <a:gd name="T56" fmla="*/ 0 w 24"/>
                <a:gd name="T57" fmla="*/ 0 h 5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4" h="51">
                  <a:moveTo>
                    <a:pt x="0" y="0"/>
                  </a:moveTo>
                  <a:lnTo>
                    <a:pt x="24" y="0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9" y="4"/>
                  </a:lnTo>
                  <a:lnTo>
                    <a:pt x="18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45"/>
                  </a:lnTo>
                  <a:lnTo>
                    <a:pt x="17" y="47"/>
                  </a:lnTo>
                  <a:lnTo>
                    <a:pt x="18" y="47"/>
                  </a:lnTo>
                  <a:lnTo>
                    <a:pt x="19" y="48"/>
                  </a:lnTo>
                  <a:lnTo>
                    <a:pt x="21" y="48"/>
                  </a:lnTo>
                  <a:lnTo>
                    <a:pt x="24" y="48"/>
                  </a:lnTo>
                  <a:lnTo>
                    <a:pt x="24" y="51"/>
                  </a:lnTo>
                  <a:lnTo>
                    <a:pt x="0" y="51"/>
                  </a:lnTo>
                  <a:lnTo>
                    <a:pt x="0" y="48"/>
                  </a:lnTo>
                  <a:lnTo>
                    <a:pt x="3" y="48"/>
                  </a:lnTo>
                  <a:lnTo>
                    <a:pt x="5" y="48"/>
                  </a:lnTo>
                  <a:lnTo>
                    <a:pt x="6" y="47"/>
                  </a:lnTo>
                  <a:lnTo>
                    <a:pt x="7" y="45"/>
                  </a:lnTo>
                  <a:lnTo>
                    <a:pt x="7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35" name="Freeform 15"/>
            <p:cNvSpPr>
              <a:spLocks noEditPoints="1"/>
            </p:cNvSpPr>
            <p:nvPr userDrawn="1"/>
          </p:nvSpPr>
          <p:spPr bwMode="auto">
            <a:xfrm>
              <a:off x="1009067" y="5412318"/>
              <a:ext cx="77887" cy="83269"/>
            </a:xfrm>
            <a:custGeom>
              <a:avLst/>
              <a:gdLst>
                <a:gd name="T0" fmla="*/ 2147483647 w 49"/>
                <a:gd name="T1" fmla="*/ 2147483647 h 53"/>
                <a:gd name="T2" fmla="*/ 2147483647 w 49"/>
                <a:gd name="T3" fmla="*/ 2147483647 h 53"/>
                <a:gd name="T4" fmla="*/ 2147483647 w 49"/>
                <a:gd name="T5" fmla="*/ 2147483647 h 53"/>
                <a:gd name="T6" fmla="*/ 2147483647 w 49"/>
                <a:gd name="T7" fmla="*/ 2147483647 h 53"/>
                <a:gd name="T8" fmla="*/ 2147483647 w 49"/>
                <a:gd name="T9" fmla="*/ 2147483647 h 53"/>
                <a:gd name="T10" fmla="*/ 2147483647 w 49"/>
                <a:gd name="T11" fmla="*/ 2147483647 h 53"/>
                <a:gd name="T12" fmla="*/ 2147483647 w 49"/>
                <a:gd name="T13" fmla="*/ 2147483647 h 53"/>
                <a:gd name="T14" fmla="*/ 2147483647 w 49"/>
                <a:gd name="T15" fmla="*/ 2147483647 h 53"/>
                <a:gd name="T16" fmla="*/ 2147483647 w 49"/>
                <a:gd name="T17" fmla="*/ 2147483647 h 53"/>
                <a:gd name="T18" fmla="*/ 2147483647 w 49"/>
                <a:gd name="T19" fmla="*/ 2147483647 h 53"/>
                <a:gd name="T20" fmla="*/ 2147483647 w 49"/>
                <a:gd name="T21" fmla="*/ 2147483647 h 53"/>
                <a:gd name="T22" fmla="*/ 2147483647 w 49"/>
                <a:gd name="T23" fmla="*/ 2147483647 h 53"/>
                <a:gd name="T24" fmla="*/ 2147483647 w 49"/>
                <a:gd name="T25" fmla="*/ 2147483647 h 53"/>
                <a:gd name="T26" fmla="*/ 2147483647 w 49"/>
                <a:gd name="T27" fmla="*/ 2147483647 h 53"/>
                <a:gd name="T28" fmla="*/ 2147483647 w 49"/>
                <a:gd name="T29" fmla="*/ 2147483647 h 53"/>
                <a:gd name="T30" fmla="*/ 2147483647 w 49"/>
                <a:gd name="T31" fmla="*/ 2147483647 h 53"/>
                <a:gd name="T32" fmla="*/ 2147483647 w 49"/>
                <a:gd name="T33" fmla="*/ 2147483647 h 53"/>
                <a:gd name="T34" fmla="*/ 2147483647 w 49"/>
                <a:gd name="T35" fmla="*/ 0 h 53"/>
                <a:gd name="T36" fmla="*/ 2147483647 w 49"/>
                <a:gd name="T37" fmla="*/ 2147483647 h 53"/>
                <a:gd name="T38" fmla="*/ 2147483647 w 49"/>
                <a:gd name="T39" fmla="*/ 2147483647 h 53"/>
                <a:gd name="T40" fmla="*/ 2147483647 w 49"/>
                <a:gd name="T41" fmla="*/ 2147483647 h 53"/>
                <a:gd name="T42" fmla="*/ 2147483647 w 49"/>
                <a:gd name="T43" fmla="*/ 2147483647 h 53"/>
                <a:gd name="T44" fmla="*/ 2147483647 w 49"/>
                <a:gd name="T45" fmla="*/ 2147483647 h 53"/>
                <a:gd name="T46" fmla="*/ 2147483647 w 49"/>
                <a:gd name="T47" fmla="*/ 2147483647 h 53"/>
                <a:gd name="T48" fmla="*/ 2147483647 w 49"/>
                <a:gd name="T49" fmla="*/ 2147483647 h 53"/>
                <a:gd name="T50" fmla="*/ 2147483647 w 49"/>
                <a:gd name="T51" fmla="*/ 2147483647 h 53"/>
                <a:gd name="T52" fmla="*/ 2147483647 w 49"/>
                <a:gd name="T53" fmla="*/ 2147483647 h 53"/>
                <a:gd name="T54" fmla="*/ 2147483647 w 49"/>
                <a:gd name="T55" fmla="*/ 2147483647 h 53"/>
                <a:gd name="T56" fmla="*/ 2147483647 w 49"/>
                <a:gd name="T57" fmla="*/ 2147483647 h 53"/>
                <a:gd name="T58" fmla="*/ 2147483647 w 49"/>
                <a:gd name="T59" fmla="*/ 2147483647 h 53"/>
                <a:gd name="T60" fmla="*/ 0 w 49"/>
                <a:gd name="T61" fmla="*/ 2147483647 h 53"/>
                <a:gd name="T62" fmla="*/ 0 w 49"/>
                <a:gd name="T63" fmla="*/ 2147483647 h 53"/>
                <a:gd name="T64" fmla="*/ 2147483647 w 49"/>
                <a:gd name="T65" fmla="*/ 2147483647 h 53"/>
                <a:gd name="T66" fmla="*/ 2147483647 w 49"/>
                <a:gd name="T67" fmla="*/ 2147483647 h 53"/>
                <a:gd name="T68" fmla="*/ 2147483647 w 49"/>
                <a:gd name="T69" fmla="*/ 2147483647 h 53"/>
                <a:gd name="T70" fmla="*/ 2147483647 w 49"/>
                <a:gd name="T71" fmla="*/ 0 h 5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" h="53">
                  <a:moveTo>
                    <a:pt x="25" y="4"/>
                  </a:moveTo>
                  <a:lnTo>
                    <a:pt x="21" y="4"/>
                  </a:lnTo>
                  <a:lnTo>
                    <a:pt x="19" y="5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3" y="11"/>
                  </a:lnTo>
                  <a:lnTo>
                    <a:pt x="13" y="15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31"/>
                  </a:lnTo>
                  <a:lnTo>
                    <a:pt x="12" y="35"/>
                  </a:lnTo>
                  <a:lnTo>
                    <a:pt x="13" y="38"/>
                  </a:lnTo>
                  <a:lnTo>
                    <a:pt x="13" y="42"/>
                  </a:lnTo>
                  <a:lnTo>
                    <a:pt x="15" y="44"/>
                  </a:lnTo>
                  <a:lnTo>
                    <a:pt x="16" y="46"/>
                  </a:lnTo>
                  <a:lnTo>
                    <a:pt x="19" y="48"/>
                  </a:lnTo>
                  <a:lnTo>
                    <a:pt x="21" y="49"/>
                  </a:lnTo>
                  <a:lnTo>
                    <a:pt x="25" y="50"/>
                  </a:lnTo>
                  <a:lnTo>
                    <a:pt x="28" y="49"/>
                  </a:lnTo>
                  <a:lnTo>
                    <a:pt x="31" y="48"/>
                  </a:lnTo>
                  <a:lnTo>
                    <a:pt x="33" y="46"/>
                  </a:lnTo>
                  <a:lnTo>
                    <a:pt x="35" y="44"/>
                  </a:lnTo>
                  <a:lnTo>
                    <a:pt x="36" y="42"/>
                  </a:lnTo>
                  <a:lnTo>
                    <a:pt x="37" y="38"/>
                  </a:lnTo>
                  <a:lnTo>
                    <a:pt x="38" y="35"/>
                  </a:lnTo>
                  <a:lnTo>
                    <a:pt x="38" y="31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37" y="15"/>
                  </a:lnTo>
                  <a:lnTo>
                    <a:pt x="36" y="11"/>
                  </a:lnTo>
                  <a:lnTo>
                    <a:pt x="35" y="9"/>
                  </a:lnTo>
                  <a:lnTo>
                    <a:pt x="33" y="7"/>
                  </a:lnTo>
                  <a:lnTo>
                    <a:pt x="31" y="5"/>
                  </a:lnTo>
                  <a:lnTo>
                    <a:pt x="28" y="4"/>
                  </a:lnTo>
                  <a:lnTo>
                    <a:pt x="25" y="4"/>
                  </a:lnTo>
                  <a:close/>
                  <a:moveTo>
                    <a:pt x="25" y="0"/>
                  </a:moveTo>
                  <a:lnTo>
                    <a:pt x="30" y="1"/>
                  </a:lnTo>
                  <a:lnTo>
                    <a:pt x="35" y="2"/>
                  </a:lnTo>
                  <a:lnTo>
                    <a:pt x="39" y="3"/>
                  </a:lnTo>
                  <a:lnTo>
                    <a:pt x="42" y="5"/>
                  </a:lnTo>
                  <a:lnTo>
                    <a:pt x="45" y="8"/>
                  </a:lnTo>
                  <a:lnTo>
                    <a:pt x="47" y="12"/>
                  </a:lnTo>
                  <a:lnTo>
                    <a:pt x="48" y="16"/>
                  </a:lnTo>
                  <a:lnTo>
                    <a:pt x="49" y="21"/>
                  </a:lnTo>
                  <a:lnTo>
                    <a:pt x="49" y="27"/>
                  </a:lnTo>
                  <a:lnTo>
                    <a:pt x="49" y="32"/>
                  </a:lnTo>
                  <a:lnTo>
                    <a:pt x="48" y="37"/>
                  </a:lnTo>
                  <a:lnTo>
                    <a:pt x="47" y="41"/>
                  </a:lnTo>
                  <a:lnTo>
                    <a:pt x="45" y="45"/>
                  </a:lnTo>
                  <a:lnTo>
                    <a:pt x="42" y="48"/>
                  </a:lnTo>
                  <a:lnTo>
                    <a:pt x="39" y="50"/>
                  </a:lnTo>
                  <a:lnTo>
                    <a:pt x="35" y="51"/>
                  </a:lnTo>
                  <a:lnTo>
                    <a:pt x="30" y="52"/>
                  </a:lnTo>
                  <a:lnTo>
                    <a:pt x="25" y="53"/>
                  </a:lnTo>
                  <a:lnTo>
                    <a:pt x="19" y="52"/>
                  </a:lnTo>
                  <a:lnTo>
                    <a:pt x="15" y="51"/>
                  </a:lnTo>
                  <a:lnTo>
                    <a:pt x="11" y="50"/>
                  </a:lnTo>
                  <a:lnTo>
                    <a:pt x="7" y="48"/>
                  </a:lnTo>
                  <a:lnTo>
                    <a:pt x="5" y="45"/>
                  </a:lnTo>
                  <a:lnTo>
                    <a:pt x="3" y="41"/>
                  </a:lnTo>
                  <a:lnTo>
                    <a:pt x="1" y="37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3" y="12"/>
                  </a:lnTo>
                  <a:lnTo>
                    <a:pt x="5" y="8"/>
                  </a:lnTo>
                  <a:lnTo>
                    <a:pt x="7" y="5"/>
                  </a:lnTo>
                  <a:lnTo>
                    <a:pt x="11" y="3"/>
                  </a:lnTo>
                  <a:lnTo>
                    <a:pt x="15" y="2"/>
                  </a:lnTo>
                  <a:lnTo>
                    <a:pt x="19" y="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225" name="Rectangle 44"/>
          <p:cNvSpPr>
            <a:spLocks noChangeArrowheads="1"/>
          </p:cNvSpPr>
          <p:nvPr userDrawn="1"/>
        </p:nvSpPr>
        <p:spPr bwMode="auto">
          <a:xfrm>
            <a:off x="7915275" y="292100"/>
            <a:ext cx="12382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600" i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Local Touch – Global Reach</a:t>
            </a:r>
          </a:p>
        </p:txBody>
      </p:sp>
    </p:spTree>
    <p:extLst>
      <p:ext uri="{BB962C8B-B14F-4D97-AF65-F5344CB8AC3E}">
        <p14:creationId xmlns:p14="http://schemas.microsoft.com/office/powerpoint/2010/main" val="348393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  <p:sldLayoutId id="2147483742" r:id="rId22"/>
    <p:sldLayoutId id="2147483743" r:id="rId23"/>
  </p:sldLayoutIdLst>
  <p:transition spd="slow"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charset="0"/>
        <a:defRPr sz="1600"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  <a:ea typeface="ＭＳ Ｐゴシック" charset="0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ea typeface="ＭＳ Ｐゴシック" charset="0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ＭＳ Ｐゴシック" charset="0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reeform 6"/>
          <p:cNvSpPr>
            <a:spLocks/>
          </p:cNvSpPr>
          <p:nvPr userDrawn="1"/>
        </p:nvSpPr>
        <p:spPr bwMode="auto">
          <a:xfrm>
            <a:off x="-4763" y="0"/>
            <a:ext cx="9156701" cy="914400"/>
          </a:xfrm>
          <a:custGeom>
            <a:avLst/>
            <a:gdLst>
              <a:gd name="T0" fmla="*/ 2147483647 w 5740"/>
              <a:gd name="T1" fmla="*/ 2147483647 h 574"/>
              <a:gd name="T2" fmla="*/ 2147483647 w 5740"/>
              <a:gd name="T3" fmla="*/ 0 h 574"/>
              <a:gd name="T4" fmla="*/ 2147483647 w 5740"/>
              <a:gd name="T5" fmla="*/ 0 h 574"/>
              <a:gd name="T6" fmla="*/ 2147483647 w 5740"/>
              <a:gd name="T7" fmla="*/ 2147483647 h 574"/>
              <a:gd name="T8" fmla="*/ 2147483647 w 5740"/>
              <a:gd name="T9" fmla="*/ 2147483647 h 574"/>
              <a:gd name="T10" fmla="*/ 2147483647 w 5740"/>
              <a:gd name="T11" fmla="*/ 2147483647 h 574"/>
              <a:gd name="T12" fmla="*/ 2147483647 w 5740"/>
              <a:gd name="T13" fmla="*/ 2147483647 h 574"/>
              <a:gd name="T14" fmla="*/ 2147483647 w 5740"/>
              <a:gd name="T15" fmla="*/ 2147483647 h 574"/>
              <a:gd name="T16" fmla="*/ 2147483647 w 5740"/>
              <a:gd name="T17" fmla="*/ 2147483647 h 574"/>
              <a:gd name="T18" fmla="*/ 2147483647 w 5740"/>
              <a:gd name="T19" fmla="*/ 2147483647 h 574"/>
              <a:gd name="T20" fmla="*/ 2147483647 w 5740"/>
              <a:gd name="T21" fmla="*/ 2147483647 h 574"/>
              <a:gd name="T22" fmla="*/ 2147483647 w 5740"/>
              <a:gd name="T23" fmla="*/ 2147483647 h 574"/>
              <a:gd name="T24" fmla="*/ 2147483647 w 5740"/>
              <a:gd name="T25" fmla="*/ 2147483647 h 574"/>
              <a:gd name="T26" fmla="*/ 2147483647 w 5740"/>
              <a:gd name="T27" fmla="*/ 2147483647 h 574"/>
              <a:gd name="T28" fmla="*/ 2147483647 w 5740"/>
              <a:gd name="T29" fmla="*/ 2147483647 h 574"/>
              <a:gd name="T30" fmla="*/ 2147483647 w 5740"/>
              <a:gd name="T31" fmla="*/ 2147483647 h 574"/>
              <a:gd name="T32" fmla="*/ 2147483647 w 5740"/>
              <a:gd name="T33" fmla="*/ 2147483647 h 574"/>
              <a:gd name="T34" fmla="*/ 2147483647 w 5740"/>
              <a:gd name="T35" fmla="*/ 2147483647 h 574"/>
              <a:gd name="T36" fmla="*/ 2147483647 w 5740"/>
              <a:gd name="T37" fmla="*/ 2147483647 h 574"/>
              <a:gd name="T38" fmla="*/ 2147483647 w 5740"/>
              <a:gd name="T39" fmla="*/ 2147483647 h 574"/>
              <a:gd name="T40" fmla="*/ 2147483647 w 5740"/>
              <a:gd name="T41" fmla="*/ 2147483647 h 574"/>
              <a:gd name="T42" fmla="*/ 2147483647 w 5740"/>
              <a:gd name="T43" fmla="*/ 2147483647 h 574"/>
              <a:gd name="T44" fmla="*/ 2147483647 w 5740"/>
              <a:gd name="T45" fmla="*/ 2147483647 h 574"/>
              <a:gd name="T46" fmla="*/ 2147483647 w 5740"/>
              <a:gd name="T47" fmla="*/ 2147483647 h 574"/>
              <a:gd name="T48" fmla="*/ 2147483647 w 5740"/>
              <a:gd name="T49" fmla="*/ 2147483647 h 574"/>
              <a:gd name="T50" fmla="*/ 2147483647 w 5740"/>
              <a:gd name="T51" fmla="*/ 2147483647 h 574"/>
              <a:gd name="T52" fmla="*/ 2147483647 w 5740"/>
              <a:gd name="T53" fmla="*/ 2147483647 h 574"/>
              <a:gd name="T54" fmla="*/ 2147483647 w 5740"/>
              <a:gd name="T55" fmla="*/ 2147483647 h 574"/>
              <a:gd name="T56" fmla="*/ 2147483647 w 5740"/>
              <a:gd name="T57" fmla="*/ 2147483647 h 574"/>
              <a:gd name="T58" fmla="*/ 2147483647 w 5740"/>
              <a:gd name="T59" fmla="*/ 2147483647 h 574"/>
              <a:gd name="T60" fmla="*/ 2147483647 w 5740"/>
              <a:gd name="T61" fmla="*/ 2147483647 h 574"/>
              <a:gd name="T62" fmla="*/ 2147483647 w 5740"/>
              <a:gd name="T63" fmla="*/ 2147483647 h 574"/>
              <a:gd name="T64" fmla="*/ 2147483647 w 5740"/>
              <a:gd name="T65" fmla="*/ 2147483647 h 574"/>
              <a:gd name="T66" fmla="*/ 2147483647 w 5740"/>
              <a:gd name="T67" fmla="*/ 2147483647 h 574"/>
              <a:gd name="T68" fmla="*/ 2147483647 w 5740"/>
              <a:gd name="T69" fmla="*/ 2147483647 h 574"/>
              <a:gd name="T70" fmla="*/ 2147483647 w 5740"/>
              <a:gd name="T71" fmla="*/ 2147483647 h 574"/>
              <a:gd name="T72" fmla="*/ 2147483647 w 5740"/>
              <a:gd name="T73" fmla="*/ 2147483647 h 574"/>
              <a:gd name="T74" fmla="*/ 2147483647 w 5740"/>
              <a:gd name="T75" fmla="*/ 2147483647 h 574"/>
              <a:gd name="T76" fmla="*/ 2147483647 w 5740"/>
              <a:gd name="T77" fmla="*/ 2147483647 h 574"/>
              <a:gd name="T78" fmla="*/ 2147483647 w 5740"/>
              <a:gd name="T79" fmla="*/ 2147483647 h 574"/>
              <a:gd name="T80" fmla="*/ 2147483647 w 5740"/>
              <a:gd name="T81" fmla="*/ 2147483647 h 574"/>
              <a:gd name="T82" fmla="*/ 2147483647 w 5740"/>
              <a:gd name="T83" fmla="*/ 2147483647 h 574"/>
              <a:gd name="T84" fmla="*/ 2147483647 w 5740"/>
              <a:gd name="T85" fmla="*/ 2147483647 h 574"/>
              <a:gd name="T86" fmla="*/ 2147483647 w 5740"/>
              <a:gd name="T87" fmla="*/ 2147483647 h 574"/>
              <a:gd name="T88" fmla="*/ 2147483647 w 5740"/>
              <a:gd name="T89" fmla="*/ 2147483647 h 574"/>
              <a:gd name="T90" fmla="*/ 2147483647 w 5740"/>
              <a:gd name="T91" fmla="*/ 2147483647 h 57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740" h="574">
                <a:moveTo>
                  <a:pt x="3" y="569"/>
                </a:moveTo>
                <a:cubicBezTo>
                  <a:pt x="0" y="493"/>
                  <a:pt x="3" y="190"/>
                  <a:pt x="3" y="0"/>
                </a:cubicBezTo>
                <a:lnTo>
                  <a:pt x="4621" y="0"/>
                </a:lnTo>
                <a:lnTo>
                  <a:pt x="4621" y="4"/>
                </a:lnTo>
                <a:cubicBezTo>
                  <a:pt x="4622" y="7"/>
                  <a:pt x="4622" y="10"/>
                  <a:pt x="4623" y="13"/>
                </a:cubicBezTo>
                <a:lnTo>
                  <a:pt x="4626" y="28"/>
                </a:lnTo>
                <a:cubicBezTo>
                  <a:pt x="4628" y="34"/>
                  <a:pt x="4629" y="41"/>
                  <a:pt x="4631" y="47"/>
                </a:cubicBezTo>
                <a:lnTo>
                  <a:pt x="4640" y="68"/>
                </a:lnTo>
                <a:cubicBezTo>
                  <a:pt x="4645" y="76"/>
                  <a:pt x="4649" y="84"/>
                  <a:pt x="4654" y="92"/>
                </a:cubicBezTo>
                <a:cubicBezTo>
                  <a:pt x="4661" y="100"/>
                  <a:pt x="4667" y="109"/>
                  <a:pt x="4674" y="117"/>
                </a:cubicBezTo>
                <a:lnTo>
                  <a:pt x="4687" y="130"/>
                </a:lnTo>
                <a:cubicBezTo>
                  <a:pt x="4693" y="135"/>
                  <a:pt x="4698" y="140"/>
                  <a:pt x="4704" y="145"/>
                </a:cubicBezTo>
                <a:cubicBezTo>
                  <a:pt x="4711" y="150"/>
                  <a:pt x="4717" y="155"/>
                  <a:pt x="4724" y="160"/>
                </a:cubicBezTo>
                <a:cubicBezTo>
                  <a:pt x="4732" y="166"/>
                  <a:pt x="4739" y="171"/>
                  <a:pt x="4747" y="177"/>
                </a:cubicBezTo>
                <a:cubicBezTo>
                  <a:pt x="4756" y="182"/>
                  <a:pt x="4765" y="188"/>
                  <a:pt x="4774" y="193"/>
                </a:cubicBezTo>
                <a:cubicBezTo>
                  <a:pt x="4785" y="199"/>
                  <a:pt x="4795" y="204"/>
                  <a:pt x="4806" y="210"/>
                </a:cubicBezTo>
                <a:cubicBezTo>
                  <a:pt x="4818" y="215"/>
                  <a:pt x="4829" y="220"/>
                  <a:pt x="4841" y="225"/>
                </a:cubicBezTo>
                <a:cubicBezTo>
                  <a:pt x="4855" y="230"/>
                  <a:pt x="4868" y="234"/>
                  <a:pt x="4882" y="239"/>
                </a:cubicBezTo>
                <a:lnTo>
                  <a:pt x="4926" y="251"/>
                </a:lnTo>
                <a:lnTo>
                  <a:pt x="4967" y="260"/>
                </a:lnTo>
                <a:cubicBezTo>
                  <a:pt x="4979" y="262"/>
                  <a:pt x="4990" y="265"/>
                  <a:pt x="5002" y="267"/>
                </a:cubicBezTo>
                <a:cubicBezTo>
                  <a:pt x="5013" y="269"/>
                  <a:pt x="5023" y="272"/>
                  <a:pt x="5034" y="274"/>
                </a:cubicBezTo>
                <a:cubicBezTo>
                  <a:pt x="5044" y="276"/>
                  <a:pt x="5054" y="279"/>
                  <a:pt x="5064" y="281"/>
                </a:cubicBezTo>
                <a:cubicBezTo>
                  <a:pt x="5073" y="282"/>
                  <a:pt x="5082" y="284"/>
                  <a:pt x="5091" y="285"/>
                </a:cubicBezTo>
                <a:cubicBezTo>
                  <a:pt x="5100" y="287"/>
                  <a:pt x="5108" y="290"/>
                  <a:pt x="5117" y="292"/>
                </a:cubicBezTo>
                <a:cubicBezTo>
                  <a:pt x="5126" y="294"/>
                  <a:pt x="5136" y="295"/>
                  <a:pt x="5145" y="297"/>
                </a:cubicBezTo>
                <a:cubicBezTo>
                  <a:pt x="5155" y="299"/>
                  <a:pt x="5164" y="302"/>
                  <a:pt x="5174" y="304"/>
                </a:cubicBezTo>
                <a:lnTo>
                  <a:pt x="5203" y="310"/>
                </a:lnTo>
                <a:cubicBezTo>
                  <a:pt x="5214" y="313"/>
                  <a:pt x="5226" y="315"/>
                  <a:pt x="5237" y="318"/>
                </a:cubicBezTo>
                <a:lnTo>
                  <a:pt x="5276" y="327"/>
                </a:lnTo>
                <a:cubicBezTo>
                  <a:pt x="5290" y="331"/>
                  <a:pt x="5305" y="334"/>
                  <a:pt x="5319" y="338"/>
                </a:cubicBezTo>
                <a:lnTo>
                  <a:pt x="5384" y="356"/>
                </a:lnTo>
                <a:cubicBezTo>
                  <a:pt x="5403" y="363"/>
                  <a:pt x="5423" y="369"/>
                  <a:pt x="5442" y="376"/>
                </a:cubicBezTo>
                <a:cubicBezTo>
                  <a:pt x="5460" y="382"/>
                  <a:pt x="5477" y="389"/>
                  <a:pt x="5495" y="395"/>
                </a:cubicBezTo>
                <a:cubicBezTo>
                  <a:pt x="5510" y="402"/>
                  <a:pt x="5526" y="408"/>
                  <a:pt x="5541" y="415"/>
                </a:cubicBezTo>
                <a:cubicBezTo>
                  <a:pt x="5555" y="422"/>
                  <a:pt x="5568" y="428"/>
                  <a:pt x="5582" y="435"/>
                </a:cubicBezTo>
                <a:cubicBezTo>
                  <a:pt x="5595" y="442"/>
                  <a:pt x="5607" y="450"/>
                  <a:pt x="5620" y="457"/>
                </a:cubicBezTo>
                <a:cubicBezTo>
                  <a:pt x="5630" y="464"/>
                  <a:pt x="5641" y="471"/>
                  <a:pt x="5651" y="478"/>
                </a:cubicBezTo>
                <a:lnTo>
                  <a:pt x="5677" y="498"/>
                </a:lnTo>
                <a:cubicBezTo>
                  <a:pt x="5684" y="504"/>
                  <a:pt x="5690" y="510"/>
                  <a:pt x="5697" y="516"/>
                </a:cubicBezTo>
                <a:cubicBezTo>
                  <a:pt x="5702" y="521"/>
                  <a:pt x="5707" y="527"/>
                  <a:pt x="5712" y="532"/>
                </a:cubicBezTo>
                <a:cubicBezTo>
                  <a:pt x="5716" y="537"/>
                  <a:pt x="5721" y="542"/>
                  <a:pt x="5725" y="547"/>
                </a:cubicBezTo>
                <a:cubicBezTo>
                  <a:pt x="5727" y="551"/>
                  <a:pt x="5730" y="554"/>
                  <a:pt x="5732" y="558"/>
                </a:cubicBezTo>
                <a:cubicBezTo>
                  <a:pt x="5734" y="561"/>
                  <a:pt x="5735" y="564"/>
                  <a:pt x="5737" y="567"/>
                </a:cubicBezTo>
                <a:cubicBezTo>
                  <a:pt x="5738" y="569"/>
                  <a:pt x="5738" y="570"/>
                  <a:pt x="5739" y="572"/>
                </a:cubicBezTo>
                <a:cubicBezTo>
                  <a:pt x="5739" y="573"/>
                  <a:pt x="5740" y="573"/>
                  <a:pt x="5740" y="574"/>
                </a:cubicBezTo>
              </a:path>
            </a:pathLst>
          </a:custGeom>
          <a:gradFill rotWithShape="1">
            <a:gsLst>
              <a:gs pos="0">
                <a:srgbClr val="F1652E"/>
              </a:gs>
              <a:gs pos="100000">
                <a:srgbClr val="A32319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0"/>
            <a:ext cx="86756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73050" y="1050925"/>
            <a:ext cx="8675688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2709" name="Line 7"/>
          <p:cNvSpPr>
            <a:spLocks noChangeShapeType="1"/>
          </p:cNvSpPr>
          <p:nvPr/>
        </p:nvSpPr>
        <p:spPr bwMode="gray">
          <a:xfrm>
            <a:off x="8691563" y="6500813"/>
            <a:ext cx="0" cy="239712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gray">
          <a:xfrm>
            <a:off x="8691563" y="6499225"/>
            <a:ext cx="452437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fld id="{4FA45C87-841D-6B46-9FC9-0DA1D6639D49}" type="slidenum">
              <a:rPr lang="en-US" sz="800" smtClean="0">
                <a:solidFill>
                  <a:srgbClr val="969696"/>
                </a:solidFill>
                <a:latin typeface="Arial Narrow" charset="0"/>
              </a:rPr>
              <a:pPr defTabSz="91440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smtClean="0">
              <a:solidFill>
                <a:srgbClr val="969696"/>
              </a:solidFill>
              <a:latin typeface="Arial Narrow" charset="0"/>
            </a:endParaRPr>
          </a:p>
        </p:txBody>
      </p:sp>
      <p:sp>
        <p:nvSpPr>
          <p:cNvPr id="2055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1652E"/>
                </a:solidFill>
                <a:ea typeface="ＭＳ Ｐゴシック" charset="0"/>
                <a:cs typeface="Arial" charset="0"/>
              </a:rPr>
              <a:t>www.us.sogeti.com</a:t>
            </a:r>
          </a:p>
        </p:txBody>
      </p:sp>
      <p:grpSp>
        <p:nvGrpSpPr>
          <p:cNvPr id="72712" name="Group 19"/>
          <p:cNvGrpSpPr>
            <a:grpSpLocks/>
          </p:cNvGrpSpPr>
          <p:nvPr userDrawn="1"/>
        </p:nvGrpSpPr>
        <p:grpSpPr bwMode="auto">
          <a:xfrm>
            <a:off x="7999413" y="66675"/>
            <a:ext cx="1063625" cy="252413"/>
            <a:chOff x="533400" y="5338763"/>
            <a:chExt cx="931863" cy="220663"/>
          </a:xfrm>
        </p:grpSpPr>
        <p:sp>
          <p:nvSpPr>
            <p:cNvPr id="72714" name="Rectangle 6"/>
            <p:cNvSpPr>
              <a:spLocks noChangeArrowheads="1"/>
            </p:cNvSpPr>
            <p:nvPr userDrawn="1"/>
          </p:nvSpPr>
          <p:spPr bwMode="auto">
            <a:xfrm>
              <a:off x="533400" y="5338763"/>
              <a:ext cx="931863" cy="22066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715" name="Rectangle 7"/>
            <p:cNvSpPr>
              <a:spLocks noChangeArrowheads="1"/>
            </p:cNvSpPr>
            <p:nvPr userDrawn="1"/>
          </p:nvSpPr>
          <p:spPr bwMode="auto">
            <a:xfrm>
              <a:off x="540354" y="5345703"/>
              <a:ext cx="917955" cy="206784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716" name="Rectangle 8"/>
            <p:cNvSpPr>
              <a:spLocks noChangeArrowheads="1"/>
            </p:cNvSpPr>
            <p:nvPr userDrawn="1"/>
          </p:nvSpPr>
          <p:spPr bwMode="auto">
            <a:xfrm>
              <a:off x="544527" y="5351254"/>
              <a:ext cx="299030" cy="19707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717" name="Freeform 9"/>
            <p:cNvSpPr>
              <a:spLocks/>
            </p:cNvSpPr>
            <p:nvPr userDrawn="1"/>
          </p:nvSpPr>
          <p:spPr bwMode="auto">
            <a:xfrm>
              <a:off x="558435" y="5360968"/>
              <a:ext cx="271213" cy="173477"/>
            </a:xfrm>
            <a:custGeom>
              <a:avLst/>
              <a:gdLst>
                <a:gd name="T0" fmla="*/ 2147483647 w 171"/>
                <a:gd name="T1" fmla="*/ 2147483647 h 109"/>
                <a:gd name="T2" fmla="*/ 2147483647 w 171"/>
                <a:gd name="T3" fmla="*/ 2147483647 h 109"/>
                <a:gd name="T4" fmla="*/ 2147483647 w 171"/>
                <a:gd name="T5" fmla="*/ 2147483647 h 109"/>
                <a:gd name="T6" fmla="*/ 2147483647 w 171"/>
                <a:gd name="T7" fmla="*/ 2147483647 h 109"/>
                <a:gd name="T8" fmla="*/ 2147483647 w 171"/>
                <a:gd name="T9" fmla="*/ 2147483647 h 109"/>
                <a:gd name="T10" fmla="*/ 2147483647 w 171"/>
                <a:gd name="T11" fmla="*/ 2147483647 h 109"/>
                <a:gd name="T12" fmla="*/ 2147483647 w 171"/>
                <a:gd name="T13" fmla="*/ 2147483647 h 109"/>
                <a:gd name="T14" fmla="*/ 2147483647 w 171"/>
                <a:gd name="T15" fmla="*/ 2147483647 h 109"/>
                <a:gd name="T16" fmla="*/ 2147483647 w 171"/>
                <a:gd name="T17" fmla="*/ 2147483647 h 109"/>
                <a:gd name="T18" fmla="*/ 2147483647 w 171"/>
                <a:gd name="T19" fmla="*/ 2147483647 h 109"/>
                <a:gd name="T20" fmla="*/ 2147483647 w 171"/>
                <a:gd name="T21" fmla="*/ 2147483647 h 109"/>
                <a:gd name="T22" fmla="*/ 2147483647 w 171"/>
                <a:gd name="T23" fmla="*/ 2147483647 h 109"/>
                <a:gd name="T24" fmla="*/ 2147483647 w 171"/>
                <a:gd name="T25" fmla="*/ 2147483647 h 109"/>
                <a:gd name="T26" fmla="*/ 2147483647 w 171"/>
                <a:gd name="T27" fmla="*/ 2147483647 h 109"/>
                <a:gd name="T28" fmla="*/ 2147483647 w 171"/>
                <a:gd name="T29" fmla="*/ 2147483647 h 109"/>
                <a:gd name="T30" fmla="*/ 2147483647 w 171"/>
                <a:gd name="T31" fmla="*/ 2147483647 h 109"/>
                <a:gd name="T32" fmla="*/ 2147483647 w 171"/>
                <a:gd name="T33" fmla="*/ 2147483647 h 109"/>
                <a:gd name="T34" fmla="*/ 2147483647 w 171"/>
                <a:gd name="T35" fmla="*/ 2147483647 h 109"/>
                <a:gd name="T36" fmla="*/ 2147483647 w 171"/>
                <a:gd name="T37" fmla="*/ 2147483647 h 109"/>
                <a:gd name="T38" fmla="*/ 2147483647 w 171"/>
                <a:gd name="T39" fmla="*/ 2147483647 h 109"/>
                <a:gd name="T40" fmla="*/ 2147483647 w 171"/>
                <a:gd name="T41" fmla="*/ 2147483647 h 109"/>
                <a:gd name="T42" fmla="*/ 2147483647 w 171"/>
                <a:gd name="T43" fmla="*/ 2147483647 h 109"/>
                <a:gd name="T44" fmla="*/ 2147483647 w 171"/>
                <a:gd name="T45" fmla="*/ 2147483647 h 109"/>
                <a:gd name="T46" fmla="*/ 2147483647 w 171"/>
                <a:gd name="T47" fmla="*/ 2147483647 h 109"/>
                <a:gd name="T48" fmla="*/ 2147483647 w 171"/>
                <a:gd name="T49" fmla="*/ 2147483647 h 109"/>
                <a:gd name="T50" fmla="*/ 2147483647 w 171"/>
                <a:gd name="T51" fmla="*/ 2147483647 h 109"/>
                <a:gd name="T52" fmla="*/ 2147483647 w 171"/>
                <a:gd name="T53" fmla="*/ 2147483647 h 109"/>
                <a:gd name="T54" fmla="*/ 2147483647 w 171"/>
                <a:gd name="T55" fmla="*/ 2147483647 h 109"/>
                <a:gd name="T56" fmla="*/ 2147483647 w 171"/>
                <a:gd name="T57" fmla="*/ 2147483647 h 109"/>
                <a:gd name="T58" fmla="*/ 2147483647 w 171"/>
                <a:gd name="T59" fmla="*/ 2147483647 h 109"/>
                <a:gd name="T60" fmla="*/ 2147483647 w 171"/>
                <a:gd name="T61" fmla="*/ 2147483647 h 109"/>
                <a:gd name="T62" fmla="*/ 2147483647 w 171"/>
                <a:gd name="T63" fmla="*/ 2147483647 h 109"/>
                <a:gd name="T64" fmla="*/ 2147483647 w 171"/>
                <a:gd name="T65" fmla="*/ 2147483647 h 109"/>
                <a:gd name="T66" fmla="*/ 2147483647 w 171"/>
                <a:gd name="T67" fmla="*/ 2147483647 h 109"/>
                <a:gd name="T68" fmla="*/ 2147483647 w 171"/>
                <a:gd name="T69" fmla="*/ 2147483647 h 109"/>
                <a:gd name="T70" fmla="*/ 2147483647 w 171"/>
                <a:gd name="T71" fmla="*/ 2147483647 h 109"/>
                <a:gd name="T72" fmla="*/ 2147483647 w 171"/>
                <a:gd name="T73" fmla="*/ 2147483647 h 109"/>
                <a:gd name="T74" fmla="*/ 2147483647 w 171"/>
                <a:gd name="T75" fmla="*/ 2147483647 h 109"/>
                <a:gd name="T76" fmla="*/ 2147483647 w 171"/>
                <a:gd name="T77" fmla="*/ 2147483647 h 109"/>
                <a:gd name="T78" fmla="*/ 2147483647 w 171"/>
                <a:gd name="T79" fmla="*/ 2147483647 h 109"/>
                <a:gd name="T80" fmla="*/ 2147483647 w 171"/>
                <a:gd name="T81" fmla="*/ 2147483647 h 109"/>
                <a:gd name="T82" fmla="*/ 2147483647 w 171"/>
                <a:gd name="T83" fmla="*/ 2147483647 h 109"/>
                <a:gd name="T84" fmla="*/ 2147483647 w 171"/>
                <a:gd name="T85" fmla="*/ 2147483647 h 109"/>
                <a:gd name="T86" fmla="*/ 2147483647 w 171"/>
                <a:gd name="T87" fmla="*/ 2147483647 h 109"/>
                <a:gd name="T88" fmla="*/ 2147483647 w 171"/>
                <a:gd name="T89" fmla="*/ 2147483647 h 109"/>
                <a:gd name="T90" fmla="*/ 2147483647 w 171"/>
                <a:gd name="T91" fmla="*/ 2147483647 h 109"/>
                <a:gd name="T92" fmla="*/ 2147483647 w 171"/>
                <a:gd name="T93" fmla="*/ 2147483647 h 109"/>
                <a:gd name="T94" fmla="*/ 2147483647 w 171"/>
                <a:gd name="T95" fmla="*/ 2147483647 h 109"/>
                <a:gd name="T96" fmla="*/ 0 w 171"/>
                <a:gd name="T97" fmla="*/ 2147483647 h 109"/>
                <a:gd name="T98" fmla="*/ 2147483647 w 171"/>
                <a:gd name="T99" fmla="*/ 2147483647 h 109"/>
                <a:gd name="T100" fmla="*/ 2147483647 w 171"/>
                <a:gd name="T101" fmla="*/ 2147483647 h 109"/>
                <a:gd name="T102" fmla="*/ 2147483647 w 171"/>
                <a:gd name="T103" fmla="*/ 2147483647 h 109"/>
                <a:gd name="T104" fmla="*/ 2147483647 w 171"/>
                <a:gd name="T105" fmla="*/ 2147483647 h 109"/>
                <a:gd name="T106" fmla="*/ 2147483647 w 171"/>
                <a:gd name="T107" fmla="*/ 2147483647 h 109"/>
                <a:gd name="T108" fmla="*/ 2147483647 w 171"/>
                <a:gd name="T109" fmla="*/ 2147483647 h 109"/>
                <a:gd name="T110" fmla="*/ 2147483647 w 171"/>
                <a:gd name="T111" fmla="*/ 2147483647 h 109"/>
                <a:gd name="T112" fmla="*/ 2147483647 w 171"/>
                <a:gd name="T113" fmla="*/ 2147483647 h 109"/>
                <a:gd name="T114" fmla="*/ 2147483647 w 171"/>
                <a:gd name="T115" fmla="*/ 2147483647 h 109"/>
                <a:gd name="T116" fmla="*/ 2147483647 w 171"/>
                <a:gd name="T117" fmla="*/ 2147483647 h 109"/>
                <a:gd name="T118" fmla="*/ 2147483647 w 171"/>
                <a:gd name="T119" fmla="*/ 2147483647 h 1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71" h="109">
                  <a:moveTo>
                    <a:pt x="85" y="0"/>
                  </a:moveTo>
                  <a:lnTo>
                    <a:pt x="88" y="5"/>
                  </a:lnTo>
                  <a:lnTo>
                    <a:pt x="91" y="9"/>
                  </a:lnTo>
                  <a:lnTo>
                    <a:pt x="94" y="13"/>
                  </a:lnTo>
                  <a:lnTo>
                    <a:pt x="96" y="15"/>
                  </a:lnTo>
                  <a:lnTo>
                    <a:pt x="99" y="18"/>
                  </a:lnTo>
                  <a:lnTo>
                    <a:pt x="102" y="19"/>
                  </a:lnTo>
                  <a:lnTo>
                    <a:pt x="106" y="21"/>
                  </a:lnTo>
                  <a:lnTo>
                    <a:pt x="110" y="22"/>
                  </a:lnTo>
                  <a:lnTo>
                    <a:pt x="114" y="23"/>
                  </a:lnTo>
                  <a:lnTo>
                    <a:pt x="119" y="25"/>
                  </a:lnTo>
                  <a:lnTo>
                    <a:pt x="125" y="26"/>
                  </a:lnTo>
                  <a:lnTo>
                    <a:pt x="132" y="27"/>
                  </a:lnTo>
                  <a:lnTo>
                    <a:pt x="139" y="29"/>
                  </a:lnTo>
                  <a:lnTo>
                    <a:pt x="144" y="31"/>
                  </a:lnTo>
                  <a:lnTo>
                    <a:pt x="149" y="32"/>
                  </a:lnTo>
                  <a:lnTo>
                    <a:pt x="153" y="34"/>
                  </a:lnTo>
                  <a:lnTo>
                    <a:pt x="158" y="37"/>
                  </a:lnTo>
                  <a:lnTo>
                    <a:pt x="162" y="40"/>
                  </a:lnTo>
                  <a:lnTo>
                    <a:pt x="165" y="44"/>
                  </a:lnTo>
                  <a:lnTo>
                    <a:pt x="168" y="47"/>
                  </a:lnTo>
                  <a:lnTo>
                    <a:pt x="169" y="52"/>
                  </a:lnTo>
                  <a:lnTo>
                    <a:pt x="171" y="56"/>
                  </a:lnTo>
                  <a:lnTo>
                    <a:pt x="171" y="61"/>
                  </a:lnTo>
                  <a:lnTo>
                    <a:pt x="171" y="66"/>
                  </a:lnTo>
                  <a:lnTo>
                    <a:pt x="169" y="71"/>
                  </a:lnTo>
                  <a:lnTo>
                    <a:pt x="168" y="75"/>
                  </a:lnTo>
                  <a:lnTo>
                    <a:pt x="165" y="79"/>
                  </a:lnTo>
                  <a:lnTo>
                    <a:pt x="163" y="82"/>
                  </a:lnTo>
                  <a:lnTo>
                    <a:pt x="159" y="85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2"/>
                  </a:lnTo>
                  <a:lnTo>
                    <a:pt x="143" y="93"/>
                  </a:lnTo>
                  <a:lnTo>
                    <a:pt x="138" y="94"/>
                  </a:lnTo>
                  <a:lnTo>
                    <a:pt x="133" y="94"/>
                  </a:lnTo>
                  <a:lnTo>
                    <a:pt x="128" y="94"/>
                  </a:lnTo>
                  <a:lnTo>
                    <a:pt x="126" y="94"/>
                  </a:lnTo>
                  <a:lnTo>
                    <a:pt x="123" y="93"/>
                  </a:lnTo>
                  <a:lnTo>
                    <a:pt x="121" y="93"/>
                  </a:lnTo>
                  <a:lnTo>
                    <a:pt x="119" y="92"/>
                  </a:lnTo>
                  <a:lnTo>
                    <a:pt x="116" y="91"/>
                  </a:lnTo>
                  <a:lnTo>
                    <a:pt x="114" y="90"/>
                  </a:lnTo>
                  <a:lnTo>
                    <a:pt x="111" y="88"/>
                  </a:lnTo>
                  <a:lnTo>
                    <a:pt x="107" y="86"/>
                  </a:lnTo>
                  <a:lnTo>
                    <a:pt x="104" y="83"/>
                  </a:lnTo>
                  <a:lnTo>
                    <a:pt x="99" y="80"/>
                  </a:lnTo>
                  <a:lnTo>
                    <a:pt x="99" y="81"/>
                  </a:lnTo>
                  <a:lnTo>
                    <a:pt x="102" y="87"/>
                  </a:lnTo>
                  <a:lnTo>
                    <a:pt x="107" y="93"/>
                  </a:lnTo>
                  <a:lnTo>
                    <a:pt x="111" y="98"/>
                  </a:lnTo>
                  <a:lnTo>
                    <a:pt x="117" y="101"/>
                  </a:lnTo>
                  <a:lnTo>
                    <a:pt x="122" y="104"/>
                  </a:lnTo>
                  <a:lnTo>
                    <a:pt x="128" y="107"/>
                  </a:lnTo>
                  <a:lnTo>
                    <a:pt x="129" y="108"/>
                  </a:lnTo>
                  <a:lnTo>
                    <a:pt x="129" y="109"/>
                  </a:lnTo>
                  <a:lnTo>
                    <a:pt x="128" y="109"/>
                  </a:lnTo>
                  <a:lnTo>
                    <a:pt x="42" y="109"/>
                  </a:lnTo>
                  <a:lnTo>
                    <a:pt x="42" y="108"/>
                  </a:lnTo>
                  <a:lnTo>
                    <a:pt x="43" y="107"/>
                  </a:lnTo>
                  <a:lnTo>
                    <a:pt x="49" y="104"/>
                  </a:lnTo>
                  <a:lnTo>
                    <a:pt x="54" y="101"/>
                  </a:lnTo>
                  <a:lnTo>
                    <a:pt x="59" y="98"/>
                  </a:lnTo>
                  <a:lnTo>
                    <a:pt x="64" y="93"/>
                  </a:lnTo>
                  <a:lnTo>
                    <a:pt x="68" y="87"/>
                  </a:lnTo>
                  <a:lnTo>
                    <a:pt x="72" y="81"/>
                  </a:lnTo>
                  <a:lnTo>
                    <a:pt x="72" y="80"/>
                  </a:lnTo>
                  <a:lnTo>
                    <a:pt x="71" y="80"/>
                  </a:lnTo>
                  <a:lnTo>
                    <a:pt x="67" y="83"/>
                  </a:lnTo>
                  <a:lnTo>
                    <a:pt x="63" y="86"/>
                  </a:lnTo>
                  <a:lnTo>
                    <a:pt x="60" y="88"/>
                  </a:lnTo>
                  <a:lnTo>
                    <a:pt x="57" y="90"/>
                  </a:lnTo>
                  <a:lnTo>
                    <a:pt x="54" y="91"/>
                  </a:lnTo>
                  <a:lnTo>
                    <a:pt x="52" y="92"/>
                  </a:lnTo>
                  <a:lnTo>
                    <a:pt x="50" y="93"/>
                  </a:lnTo>
                  <a:lnTo>
                    <a:pt x="47" y="93"/>
                  </a:lnTo>
                  <a:lnTo>
                    <a:pt x="45" y="94"/>
                  </a:lnTo>
                  <a:lnTo>
                    <a:pt x="43" y="94"/>
                  </a:lnTo>
                  <a:lnTo>
                    <a:pt x="36" y="94"/>
                  </a:lnTo>
                  <a:lnTo>
                    <a:pt x="29" y="94"/>
                  </a:lnTo>
                  <a:lnTo>
                    <a:pt x="23" y="92"/>
                  </a:lnTo>
                  <a:lnTo>
                    <a:pt x="19" y="90"/>
                  </a:lnTo>
                  <a:lnTo>
                    <a:pt x="15" y="88"/>
                  </a:lnTo>
                  <a:lnTo>
                    <a:pt x="11" y="85"/>
                  </a:lnTo>
                  <a:lnTo>
                    <a:pt x="8" y="82"/>
                  </a:lnTo>
                  <a:lnTo>
                    <a:pt x="5" y="79"/>
                  </a:lnTo>
                  <a:lnTo>
                    <a:pt x="3" y="75"/>
                  </a:lnTo>
                  <a:lnTo>
                    <a:pt x="1" y="71"/>
                  </a:lnTo>
                  <a:lnTo>
                    <a:pt x="0" y="66"/>
                  </a:lnTo>
                  <a:lnTo>
                    <a:pt x="0" y="61"/>
                  </a:lnTo>
                  <a:lnTo>
                    <a:pt x="0" y="56"/>
                  </a:lnTo>
                  <a:lnTo>
                    <a:pt x="1" y="52"/>
                  </a:lnTo>
                  <a:lnTo>
                    <a:pt x="3" y="47"/>
                  </a:lnTo>
                  <a:lnTo>
                    <a:pt x="6" y="44"/>
                  </a:lnTo>
                  <a:lnTo>
                    <a:pt x="9" y="40"/>
                  </a:lnTo>
                  <a:lnTo>
                    <a:pt x="13" y="37"/>
                  </a:lnTo>
                  <a:lnTo>
                    <a:pt x="17" y="34"/>
                  </a:lnTo>
                  <a:lnTo>
                    <a:pt x="22" y="32"/>
                  </a:lnTo>
                  <a:lnTo>
                    <a:pt x="32" y="29"/>
                  </a:lnTo>
                  <a:lnTo>
                    <a:pt x="39" y="27"/>
                  </a:lnTo>
                  <a:lnTo>
                    <a:pt x="46" y="26"/>
                  </a:lnTo>
                  <a:lnTo>
                    <a:pt x="45" y="26"/>
                  </a:lnTo>
                  <a:lnTo>
                    <a:pt x="51" y="25"/>
                  </a:lnTo>
                  <a:lnTo>
                    <a:pt x="57" y="23"/>
                  </a:lnTo>
                  <a:lnTo>
                    <a:pt x="61" y="22"/>
                  </a:lnTo>
                  <a:lnTo>
                    <a:pt x="65" y="21"/>
                  </a:lnTo>
                  <a:lnTo>
                    <a:pt x="69" y="19"/>
                  </a:lnTo>
                  <a:lnTo>
                    <a:pt x="72" y="18"/>
                  </a:lnTo>
                  <a:lnTo>
                    <a:pt x="74" y="15"/>
                  </a:lnTo>
                  <a:lnTo>
                    <a:pt x="77" y="13"/>
                  </a:lnTo>
                  <a:lnTo>
                    <a:pt x="80" y="9"/>
                  </a:lnTo>
                  <a:lnTo>
                    <a:pt x="83" y="5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718" name="Freeform 10"/>
            <p:cNvSpPr>
              <a:spLocks/>
            </p:cNvSpPr>
            <p:nvPr userDrawn="1"/>
          </p:nvSpPr>
          <p:spPr bwMode="auto">
            <a:xfrm>
              <a:off x="927007" y="5397051"/>
              <a:ext cx="69542" cy="98535"/>
            </a:xfrm>
            <a:custGeom>
              <a:avLst/>
              <a:gdLst>
                <a:gd name="T0" fmla="*/ 2147483647 w 44"/>
                <a:gd name="T1" fmla="*/ 0 h 62"/>
                <a:gd name="T2" fmla="*/ 2147483647 w 44"/>
                <a:gd name="T3" fmla="*/ 2147483647 h 62"/>
                <a:gd name="T4" fmla="*/ 2147483647 w 44"/>
                <a:gd name="T5" fmla="*/ 2147483647 h 62"/>
                <a:gd name="T6" fmla="*/ 2147483647 w 44"/>
                <a:gd name="T7" fmla="*/ 2147483647 h 62"/>
                <a:gd name="T8" fmla="*/ 2147483647 w 44"/>
                <a:gd name="T9" fmla="*/ 2147483647 h 62"/>
                <a:gd name="T10" fmla="*/ 2147483647 w 44"/>
                <a:gd name="T11" fmla="*/ 2147483647 h 62"/>
                <a:gd name="T12" fmla="*/ 2147483647 w 44"/>
                <a:gd name="T13" fmla="*/ 2147483647 h 62"/>
                <a:gd name="T14" fmla="*/ 2147483647 w 44"/>
                <a:gd name="T15" fmla="*/ 2147483647 h 62"/>
                <a:gd name="T16" fmla="*/ 2147483647 w 44"/>
                <a:gd name="T17" fmla="*/ 2147483647 h 62"/>
                <a:gd name="T18" fmla="*/ 2147483647 w 44"/>
                <a:gd name="T19" fmla="*/ 2147483647 h 62"/>
                <a:gd name="T20" fmla="*/ 2147483647 w 44"/>
                <a:gd name="T21" fmla="*/ 2147483647 h 62"/>
                <a:gd name="T22" fmla="*/ 2147483647 w 44"/>
                <a:gd name="T23" fmla="*/ 2147483647 h 62"/>
                <a:gd name="T24" fmla="*/ 2147483647 w 44"/>
                <a:gd name="T25" fmla="*/ 2147483647 h 62"/>
                <a:gd name="T26" fmla="*/ 2147483647 w 44"/>
                <a:gd name="T27" fmla="*/ 2147483647 h 62"/>
                <a:gd name="T28" fmla="*/ 2147483647 w 44"/>
                <a:gd name="T29" fmla="*/ 2147483647 h 62"/>
                <a:gd name="T30" fmla="*/ 2147483647 w 44"/>
                <a:gd name="T31" fmla="*/ 2147483647 h 62"/>
                <a:gd name="T32" fmla="*/ 2147483647 w 44"/>
                <a:gd name="T33" fmla="*/ 2147483647 h 62"/>
                <a:gd name="T34" fmla="*/ 2147483647 w 44"/>
                <a:gd name="T35" fmla="*/ 2147483647 h 62"/>
                <a:gd name="T36" fmla="*/ 2147483647 w 44"/>
                <a:gd name="T37" fmla="*/ 2147483647 h 62"/>
                <a:gd name="T38" fmla="*/ 2147483647 w 44"/>
                <a:gd name="T39" fmla="*/ 2147483647 h 62"/>
                <a:gd name="T40" fmla="*/ 2147483647 w 44"/>
                <a:gd name="T41" fmla="*/ 2147483647 h 62"/>
                <a:gd name="T42" fmla="*/ 2147483647 w 44"/>
                <a:gd name="T43" fmla="*/ 2147483647 h 62"/>
                <a:gd name="T44" fmla="*/ 2147483647 w 44"/>
                <a:gd name="T45" fmla="*/ 2147483647 h 62"/>
                <a:gd name="T46" fmla="*/ 2147483647 w 44"/>
                <a:gd name="T47" fmla="*/ 2147483647 h 62"/>
                <a:gd name="T48" fmla="*/ 2147483647 w 44"/>
                <a:gd name="T49" fmla="*/ 2147483647 h 62"/>
                <a:gd name="T50" fmla="*/ 0 w 44"/>
                <a:gd name="T51" fmla="*/ 2147483647 h 62"/>
                <a:gd name="T52" fmla="*/ 2147483647 w 44"/>
                <a:gd name="T53" fmla="*/ 2147483647 h 62"/>
                <a:gd name="T54" fmla="*/ 2147483647 w 44"/>
                <a:gd name="T55" fmla="*/ 2147483647 h 62"/>
                <a:gd name="T56" fmla="*/ 2147483647 w 44"/>
                <a:gd name="T57" fmla="*/ 2147483647 h 62"/>
                <a:gd name="T58" fmla="*/ 2147483647 w 44"/>
                <a:gd name="T59" fmla="*/ 2147483647 h 62"/>
                <a:gd name="T60" fmla="*/ 2147483647 w 44"/>
                <a:gd name="T61" fmla="*/ 2147483647 h 62"/>
                <a:gd name="T62" fmla="*/ 2147483647 w 44"/>
                <a:gd name="T63" fmla="*/ 2147483647 h 62"/>
                <a:gd name="T64" fmla="*/ 2147483647 w 44"/>
                <a:gd name="T65" fmla="*/ 2147483647 h 62"/>
                <a:gd name="T66" fmla="*/ 2147483647 w 44"/>
                <a:gd name="T67" fmla="*/ 2147483647 h 62"/>
                <a:gd name="T68" fmla="*/ 2147483647 w 44"/>
                <a:gd name="T69" fmla="*/ 2147483647 h 62"/>
                <a:gd name="T70" fmla="*/ 2147483647 w 44"/>
                <a:gd name="T71" fmla="*/ 2147483647 h 62"/>
                <a:gd name="T72" fmla="*/ 2147483647 w 44"/>
                <a:gd name="T73" fmla="*/ 2147483647 h 62"/>
                <a:gd name="T74" fmla="*/ 2147483647 w 44"/>
                <a:gd name="T75" fmla="*/ 2147483647 h 62"/>
                <a:gd name="T76" fmla="*/ 2147483647 w 44"/>
                <a:gd name="T77" fmla="*/ 2147483647 h 62"/>
                <a:gd name="T78" fmla="*/ 0 w 44"/>
                <a:gd name="T79" fmla="*/ 2147483647 h 62"/>
                <a:gd name="T80" fmla="*/ 2147483647 w 44"/>
                <a:gd name="T81" fmla="*/ 2147483647 h 62"/>
                <a:gd name="T82" fmla="*/ 2147483647 w 44"/>
                <a:gd name="T83" fmla="*/ 2147483647 h 62"/>
                <a:gd name="T84" fmla="*/ 2147483647 w 44"/>
                <a:gd name="T85" fmla="*/ 2147483647 h 62"/>
                <a:gd name="T86" fmla="*/ 2147483647 w 44"/>
                <a:gd name="T87" fmla="*/ 0 h 62"/>
                <a:gd name="T88" fmla="*/ 2147483647 w 44"/>
                <a:gd name="T89" fmla="*/ 0 h 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4" h="62">
                  <a:moveTo>
                    <a:pt x="23" y="0"/>
                  </a:moveTo>
                  <a:lnTo>
                    <a:pt x="27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41" y="3"/>
                  </a:lnTo>
                  <a:lnTo>
                    <a:pt x="41" y="16"/>
                  </a:lnTo>
                  <a:lnTo>
                    <a:pt x="35" y="16"/>
                  </a:lnTo>
                  <a:lnTo>
                    <a:pt x="34" y="13"/>
                  </a:lnTo>
                  <a:lnTo>
                    <a:pt x="34" y="10"/>
                  </a:lnTo>
                  <a:lnTo>
                    <a:pt x="33" y="8"/>
                  </a:lnTo>
                  <a:lnTo>
                    <a:pt x="31" y="6"/>
                  </a:lnTo>
                  <a:lnTo>
                    <a:pt x="29" y="5"/>
                  </a:lnTo>
                  <a:lnTo>
                    <a:pt x="27" y="4"/>
                  </a:lnTo>
                  <a:lnTo>
                    <a:pt x="24" y="3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6" y="5"/>
                  </a:lnTo>
                  <a:lnTo>
                    <a:pt x="15" y="7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2" y="14"/>
                  </a:lnTo>
                  <a:lnTo>
                    <a:pt x="13" y="16"/>
                  </a:lnTo>
                  <a:lnTo>
                    <a:pt x="14" y="18"/>
                  </a:lnTo>
                  <a:lnTo>
                    <a:pt x="15" y="20"/>
                  </a:lnTo>
                  <a:lnTo>
                    <a:pt x="17" y="22"/>
                  </a:lnTo>
                  <a:lnTo>
                    <a:pt x="22" y="24"/>
                  </a:lnTo>
                  <a:lnTo>
                    <a:pt x="24" y="24"/>
                  </a:lnTo>
                  <a:lnTo>
                    <a:pt x="27" y="25"/>
                  </a:lnTo>
                  <a:lnTo>
                    <a:pt x="29" y="25"/>
                  </a:lnTo>
                  <a:lnTo>
                    <a:pt x="32" y="26"/>
                  </a:lnTo>
                  <a:lnTo>
                    <a:pt x="35" y="28"/>
                  </a:lnTo>
                  <a:lnTo>
                    <a:pt x="38" y="29"/>
                  </a:lnTo>
                  <a:lnTo>
                    <a:pt x="40" y="31"/>
                  </a:lnTo>
                  <a:lnTo>
                    <a:pt x="41" y="33"/>
                  </a:lnTo>
                  <a:lnTo>
                    <a:pt x="43" y="36"/>
                  </a:lnTo>
                  <a:lnTo>
                    <a:pt x="44" y="39"/>
                  </a:lnTo>
                  <a:lnTo>
                    <a:pt x="44" y="42"/>
                  </a:lnTo>
                  <a:lnTo>
                    <a:pt x="43" y="47"/>
                  </a:lnTo>
                  <a:lnTo>
                    <a:pt x="42" y="50"/>
                  </a:lnTo>
                  <a:lnTo>
                    <a:pt x="41" y="53"/>
                  </a:lnTo>
                  <a:lnTo>
                    <a:pt x="38" y="56"/>
                  </a:lnTo>
                  <a:lnTo>
                    <a:pt x="36" y="58"/>
                  </a:lnTo>
                  <a:lnTo>
                    <a:pt x="33" y="59"/>
                  </a:lnTo>
                  <a:lnTo>
                    <a:pt x="30" y="60"/>
                  </a:lnTo>
                  <a:lnTo>
                    <a:pt x="26" y="61"/>
                  </a:lnTo>
                  <a:lnTo>
                    <a:pt x="23" y="62"/>
                  </a:lnTo>
                  <a:lnTo>
                    <a:pt x="19" y="62"/>
                  </a:lnTo>
                  <a:lnTo>
                    <a:pt x="14" y="62"/>
                  </a:lnTo>
                  <a:lnTo>
                    <a:pt x="10" y="61"/>
                  </a:lnTo>
                  <a:lnTo>
                    <a:pt x="5" y="60"/>
                  </a:lnTo>
                  <a:lnTo>
                    <a:pt x="0" y="59"/>
                  </a:lnTo>
                  <a:lnTo>
                    <a:pt x="0" y="44"/>
                  </a:lnTo>
                  <a:lnTo>
                    <a:pt x="7" y="44"/>
                  </a:lnTo>
                  <a:lnTo>
                    <a:pt x="7" y="47"/>
                  </a:lnTo>
                  <a:lnTo>
                    <a:pt x="8" y="50"/>
                  </a:lnTo>
                  <a:lnTo>
                    <a:pt x="9" y="52"/>
                  </a:lnTo>
                  <a:lnTo>
                    <a:pt x="10" y="55"/>
                  </a:lnTo>
                  <a:lnTo>
                    <a:pt x="11" y="56"/>
                  </a:lnTo>
                  <a:lnTo>
                    <a:pt x="14" y="57"/>
                  </a:lnTo>
                  <a:lnTo>
                    <a:pt x="16" y="58"/>
                  </a:lnTo>
                  <a:lnTo>
                    <a:pt x="20" y="58"/>
                  </a:lnTo>
                  <a:lnTo>
                    <a:pt x="23" y="58"/>
                  </a:lnTo>
                  <a:lnTo>
                    <a:pt x="26" y="57"/>
                  </a:lnTo>
                  <a:lnTo>
                    <a:pt x="28" y="55"/>
                  </a:lnTo>
                  <a:lnTo>
                    <a:pt x="30" y="53"/>
                  </a:lnTo>
                  <a:lnTo>
                    <a:pt x="31" y="50"/>
                  </a:lnTo>
                  <a:lnTo>
                    <a:pt x="31" y="47"/>
                  </a:lnTo>
                  <a:lnTo>
                    <a:pt x="31" y="44"/>
                  </a:lnTo>
                  <a:lnTo>
                    <a:pt x="30" y="41"/>
                  </a:lnTo>
                  <a:lnTo>
                    <a:pt x="28" y="39"/>
                  </a:lnTo>
                  <a:lnTo>
                    <a:pt x="25" y="37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0" y="32"/>
                  </a:lnTo>
                  <a:lnTo>
                    <a:pt x="8" y="31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2" y="24"/>
                  </a:lnTo>
                  <a:lnTo>
                    <a:pt x="1" y="21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2" y="11"/>
                  </a:lnTo>
                  <a:lnTo>
                    <a:pt x="3" y="8"/>
                  </a:lnTo>
                  <a:lnTo>
                    <a:pt x="5" y="5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719" name="Freeform 11"/>
            <p:cNvSpPr>
              <a:spLocks/>
            </p:cNvSpPr>
            <p:nvPr userDrawn="1"/>
          </p:nvSpPr>
          <p:spPr bwMode="auto">
            <a:xfrm>
              <a:off x="1102253" y="5412318"/>
              <a:ext cx="79278" cy="83269"/>
            </a:xfrm>
            <a:custGeom>
              <a:avLst/>
              <a:gdLst>
                <a:gd name="T0" fmla="*/ 2147483647 w 50"/>
                <a:gd name="T1" fmla="*/ 2147483647 h 53"/>
                <a:gd name="T2" fmla="*/ 2147483647 w 50"/>
                <a:gd name="T3" fmla="*/ 2147483647 h 53"/>
                <a:gd name="T4" fmla="*/ 2147483647 w 50"/>
                <a:gd name="T5" fmla="*/ 2147483647 h 53"/>
                <a:gd name="T6" fmla="*/ 2147483647 w 50"/>
                <a:gd name="T7" fmla="*/ 2147483647 h 53"/>
                <a:gd name="T8" fmla="*/ 2147483647 w 50"/>
                <a:gd name="T9" fmla="*/ 2147483647 h 53"/>
                <a:gd name="T10" fmla="*/ 2147483647 w 50"/>
                <a:gd name="T11" fmla="*/ 2147483647 h 53"/>
                <a:gd name="T12" fmla="*/ 2147483647 w 50"/>
                <a:gd name="T13" fmla="*/ 2147483647 h 53"/>
                <a:gd name="T14" fmla="*/ 2147483647 w 50"/>
                <a:gd name="T15" fmla="*/ 2147483647 h 53"/>
                <a:gd name="T16" fmla="*/ 2147483647 w 50"/>
                <a:gd name="T17" fmla="*/ 2147483647 h 53"/>
                <a:gd name="T18" fmla="*/ 2147483647 w 50"/>
                <a:gd name="T19" fmla="*/ 2147483647 h 53"/>
                <a:gd name="T20" fmla="*/ 2147483647 w 50"/>
                <a:gd name="T21" fmla="*/ 2147483647 h 53"/>
                <a:gd name="T22" fmla="*/ 2147483647 w 50"/>
                <a:gd name="T23" fmla="*/ 2147483647 h 53"/>
                <a:gd name="T24" fmla="*/ 2147483647 w 50"/>
                <a:gd name="T25" fmla="*/ 2147483647 h 53"/>
                <a:gd name="T26" fmla="*/ 2147483647 w 50"/>
                <a:gd name="T27" fmla="*/ 2147483647 h 53"/>
                <a:gd name="T28" fmla="*/ 2147483647 w 50"/>
                <a:gd name="T29" fmla="*/ 2147483647 h 53"/>
                <a:gd name="T30" fmla="*/ 2147483647 w 50"/>
                <a:gd name="T31" fmla="*/ 2147483647 h 53"/>
                <a:gd name="T32" fmla="*/ 2147483647 w 50"/>
                <a:gd name="T33" fmla="*/ 2147483647 h 53"/>
                <a:gd name="T34" fmla="*/ 2147483647 w 50"/>
                <a:gd name="T35" fmla="*/ 2147483647 h 53"/>
                <a:gd name="T36" fmla="*/ 2147483647 w 50"/>
                <a:gd name="T37" fmla="*/ 2147483647 h 53"/>
                <a:gd name="T38" fmla="*/ 2147483647 w 50"/>
                <a:gd name="T39" fmla="*/ 2147483647 h 53"/>
                <a:gd name="T40" fmla="*/ 2147483647 w 50"/>
                <a:gd name="T41" fmla="*/ 2147483647 h 53"/>
                <a:gd name="T42" fmla="*/ 2147483647 w 50"/>
                <a:gd name="T43" fmla="*/ 2147483647 h 53"/>
                <a:gd name="T44" fmla="*/ 2147483647 w 50"/>
                <a:gd name="T45" fmla="*/ 2147483647 h 53"/>
                <a:gd name="T46" fmla="*/ 2147483647 w 50"/>
                <a:gd name="T47" fmla="*/ 2147483647 h 53"/>
                <a:gd name="T48" fmla="*/ 2147483647 w 50"/>
                <a:gd name="T49" fmla="*/ 2147483647 h 53"/>
                <a:gd name="T50" fmla="*/ 2147483647 w 50"/>
                <a:gd name="T51" fmla="*/ 2147483647 h 53"/>
                <a:gd name="T52" fmla="*/ 2147483647 w 50"/>
                <a:gd name="T53" fmla="*/ 2147483647 h 53"/>
                <a:gd name="T54" fmla="*/ 2147483647 w 50"/>
                <a:gd name="T55" fmla="*/ 2147483647 h 53"/>
                <a:gd name="T56" fmla="*/ 2147483647 w 50"/>
                <a:gd name="T57" fmla="*/ 2147483647 h 53"/>
                <a:gd name="T58" fmla="*/ 2147483647 w 50"/>
                <a:gd name="T59" fmla="*/ 2147483647 h 53"/>
                <a:gd name="T60" fmla="*/ 2147483647 w 50"/>
                <a:gd name="T61" fmla="*/ 2147483647 h 53"/>
                <a:gd name="T62" fmla="*/ 2147483647 w 50"/>
                <a:gd name="T63" fmla="*/ 2147483647 h 53"/>
                <a:gd name="T64" fmla="*/ 2147483647 w 50"/>
                <a:gd name="T65" fmla="*/ 2147483647 h 53"/>
                <a:gd name="T66" fmla="*/ 2147483647 w 50"/>
                <a:gd name="T67" fmla="*/ 2147483647 h 53"/>
                <a:gd name="T68" fmla="*/ 2147483647 w 50"/>
                <a:gd name="T69" fmla="*/ 2147483647 h 53"/>
                <a:gd name="T70" fmla="*/ 0 w 50"/>
                <a:gd name="T71" fmla="*/ 2147483647 h 53"/>
                <a:gd name="T72" fmla="*/ 2147483647 w 50"/>
                <a:gd name="T73" fmla="*/ 2147483647 h 53"/>
                <a:gd name="T74" fmla="*/ 2147483647 w 50"/>
                <a:gd name="T75" fmla="*/ 2147483647 h 53"/>
                <a:gd name="T76" fmla="*/ 2147483647 w 50"/>
                <a:gd name="T77" fmla="*/ 2147483647 h 53"/>
                <a:gd name="T78" fmla="*/ 2147483647 w 50"/>
                <a:gd name="T79" fmla="*/ 2147483647 h 5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0" h="53">
                  <a:moveTo>
                    <a:pt x="26" y="0"/>
                  </a:moveTo>
                  <a:lnTo>
                    <a:pt x="31" y="1"/>
                  </a:lnTo>
                  <a:lnTo>
                    <a:pt x="35" y="1"/>
                  </a:lnTo>
                  <a:lnTo>
                    <a:pt x="39" y="2"/>
                  </a:lnTo>
                  <a:lnTo>
                    <a:pt x="44" y="3"/>
                  </a:lnTo>
                  <a:lnTo>
                    <a:pt x="44" y="15"/>
                  </a:lnTo>
                  <a:lnTo>
                    <a:pt x="39" y="15"/>
                  </a:lnTo>
                  <a:lnTo>
                    <a:pt x="38" y="12"/>
                  </a:lnTo>
                  <a:lnTo>
                    <a:pt x="37" y="9"/>
                  </a:lnTo>
                  <a:lnTo>
                    <a:pt x="37" y="7"/>
                  </a:lnTo>
                  <a:lnTo>
                    <a:pt x="35" y="5"/>
                  </a:lnTo>
                  <a:lnTo>
                    <a:pt x="33" y="4"/>
                  </a:lnTo>
                  <a:lnTo>
                    <a:pt x="30" y="4"/>
                  </a:lnTo>
                  <a:lnTo>
                    <a:pt x="26" y="4"/>
                  </a:lnTo>
                  <a:lnTo>
                    <a:pt x="23" y="4"/>
                  </a:lnTo>
                  <a:lnTo>
                    <a:pt x="20" y="5"/>
                  </a:lnTo>
                  <a:lnTo>
                    <a:pt x="18" y="6"/>
                  </a:lnTo>
                  <a:lnTo>
                    <a:pt x="16" y="8"/>
                  </a:lnTo>
                  <a:lnTo>
                    <a:pt x="15" y="10"/>
                  </a:lnTo>
                  <a:lnTo>
                    <a:pt x="13" y="13"/>
                  </a:lnTo>
                  <a:lnTo>
                    <a:pt x="13" y="15"/>
                  </a:lnTo>
                  <a:lnTo>
                    <a:pt x="12" y="18"/>
                  </a:lnTo>
                  <a:lnTo>
                    <a:pt x="12" y="21"/>
                  </a:lnTo>
                  <a:lnTo>
                    <a:pt x="12" y="25"/>
                  </a:lnTo>
                  <a:lnTo>
                    <a:pt x="12" y="31"/>
                  </a:lnTo>
                  <a:lnTo>
                    <a:pt x="12" y="34"/>
                  </a:lnTo>
                  <a:lnTo>
                    <a:pt x="12" y="37"/>
                  </a:lnTo>
                  <a:lnTo>
                    <a:pt x="13" y="40"/>
                  </a:lnTo>
                  <a:lnTo>
                    <a:pt x="14" y="42"/>
                  </a:lnTo>
                  <a:lnTo>
                    <a:pt x="16" y="45"/>
                  </a:lnTo>
                  <a:lnTo>
                    <a:pt x="17" y="47"/>
                  </a:lnTo>
                  <a:lnTo>
                    <a:pt x="20" y="48"/>
                  </a:lnTo>
                  <a:lnTo>
                    <a:pt x="22" y="49"/>
                  </a:lnTo>
                  <a:lnTo>
                    <a:pt x="26" y="50"/>
                  </a:lnTo>
                  <a:lnTo>
                    <a:pt x="28" y="49"/>
                  </a:lnTo>
                  <a:lnTo>
                    <a:pt x="30" y="49"/>
                  </a:lnTo>
                  <a:lnTo>
                    <a:pt x="32" y="48"/>
                  </a:lnTo>
                  <a:lnTo>
                    <a:pt x="34" y="46"/>
                  </a:lnTo>
                  <a:lnTo>
                    <a:pt x="35" y="46"/>
                  </a:lnTo>
                  <a:lnTo>
                    <a:pt x="35" y="45"/>
                  </a:lnTo>
                  <a:lnTo>
                    <a:pt x="35" y="35"/>
                  </a:lnTo>
                  <a:lnTo>
                    <a:pt x="35" y="34"/>
                  </a:lnTo>
                  <a:lnTo>
                    <a:pt x="34" y="33"/>
                  </a:lnTo>
                  <a:lnTo>
                    <a:pt x="33" y="32"/>
                  </a:lnTo>
                  <a:lnTo>
                    <a:pt x="32" y="32"/>
                  </a:lnTo>
                  <a:lnTo>
                    <a:pt x="26" y="32"/>
                  </a:lnTo>
                  <a:lnTo>
                    <a:pt x="26" y="29"/>
                  </a:lnTo>
                  <a:lnTo>
                    <a:pt x="31" y="29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32"/>
                  </a:lnTo>
                  <a:lnTo>
                    <a:pt x="48" y="32"/>
                  </a:lnTo>
                  <a:lnTo>
                    <a:pt x="46" y="33"/>
                  </a:lnTo>
                  <a:lnTo>
                    <a:pt x="45" y="34"/>
                  </a:lnTo>
                  <a:lnTo>
                    <a:pt x="45" y="49"/>
                  </a:lnTo>
                  <a:lnTo>
                    <a:pt x="41" y="50"/>
                  </a:lnTo>
                  <a:lnTo>
                    <a:pt x="38" y="51"/>
                  </a:lnTo>
                  <a:lnTo>
                    <a:pt x="34" y="51"/>
                  </a:lnTo>
                  <a:lnTo>
                    <a:pt x="31" y="52"/>
                  </a:lnTo>
                  <a:lnTo>
                    <a:pt x="27" y="53"/>
                  </a:lnTo>
                  <a:lnTo>
                    <a:pt x="24" y="53"/>
                  </a:lnTo>
                  <a:lnTo>
                    <a:pt x="19" y="52"/>
                  </a:lnTo>
                  <a:lnTo>
                    <a:pt x="15" y="51"/>
                  </a:lnTo>
                  <a:lnTo>
                    <a:pt x="11" y="50"/>
                  </a:lnTo>
                  <a:lnTo>
                    <a:pt x="8" y="48"/>
                  </a:lnTo>
                  <a:lnTo>
                    <a:pt x="5" y="45"/>
                  </a:lnTo>
                  <a:lnTo>
                    <a:pt x="3" y="41"/>
                  </a:lnTo>
                  <a:lnTo>
                    <a:pt x="1" y="37"/>
                  </a:lnTo>
                  <a:lnTo>
                    <a:pt x="1" y="33"/>
                  </a:lnTo>
                  <a:lnTo>
                    <a:pt x="0" y="28"/>
                  </a:lnTo>
                  <a:lnTo>
                    <a:pt x="1" y="22"/>
                  </a:lnTo>
                  <a:lnTo>
                    <a:pt x="1" y="16"/>
                  </a:lnTo>
                  <a:lnTo>
                    <a:pt x="3" y="12"/>
                  </a:lnTo>
                  <a:lnTo>
                    <a:pt x="5" y="8"/>
                  </a:lnTo>
                  <a:lnTo>
                    <a:pt x="8" y="5"/>
                  </a:lnTo>
                  <a:lnTo>
                    <a:pt x="11" y="3"/>
                  </a:lnTo>
                  <a:lnTo>
                    <a:pt x="16" y="2"/>
                  </a:lnTo>
                  <a:lnTo>
                    <a:pt x="21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720" name="Freeform 12"/>
            <p:cNvSpPr>
              <a:spLocks/>
            </p:cNvSpPr>
            <p:nvPr userDrawn="1"/>
          </p:nvSpPr>
          <p:spPr bwMode="auto">
            <a:xfrm>
              <a:off x="1191267" y="5413705"/>
              <a:ext cx="59807" cy="80493"/>
            </a:xfrm>
            <a:custGeom>
              <a:avLst/>
              <a:gdLst>
                <a:gd name="T0" fmla="*/ 0 w 38"/>
                <a:gd name="T1" fmla="*/ 0 h 51"/>
                <a:gd name="T2" fmla="*/ 2147483647 w 38"/>
                <a:gd name="T3" fmla="*/ 0 h 51"/>
                <a:gd name="T4" fmla="*/ 2147483647 w 38"/>
                <a:gd name="T5" fmla="*/ 2147483647 h 51"/>
                <a:gd name="T6" fmla="*/ 2147483647 w 38"/>
                <a:gd name="T7" fmla="*/ 2147483647 h 51"/>
                <a:gd name="T8" fmla="*/ 2147483647 w 38"/>
                <a:gd name="T9" fmla="*/ 2147483647 h 51"/>
                <a:gd name="T10" fmla="*/ 2147483647 w 38"/>
                <a:gd name="T11" fmla="*/ 2147483647 h 51"/>
                <a:gd name="T12" fmla="*/ 2147483647 w 38"/>
                <a:gd name="T13" fmla="*/ 2147483647 h 51"/>
                <a:gd name="T14" fmla="*/ 2147483647 w 38"/>
                <a:gd name="T15" fmla="*/ 2147483647 h 51"/>
                <a:gd name="T16" fmla="*/ 2147483647 w 38"/>
                <a:gd name="T17" fmla="*/ 2147483647 h 51"/>
                <a:gd name="T18" fmla="*/ 2147483647 w 38"/>
                <a:gd name="T19" fmla="*/ 2147483647 h 51"/>
                <a:gd name="T20" fmla="*/ 2147483647 w 38"/>
                <a:gd name="T21" fmla="*/ 2147483647 h 51"/>
                <a:gd name="T22" fmla="*/ 2147483647 w 38"/>
                <a:gd name="T23" fmla="*/ 2147483647 h 51"/>
                <a:gd name="T24" fmla="*/ 2147483647 w 38"/>
                <a:gd name="T25" fmla="*/ 2147483647 h 51"/>
                <a:gd name="T26" fmla="*/ 2147483647 w 38"/>
                <a:gd name="T27" fmla="*/ 2147483647 h 51"/>
                <a:gd name="T28" fmla="*/ 2147483647 w 38"/>
                <a:gd name="T29" fmla="*/ 2147483647 h 51"/>
                <a:gd name="T30" fmla="*/ 2147483647 w 38"/>
                <a:gd name="T31" fmla="*/ 2147483647 h 51"/>
                <a:gd name="T32" fmla="*/ 2147483647 w 38"/>
                <a:gd name="T33" fmla="*/ 2147483647 h 51"/>
                <a:gd name="T34" fmla="*/ 2147483647 w 38"/>
                <a:gd name="T35" fmla="*/ 2147483647 h 51"/>
                <a:gd name="T36" fmla="*/ 2147483647 w 38"/>
                <a:gd name="T37" fmla="*/ 2147483647 h 51"/>
                <a:gd name="T38" fmla="*/ 2147483647 w 38"/>
                <a:gd name="T39" fmla="*/ 2147483647 h 51"/>
                <a:gd name="T40" fmla="*/ 2147483647 w 38"/>
                <a:gd name="T41" fmla="*/ 2147483647 h 51"/>
                <a:gd name="T42" fmla="*/ 2147483647 w 38"/>
                <a:gd name="T43" fmla="*/ 2147483647 h 51"/>
                <a:gd name="T44" fmla="*/ 2147483647 w 38"/>
                <a:gd name="T45" fmla="*/ 2147483647 h 51"/>
                <a:gd name="T46" fmla="*/ 2147483647 w 38"/>
                <a:gd name="T47" fmla="*/ 2147483647 h 51"/>
                <a:gd name="T48" fmla="*/ 2147483647 w 38"/>
                <a:gd name="T49" fmla="*/ 2147483647 h 51"/>
                <a:gd name="T50" fmla="*/ 2147483647 w 38"/>
                <a:gd name="T51" fmla="*/ 2147483647 h 51"/>
                <a:gd name="T52" fmla="*/ 2147483647 w 38"/>
                <a:gd name="T53" fmla="*/ 2147483647 h 51"/>
                <a:gd name="T54" fmla="*/ 2147483647 w 38"/>
                <a:gd name="T55" fmla="*/ 2147483647 h 51"/>
                <a:gd name="T56" fmla="*/ 2147483647 w 38"/>
                <a:gd name="T57" fmla="*/ 2147483647 h 51"/>
                <a:gd name="T58" fmla="*/ 2147483647 w 38"/>
                <a:gd name="T59" fmla="*/ 2147483647 h 51"/>
                <a:gd name="T60" fmla="*/ 2147483647 w 38"/>
                <a:gd name="T61" fmla="*/ 2147483647 h 51"/>
                <a:gd name="T62" fmla="*/ 2147483647 w 38"/>
                <a:gd name="T63" fmla="*/ 2147483647 h 51"/>
                <a:gd name="T64" fmla="*/ 2147483647 w 38"/>
                <a:gd name="T65" fmla="*/ 2147483647 h 51"/>
                <a:gd name="T66" fmla="*/ 2147483647 w 38"/>
                <a:gd name="T67" fmla="*/ 2147483647 h 51"/>
                <a:gd name="T68" fmla="*/ 2147483647 w 38"/>
                <a:gd name="T69" fmla="*/ 2147483647 h 51"/>
                <a:gd name="T70" fmla="*/ 2147483647 w 38"/>
                <a:gd name="T71" fmla="*/ 2147483647 h 51"/>
                <a:gd name="T72" fmla="*/ 2147483647 w 38"/>
                <a:gd name="T73" fmla="*/ 2147483647 h 51"/>
                <a:gd name="T74" fmla="*/ 2147483647 w 38"/>
                <a:gd name="T75" fmla="*/ 2147483647 h 51"/>
                <a:gd name="T76" fmla="*/ 2147483647 w 38"/>
                <a:gd name="T77" fmla="*/ 2147483647 h 51"/>
                <a:gd name="T78" fmla="*/ 2147483647 w 38"/>
                <a:gd name="T79" fmla="*/ 2147483647 h 51"/>
                <a:gd name="T80" fmla="*/ 0 w 38"/>
                <a:gd name="T81" fmla="*/ 2147483647 h 51"/>
                <a:gd name="T82" fmla="*/ 0 w 38"/>
                <a:gd name="T83" fmla="*/ 2147483647 h 51"/>
                <a:gd name="T84" fmla="*/ 2147483647 w 38"/>
                <a:gd name="T85" fmla="*/ 2147483647 h 51"/>
                <a:gd name="T86" fmla="*/ 2147483647 w 38"/>
                <a:gd name="T87" fmla="*/ 2147483647 h 51"/>
                <a:gd name="T88" fmla="*/ 2147483647 w 38"/>
                <a:gd name="T89" fmla="*/ 2147483647 h 51"/>
                <a:gd name="T90" fmla="*/ 2147483647 w 38"/>
                <a:gd name="T91" fmla="*/ 2147483647 h 51"/>
                <a:gd name="T92" fmla="*/ 2147483647 w 38"/>
                <a:gd name="T93" fmla="*/ 2147483647 h 51"/>
                <a:gd name="T94" fmla="*/ 2147483647 w 38"/>
                <a:gd name="T95" fmla="*/ 2147483647 h 51"/>
                <a:gd name="T96" fmla="*/ 2147483647 w 38"/>
                <a:gd name="T97" fmla="*/ 2147483647 h 51"/>
                <a:gd name="T98" fmla="*/ 2147483647 w 38"/>
                <a:gd name="T99" fmla="*/ 2147483647 h 51"/>
                <a:gd name="T100" fmla="*/ 2147483647 w 38"/>
                <a:gd name="T101" fmla="*/ 2147483647 h 51"/>
                <a:gd name="T102" fmla="*/ 2147483647 w 38"/>
                <a:gd name="T103" fmla="*/ 2147483647 h 51"/>
                <a:gd name="T104" fmla="*/ 0 w 38"/>
                <a:gd name="T105" fmla="*/ 2147483647 h 51"/>
                <a:gd name="T106" fmla="*/ 0 w 38"/>
                <a:gd name="T107" fmla="*/ 0 h 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8" h="51">
                  <a:moveTo>
                    <a:pt x="0" y="0"/>
                  </a:moveTo>
                  <a:lnTo>
                    <a:pt x="38" y="0"/>
                  </a:lnTo>
                  <a:lnTo>
                    <a:pt x="38" y="12"/>
                  </a:lnTo>
                  <a:lnTo>
                    <a:pt x="33" y="12"/>
                  </a:lnTo>
                  <a:lnTo>
                    <a:pt x="33" y="9"/>
                  </a:lnTo>
                  <a:lnTo>
                    <a:pt x="32" y="7"/>
                  </a:lnTo>
                  <a:lnTo>
                    <a:pt x="32" y="6"/>
                  </a:lnTo>
                  <a:lnTo>
                    <a:pt x="31" y="5"/>
                  </a:lnTo>
                  <a:lnTo>
                    <a:pt x="29" y="4"/>
                  </a:lnTo>
                  <a:lnTo>
                    <a:pt x="26" y="4"/>
                  </a:lnTo>
                  <a:lnTo>
                    <a:pt x="16" y="4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2" y="22"/>
                  </a:lnTo>
                  <a:lnTo>
                    <a:pt x="23" y="21"/>
                  </a:lnTo>
                  <a:lnTo>
                    <a:pt x="24" y="20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9" y="15"/>
                  </a:lnTo>
                  <a:lnTo>
                    <a:pt x="29" y="33"/>
                  </a:lnTo>
                  <a:lnTo>
                    <a:pt x="25" y="33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22" y="26"/>
                  </a:lnTo>
                  <a:lnTo>
                    <a:pt x="20" y="26"/>
                  </a:lnTo>
                  <a:lnTo>
                    <a:pt x="16" y="26"/>
                  </a:lnTo>
                  <a:lnTo>
                    <a:pt x="16" y="48"/>
                  </a:lnTo>
                  <a:lnTo>
                    <a:pt x="24" y="48"/>
                  </a:lnTo>
                  <a:lnTo>
                    <a:pt x="27" y="48"/>
                  </a:lnTo>
                  <a:lnTo>
                    <a:pt x="29" y="47"/>
                  </a:lnTo>
                  <a:lnTo>
                    <a:pt x="31" y="46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3" y="40"/>
                  </a:lnTo>
                  <a:lnTo>
                    <a:pt x="33" y="37"/>
                  </a:lnTo>
                  <a:lnTo>
                    <a:pt x="38" y="37"/>
                  </a:lnTo>
                  <a:lnTo>
                    <a:pt x="38" y="51"/>
                  </a:lnTo>
                  <a:lnTo>
                    <a:pt x="0" y="51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4" y="48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6" y="45"/>
                  </a:lnTo>
                  <a:lnTo>
                    <a:pt x="6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4" y="4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721" name="Freeform 13"/>
            <p:cNvSpPr>
              <a:spLocks/>
            </p:cNvSpPr>
            <p:nvPr userDrawn="1"/>
          </p:nvSpPr>
          <p:spPr bwMode="auto">
            <a:xfrm>
              <a:off x="1260809" y="5413705"/>
              <a:ext cx="70933" cy="80493"/>
            </a:xfrm>
            <a:custGeom>
              <a:avLst/>
              <a:gdLst>
                <a:gd name="T0" fmla="*/ 0 w 45"/>
                <a:gd name="T1" fmla="*/ 0 h 51"/>
                <a:gd name="T2" fmla="*/ 2147483647 w 45"/>
                <a:gd name="T3" fmla="*/ 0 h 51"/>
                <a:gd name="T4" fmla="*/ 2147483647 w 45"/>
                <a:gd name="T5" fmla="*/ 2147483647 h 51"/>
                <a:gd name="T6" fmla="*/ 2147483647 w 45"/>
                <a:gd name="T7" fmla="*/ 2147483647 h 51"/>
                <a:gd name="T8" fmla="*/ 2147483647 w 45"/>
                <a:gd name="T9" fmla="*/ 2147483647 h 51"/>
                <a:gd name="T10" fmla="*/ 2147483647 w 45"/>
                <a:gd name="T11" fmla="*/ 2147483647 h 51"/>
                <a:gd name="T12" fmla="*/ 2147483647 w 45"/>
                <a:gd name="T13" fmla="*/ 2147483647 h 51"/>
                <a:gd name="T14" fmla="*/ 2147483647 w 45"/>
                <a:gd name="T15" fmla="*/ 2147483647 h 51"/>
                <a:gd name="T16" fmla="*/ 2147483647 w 45"/>
                <a:gd name="T17" fmla="*/ 2147483647 h 51"/>
                <a:gd name="T18" fmla="*/ 2147483647 w 45"/>
                <a:gd name="T19" fmla="*/ 2147483647 h 51"/>
                <a:gd name="T20" fmla="*/ 2147483647 w 45"/>
                <a:gd name="T21" fmla="*/ 2147483647 h 51"/>
                <a:gd name="T22" fmla="*/ 2147483647 w 45"/>
                <a:gd name="T23" fmla="*/ 2147483647 h 51"/>
                <a:gd name="T24" fmla="*/ 2147483647 w 45"/>
                <a:gd name="T25" fmla="*/ 2147483647 h 51"/>
                <a:gd name="T26" fmla="*/ 2147483647 w 45"/>
                <a:gd name="T27" fmla="*/ 2147483647 h 51"/>
                <a:gd name="T28" fmla="*/ 2147483647 w 45"/>
                <a:gd name="T29" fmla="*/ 2147483647 h 51"/>
                <a:gd name="T30" fmla="*/ 2147483647 w 45"/>
                <a:gd name="T31" fmla="*/ 2147483647 h 51"/>
                <a:gd name="T32" fmla="*/ 2147483647 w 45"/>
                <a:gd name="T33" fmla="*/ 2147483647 h 51"/>
                <a:gd name="T34" fmla="*/ 2147483647 w 45"/>
                <a:gd name="T35" fmla="*/ 2147483647 h 51"/>
                <a:gd name="T36" fmla="*/ 2147483647 w 45"/>
                <a:gd name="T37" fmla="*/ 2147483647 h 51"/>
                <a:gd name="T38" fmla="*/ 2147483647 w 45"/>
                <a:gd name="T39" fmla="*/ 2147483647 h 51"/>
                <a:gd name="T40" fmla="*/ 2147483647 w 45"/>
                <a:gd name="T41" fmla="*/ 2147483647 h 51"/>
                <a:gd name="T42" fmla="*/ 2147483647 w 45"/>
                <a:gd name="T43" fmla="*/ 2147483647 h 51"/>
                <a:gd name="T44" fmla="*/ 2147483647 w 45"/>
                <a:gd name="T45" fmla="*/ 2147483647 h 51"/>
                <a:gd name="T46" fmla="*/ 2147483647 w 45"/>
                <a:gd name="T47" fmla="*/ 2147483647 h 51"/>
                <a:gd name="T48" fmla="*/ 2147483647 w 45"/>
                <a:gd name="T49" fmla="*/ 2147483647 h 51"/>
                <a:gd name="T50" fmla="*/ 2147483647 w 45"/>
                <a:gd name="T51" fmla="*/ 2147483647 h 51"/>
                <a:gd name="T52" fmla="*/ 2147483647 w 45"/>
                <a:gd name="T53" fmla="*/ 2147483647 h 51"/>
                <a:gd name="T54" fmla="*/ 2147483647 w 45"/>
                <a:gd name="T55" fmla="*/ 2147483647 h 51"/>
                <a:gd name="T56" fmla="*/ 2147483647 w 45"/>
                <a:gd name="T57" fmla="*/ 2147483647 h 51"/>
                <a:gd name="T58" fmla="*/ 2147483647 w 45"/>
                <a:gd name="T59" fmla="*/ 2147483647 h 51"/>
                <a:gd name="T60" fmla="*/ 2147483647 w 45"/>
                <a:gd name="T61" fmla="*/ 2147483647 h 51"/>
                <a:gd name="T62" fmla="*/ 2147483647 w 45"/>
                <a:gd name="T63" fmla="*/ 2147483647 h 51"/>
                <a:gd name="T64" fmla="*/ 2147483647 w 45"/>
                <a:gd name="T65" fmla="*/ 2147483647 h 51"/>
                <a:gd name="T66" fmla="*/ 2147483647 w 45"/>
                <a:gd name="T67" fmla="*/ 2147483647 h 51"/>
                <a:gd name="T68" fmla="*/ 2147483647 w 45"/>
                <a:gd name="T69" fmla="*/ 2147483647 h 51"/>
                <a:gd name="T70" fmla="*/ 0 w 45"/>
                <a:gd name="T71" fmla="*/ 2147483647 h 51"/>
                <a:gd name="T72" fmla="*/ 0 w 45"/>
                <a:gd name="T73" fmla="*/ 0 h 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5" h="51">
                  <a:moveTo>
                    <a:pt x="0" y="0"/>
                  </a:moveTo>
                  <a:lnTo>
                    <a:pt x="45" y="0"/>
                  </a:lnTo>
                  <a:lnTo>
                    <a:pt x="45" y="14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9" y="8"/>
                  </a:lnTo>
                  <a:lnTo>
                    <a:pt x="38" y="6"/>
                  </a:lnTo>
                  <a:lnTo>
                    <a:pt x="37" y="5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1" y="4"/>
                  </a:lnTo>
                  <a:lnTo>
                    <a:pt x="28" y="4"/>
                  </a:lnTo>
                  <a:lnTo>
                    <a:pt x="28" y="46"/>
                  </a:lnTo>
                  <a:lnTo>
                    <a:pt x="28" y="47"/>
                  </a:lnTo>
                  <a:lnTo>
                    <a:pt x="29" y="47"/>
                  </a:lnTo>
                  <a:lnTo>
                    <a:pt x="30" y="48"/>
                  </a:lnTo>
                  <a:lnTo>
                    <a:pt x="32" y="48"/>
                  </a:lnTo>
                  <a:lnTo>
                    <a:pt x="35" y="48"/>
                  </a:lnTo>
                  <a:lnTo>
                    <a:pt x="35" y="51"/>
                  </a:lnTo>
                  <a:lnTo>
                    <a:pt x="10" y="51"/>
                  </a:lnTo>
                  <a:lnTo>
                    <a:pt x="10" y="48"/>
                  </a:lnTo>
                  <a:lnTo>
                    <a:pt x="13" y="48"/>
                  </a:lnTo>
                  <a:lnTo>
                    <a:pt x="15" y="48"/>
                  </a:lnTo>
                  <a:lnTo>
                    <a:pt x="16" y="47"/>
                  </a:lnTo>
                  <a:lnTo>
                    <a:pt x="17" y="47"/>
                  </a:lnTo>
                  <a:lnTo>
                    <a:pt x="18" y="46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9" y="4"/>
                  </a:lnTo>
                  <a:lnTo>
                    <a:pt x="8" y="5"/>
                  </a:lnTo>
                  <a:lnTo>
                    <a:pt x="7" y="6"/>
                  </a:lnTo>
                  <a:lnTo>
                    <a:pt x="6" y="8"/>
                  </a:lnTo>
                  <a:lnTo>
                    <a:pt x="6" y="11"/>
                  </a:lnTo>
                  <a:lnTo>
                    <a:pt x="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722" name="Freeform 14"/>
            <p:cNvSpPr>
              <a:spLocks/>
            </p:cNvSpPr>
            <p:nvPr userDrawn="1"/>
          </p:nvSpPr>
          <p:spPr bwMode="auto">
            <a:xfrm>
              <a:off x="1340087" y="5413705"/>
              <a:ext cx="37552" cy="80493"/>
            </a:xfrm>
            <a:custGeom>
              <a:avLst/>
              <a:gdLst>
                <a:gd name="T0" fmla="*/ 0 w 24"/>
                <a:gd name="T1" fmla="*/ 0 h 51"/>
                <a:gd name="T2" fmla="*/ 2147483647 w 24"/>
                <a:gd name="T3" fmla="*/ 0 h 51"/>
                <a:gd name="T4" fmla="*/ 2147483647 w 24"/>
                <a:gd name="T5" fmla="*/ 2147483647 h 51"/>
                <a:gd name="T6" fmla="*/ 2147483647 w 24"/>
                <a:gd name="T7" fmla="*/ 2147483647 h 51"/>
                <a:gd name="T8" fmla="*/ 2147483647 w 24"/>
                <a:gd name="T9" fmla="*/ 2147483647 h 51"/>
                <a:gd name="T10" fmla="*/ 2147483647 w 24"/>
                <a:gd name="T11" fmla="*/ 2147483647 h 51"/>
                <a:gd name="T12" fmla="*/ 2147483647 w 24"/>
                <a:gd name="T13" fmla="*/ 2147483647 h 51"/>
                <a:gd name="T14" fmla="*/ 2147483647 w 24"/>
                <a:gd name="T15" fmla="*/ 2147483647 h 51"/>
                <a:gd name="T16" fmla="*/ 2147483647 w 24"/>
                <a:gd name="T17" fmla="*/ 2147483647 h 51"/>
                <a:gd name="T18" fmla="*/ 2147483647 w 24"/>
                <a:gd name="T19" fmla="*/ 2147483647 h 51"/>
                <a:gd name="T20" fmla="*/ 2147483647 w 24"/>
                <a:gd name="T21" fmla="*/ 2147483647 h 51"/>
                <a:gd name="T22" fmla="*/ 2147483647 w 24"/>
                <a:gd name="T23" fmla="*/ 2147483647 h 51"/>
                <a:gd name="T24" fmla="*/ 2147483647 w 24"/>
                <a:gd name="T25" fmla="*/ 2147483647 h 51"/>
                <a:gd name="T26" fmla="*/ 2147483647 w 24"/>
                <a:gd name="T27" fmla="*/ 2147483647 h 51"/>
                <a:gd name="T28" fmla="*/ 2147483647 w 24"/>
                <a:gd name="T29" fmla="*/ 2147483647 h 51"/>
                <a:gd name="T30" fmla="*/ 0 w 24"/>
                <a:gd name="T31" fmla="*/ 2147483647 h 51"/>
                <a:gd name="T32" fmla="*/ 0 w 24"/>
                <a:gd name="T33" fmla="*/ 2147483647 h 51"/>
                <a:gd name="T34" fmla="*/ 2147483647 w 24"/>
                <a:gd name="T35" fmla="*/ 2147483647 h 51"/>
                <a:gd name="T36" fmla="*/ 2147483647 w 24"/>
                <a:gd name="T37" fmla="*/ 2147483647 h 51"/>
                <a:gd name="T38" fmla="*/ 2147483647 w 24"/>
                <a:gd name="T39" fmla="*/ 2147483647 h 51"/>
                <a:gd name="T40" fmla="*/ 2147483647 w 24"/>
                <a:gd name="T41" fmla="*/ 2147483647 h 51"/>
                <a:gd name="T42" fmla="*/ 2147483647 w 24"/>
                <a:gd name="T43" fmla="*/ 2147483647 h 51"/>
                <a:gd name="T44" fmla="*/ 2147483647 w 24"/>
                <a:gd name="T45" fmla="*/ 2147483647 h 51"/>
                <a:gd name="T46" fmla="*/ 2147483647 w 24"/>
                <a:gd name="T47" fmla="*/ 2147483647 h 51"/>
                <a:gd name="T48" fmla="*/ 2147483647 w 24"/>
                <a:gd name="T49" fmla="*/ 2147483647 h 51"/>
                <a:gd name="T50" fmla="*/ 2147483647 w 24"/>
                <a:gd name="T51" fmla="*/ 2147483647 h 51"/>
                <a:gd name="T52" fmla="*/ 2147483647 w 24"/>
                <a:gd name="T53" fmla="*/ 2147483647 h 51"/>
                <a:gd name="T54" fmla="*/ 0 w 24"/>
                <a:gd name="T55" fmla="*/ 2147483647 h 51"/>
                <a:gd name="T56" fmla="*/ 0 w 24"/>
                <a:gd name="T57" fmla="*/ 0 h 5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4" h="51">
                  <a:moveTo>
                    <a:pt x="0" y="0"/>
                  </a:moveTo>
                  <a:lnTo>
                    <a:pt x="24" y="0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9" y="4"/>
                  </a:lnTo>
                  <a:lnTo>
                    <a:pt x="18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45"/>
                  </a:lnTo>
                  <a:lnTo>
                    <a:pt x="17" y="47"/>
                  </a:lnTo>
                  <a:lnTo>
                    <a:pt x="18" y="47"/>
                  </a:lnTo>
                  <a:lnTo>
                    <a:pt x="19" y="48"/>
                  </a:lnTo>
                  <a:lnTo>
                    <a:pt x="21" y="48"/>
                  </a:lnTo>
                  <a:lnTo>
                    <a:pt x="24" y="48"/>
                  </a:lnTo>
                  <a:lnTo>
                    <a:pt x="24" y="51"/>
                  </a:lnTo>
                  <a:lnTo>
                    <a:pt x="0" y="51"/>
                  </a:lnTo>
                  <a:lnTo>
                    <a:pt x="0" y="48"/>
                  </a:lnTo>
                  <a:lnTo>
                    <a:pt x="3" y="48"/>
                  </a:lnTo>
                  <a:lnTo>
                    <a:pt x="5" y="48"/>
                  </a:lnTo>
                  <a:lnTo>
                    <a:pt x="6" y="47"/>
                  </a:lnTo>
                  <a:lnTo>
                    <a:pt x="7" y="45"/>
                  </a:lnTo>
                  <a:lnTo>
                    <a:pt x="7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723" name="Freeform 15"/>
            <p:cNvSpPr>
              <a:spLocks noEditPoints="1"/>
            </p:cNvSpPr>
            <p:nvPr userDrawn="1"/>
          </p:nvSpPr>
          <p:spPr bwMode="auto">
            <a:xfrm>
              <a:off x="1009067" y="5412318"/>
              <a:ext cx="77887" cy="83269"/>
            </a:xfrm>
            <a:custGeom>
              <a:avLst/>
              <a:gdLst>
                <a:gd name="T0" fmla="*/ 2147483647 w 49"/>
                <a:gd name="T1" fmla="*/ 2147483647 h 53"/>
                <a:gd name="T2" fmla="*/ 2147483647 w 49"/>
                <a:gd name="T3" fmla="*/ 2147483647 h 53"/>
                <a:gd name="T4" fmla="*/ 2147483647 w 49"/>
                <a:gd name="T5" fmla="*/ 2147483647 h 53"/>
                <a:gd name="T6" fmla="*/ 2147483647 w 49"/>
                <a:gd name="T7" fmla="*/ 2147483647 h 53"/>
                <a:gd name="T8" fmla="*/ 2147483647 w 49"/>
                <a:gd name="T9" fmla="*/ 2147483647 h 53"/>
                <a:gd name="T10" fmla="*/ 2147483647 w 49"/>
                <a:gd name="T11" fmla="*/ 2147483647 h 53"/>
                <a:gd name="T12" fmla="*/ 2147483647 w 49"/>
                <a:gd name="T13" fmla="*/ 2147483647 h 53"/>
                <a:gd name="T14" fmla="*/ 2147483647 w 49"/>
                <a:gd name="T15" fmla="*/ 2147483647 h 53"/>
                <a:gd name="T16" fmla="*/ 2147483647 w 49"/>
                <a:gd name="T17" fmla="*/ 2147483647 h 53"/>
                <a:gd name="T18" fmla="*/ 2147483647 w 49"/>
                <a:gd name="T19" fmla="*/ 2147483647 h 53"/>
                <a:gd name="T20" fmla="*/ 2147483647 w 49"/>
                <a:gd name="T21" fmla="*/ 2147483647 h 53"/>
                <a:gd name="T22" fmla="*/ 2147483647 w 49"/>
                <a:gd name="T23" fmla="*/ 2147483647 h 53"/>
                <a:gd name="T24" fmla="*/ 2147483647 w 49"/>
                <a:gd name="T25" fmla="*/ 2147483647 h 53"/>
                <a:gd name="T26" fmla="*/ 2147483647 w 49"/>
                <a:gd name="T27" fmla="*/ 2147483647 h 53"/>
                <a:gd name="T28" fmla="*/ 2147483647 w 49"/>
                <a:gd name="T29" fmla="*/ 2147483647 h 53"/>
                <a:gd name="T30" fmla="*/ 2147483647 w 49"/>
                <a:gd name="T31" fmla="*/ 2147483647 h 53"/>
                <a:gd name="T32" fmla="*/ 2147483647 w 49"/>
                <a:gd name="T33" fmla="*/ 2147483647 h 53"/>
                <a:gd name="T34" fmla="*/ 2147483647 w 49"/>
                <a:gd name="T35" fmla="*/ 0 h 53"/>
                <a:gd name="T36" fmla="*/ 2147483647 w 49"/>
                <a:gd name="T37" fmla="*/ 2147483647 h 53"/>
                <a:gd name="T38" fmla="*/ 2147483647 w 49"/>
                <a:gd name="T39" fmla="*/ 2147483647 h 53"/>
                <a:gd name="T40" fmla="*/ 2147483647 w 49"/>
                <a:gd name="T41" fmla="*/ 2147483647 h 53"/>
                <a:gd name="T42" fmla="*/ 2147483647 w 49"/>
                <a:gd name="T43" fmla="*/ 2147483647 h 53"/>
                <a:gd name="T44" fmla="*/ 2147483647 w 49"/>
                <a:gd name="T45" fmla="*/ 2147483647 h 53"/>
                <a:gd name="T46" fmla="*/ 2147483647 w 49"/>
                <a:gd name="T47" fmla="*/ 2147483647 h 53"/>
                <a:gd name="T48" fmla="*/ 2147483647 w 49"/>
                <a:gd name="T49" fmla="*/ 2147483647 h 53"/>
                <a:gd name="T50" fmla="*/ 2147483647 w 49"/>
                <a:gd name="T51" fmla="*/ 2147483647 h 53"/>
                <a:gd name="T52" fmla="*/ 2147483647 w 49"/>
                <a:gd name="T53" fmla="*/ 2147483647 h 53"/>
                <a:gd name="T54" fmla="*/ 2147483647 w 49"/>
                <a:gd name="T55" fmla="*/ 2147483647 h 53"/>
                <a:gd name="T56" fmla="*/ 2147483647 w 49"/>
                <a:gd name="T57" fmla="*/ 2147483647 h 53"/>
                <a:gd name="T58" fmla="*/ 2147483647 w 49"/>
                <a:gd name="T59" fmla="*/ 2147483647 h 53"/>
                <a:gd name="T60" fmla="*/ 0 w 49"/>
                <a:gd name="T61" fmla="*/ 2147483647 h 53"/>
                <a:gd name="T62" fmla="*/ 0 w 49"/>
                <a:gd name="T63" fmla="*/ 2147483647 h 53"/>
                <a:gd name="T64" fmla="*/ 2147483647 w 49"/>
                <a:gd name="T65" fmla="*/ 2147483647 h 53"/>
                <a:gd name="T66" fmla="*/ 2147483647 w 49"/>
                <a:gd name="T67" fmla="*/ 2147483647 h 53"/>
                <a:gd name="T68" fmla="*/ 2147483647 w 49"/>
                <a:gd name="T69" fmla="*/ 2147483647 h 53"/>
                <a:gd name="T70" fmla="*/ 2147483647 w 49"/>
                <a:gd name="T71" fmla="*/ 0 h 5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" h="53">
                  <a:moveTo>
                    <a:pt x="25" y="4"/>
                  </a:moveTo>
                  <a:lnTo>
                    <a:pt x="21" y="4"/>
                  </a:lnTo>
                  <a:lnTo>
                    <a:pt x="19" y="5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3" y="11"/>
                  </a:lnTo>
                  <a:lnTo>
                    <a:pt x="13" y="15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31"/>
                  </a:lnTo>
                  <a:lnTo>
                    <a:pt x="12" y="35"/>
                  </a:lnTo>
                  <a:lnTo>
                    <a:pt x="13" y="38"/>
                  </a:lnTo>
                  <a:lnTo>
                    <a:pt x="13" y="42"/>
                  </a:lnTo>
                  <a:lnTo>
                    <a:pt x="15" y="44"/>
                  </a:lnTo>
                  <a:lnTo>
                    <a:pt x="16" y="46"/>
                  </a:lnTo>
                  <a:lnTo>
                    <a:pt x="19" y="48"/>
                  </a:lnTo>
                  <a:lnTo>
                    <a:pt x="21" y="49"/>
                  </a:lnTo>
                  <a:lnTo>
                    <a:pt x="25" y="50"/>
                  </a:lnTo>
                  <a:lnTo>
                    <a:pt x="28" y="49"/>
                  </a:lnTo>
                  <a:lnTo>
                    <a:pt x="31" y="48"/>
                  </a:lnTo>
                  <a:lnTo>
                    <a:pt x="33" y="46"/>
                  </a:lnTo>
                  <a:lnTo>
                    <a:pt x="35" y="44"/>
                  </a:lnTo>
                  <a:lnTo>
                    <a:pt x="36" y="42"/>
                  </a:lnTo>
                  <a:lnTo>
                    <a:pt x="37" y="38"/>
                  </a:lnTo>
                  <a:lnTo>
                    <a:pt x="38" y="35"/>
                  </a:lnTo>
                  <a:lnTo>
                    <a:pt x="38" y="31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37" y="15"/>
                  </a:lnTo>
                  <a:lnTo>
                    <a:pt x="36" y="11"/>
                  </a:lnTo>
                  <a:lnTo>
                    <a:pt x="35" y="9"/>
                  </a:lnTo>
                  <a:lnTo>
                    <a:pt x="33" y="7"/>
                  </a:lnTo>
                  <a:lnTo>
                    <a:pt x="31" y="5"/>
                  </a:lnTo>
                  <a:lnTo>
                    <a:pt x="28" y="4"/>
                  </a:lnTo>
                  <a:lnTo>
                    <a:pt x="25" y="4"/>
                  </a:lnTo>
                  <a:close/>
                  <a:moveTo>
                    <a:pt x="25" y="0"/>
                  </a:moveTo>
                  <a:lnTo>
                    <a:pt x="30" y="1"/>
                  </a:lnTo>
                  <a:lnTo>
                    <a:pt x="35" y="2"/>
                  </a:lnTo>
                  <a:lnTo>
                    <a:pt x="39" y="3"/>
                  </a:lnTo>
                  <a:lnTo>
                    <a:pt x="42" y="5"/>
                  </a:lnTo>
                  <a:lnTo>
                    <a:pt x="45" y="8"/>
                  </a:lnTo>
                  <a:lnTo>
                    <a:pt x="47" y="12"/>
                  </a:lnTo>
                  <a:lnTo>
                    <a:pt x="48" y="16"/>
                  </a:lnTo>
                  <a:lnTo>
                    <a:pt x="49" y="21"/>
                  </a:lnTo>
                  <a:lnTo>
                    <a:pt x="49" y="27"/>
                  </a:lnTo>
                  <a:lnTo>
                    <a:pt x="49" y="32"/>
                  </a:lnTo>
                  <a:lnTo>
                    <a:pt x="48" y="37"/>
                  </a:lnTo>
                  <a:lnTo>
                    <a:pt x="47" y="41"/>
                  </a:lnTo>
                  <a:lnTo>
                    <a:pt x="45" y="45"/>
                  </a:lnTo>
                  <a:lnTo>
                    <a:pt x="42" y="48"/>
                  </a:lnTo>
                  <a:lnTo>
                    <a:pt x="39" y="50"/>
                  </a:lnTo>
                  <a:lnTo>
                    <a:pt x="35" y="51"/>
                  </a:lnTo>
                  <a:lnTo>
                    <a:pt x="30" y="52"/>
                  </a:lnTo>
                  <a:lnTo>
                    <a:pt x="25" y="53"/>
                  </a:lnTo>
                  <a:lnTo>
                    <a:pt x="19" y="52"/>
                  </a:lnTo>
                  <a:lnTo>
                    <a:pt x="15" y="51"/>
                  </a:lnTo>
                  <a:lnTo>
                    <a:pt x="11" y="50"/>
                  </a:lnTo>
                  <a:lnTo>
                    <a:pt x="7" y="48"/>
                  </a:lnTo>
                  <a:lnTo>
                    <a:pt x="5" y="45"/>
                  </a:lnTo>
                  <a:lnTo>
                    <a:pt x="3" y="41"/>
                  </a:lnTo>
                  <a:lnTo>
                    <a:pt x="1" y="37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3" y="12"/>
                  </a:lnTo>
                  <a:lnTo>
                    <a:pt x="5" y="8"/>
                  </a:lnTo>
                  <a:lnTo>
                    <a:pt x="7" y="5"/>
                  </a:lnTo>
                  <a:lnTo>
                    <a:pt x="11" y="3"/>
                  </a:lnTo>
                  <a:lnTo>
                    <a:pt x="15" y="2"/>
                  </a:lnTo>
                  <a:lnTo>
                    <a:pt x="19" y="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2713" name="Rectangle 44"/>
          <p:cNvSpPr>
            <a:spLocks noChangeArrowheads="1"/>
          </p:cNvSpPr>
          <p:nvPr userDrawn="1"/>
        </p:nvSpPr>
        <p:spPr bwMode="auto">
          <a:xfrm>
            <a:off x="7915275" y="292100"/>
            <a:ext cx="12382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600" i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Local Touch – Global Reach</a:t>
            </a:r>
          </a:p>
        </p:txBody>
      </p:sp>
    </p:spTree>
    <p:extLst>
      <p:ext uri="{BB962C8B-B14F-4D97-AF65-F5344CB8AC3E}">
        <p14:creationId xmlns:p14="http://schemas.microsoft.com/office/powerpoint/2010/main" val="32395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 spd="slow"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charset="0"/>
        <a:defRPr sz="1600"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  <a:ea typeface="ＭＳ Ｐゴシック" charset="0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ea typeface="ＭＳ Ｐゴシック" charset="0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ＭＳ Ｐゴシック" charset="0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54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spcBef>
          <a:spcPct val="0"/>
        </a:spcBef>
        <a:buNone/>
        <a:defRPr sz="4000" b="0" kern="1200" cap="none" spc="0">
          <a:ln w="18415" cmpd="sng">
            <a:noFill/>
            <a:prstDash val="solid"/>
          </a:ln>
          <a:solidFill>
            <a:srgbClr val="A4E416"/>
          </a:solidFill>
          <a:effectLst/>
          <a:latin typeface="Arial" pitchFamily="34" charset="0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A4E416"/>
        </a:buClr>
        <a:buFont typeface="Wingdings" pitchFamily="2" charset="2"/>
        <a:buChar char="§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nuget.org/List/Packages/SignalR.Server" TargetMode="External"/><Relationship Id="rId13" Type="http://schemas.openxmlformats.org/officeDocument/2006/relationships/hyperlink" Target="http://nuget.org/List/Packages/SignalR.Client.Silverlight" TargetMode="External"/><Relationship Id="rId3" Type="http://schemas.openxmlformats.org/officeDocument/2006/relationships/hyperlink" Target="https://github.com/SignalR/SignalR" TargetMode="External"/><Relationship Id="rId7" Type="http://schemas.openxmlformats.org/officeDocument/2006/relationships/hyperlink" Target="http://nuget.org/List/Packages/SignalR" TargetMode="External"/><Relationship Id="rId12" Type="http://schemas.openxmlformats.org/officeDocument/2006/relationships/hyperlink" Target="https://github.com/SignalR/SignalR/blob/master/Microsoft.AspNet.SignalR.WinRT.sln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uget.org/" TargetMode="External"/><Relationship Id="rId11" Type="http://schemas.openxmlformats.org/officeDocument/2006/relationships/hyperlink" Target="http://nuget.org/List/Packages/SignalR.Client.WP7" TargetMode="External"/><Relationship Id="rId5" Type="http://schemas.openxmlformats.org/officeDocument/2006/relationships/hyperlink" Target="http://shootr.signalr.net/" TargetMode="External"/><Relationship Id="rId15" Type="http://schemas.openxmlformats.org/officeDocument/2006/relationships/image" Target="../media/image23.png"/><Relationship Id="rId10" Type="http://schemas.openxmlformats.org/officeDocument/2006/relationships/hyperlink" Target="http://nuget.org/List/Packages/SignalR.Client" TargetMode="External"/><Relationship Id="rId4" Type="http://schemas.openxmlformats.org/officeDocument/2006/relationships/hyperlink" Target="http://jabbr.net/" TargetMode="External"/><Relationship Id="rId9" Type="http://schemas.openxmlformats.org/officeDocument/2006/relationships/hyperlink" Target="http://nuget.org/List/Packages/SignalR.Js" TargetMode="External"/><Relationship Id="rId14" Type="http://schemas.openxmlformats.org/officeDocument/2006/relationships/hyperlink" Target="http://nuget.org/List/Packages/SignalR.WebSocket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22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shootr.signalr.net/" TargetMode="External"/><Relationship Id="rId5" Type="http://schemas.openxmlformats.org/officeDocument/2006/relationships/hyperlink" Target="https://jabbr.net/" TargetMode="External"/><Relationship Id="rId4" Type="http://schemas.openxmlformats.org/officeDocument/2006/relationships/hyperlink" Target="https://github.com/SignalR/SignalR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" TargetMode="External"/><Relationship Id="rId7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7.xml"/><Relationship Id="rId6" Type="http://schemas.openxmlformats.org/officeDocument/2006/relationships/hyperlink" Target="http://samidipbasu.com/" TargetMode="External"/><Relationship Id="rId5" Type="http://schemas.openxmlformats.org/officeDocument/2006/relationships/hyperlink" Target="https://twitter.com/samidip" TargetMode="External"/><Relationship Id="rId4" Type="http://schemas.openxmlformats.org/officeDocument/2006/relationships/hyperlink" Target="mailto:Sam.Basu@Telerik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telerik.com/appbuilder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xamarin.com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global3.memecdn.com/kfc_o_10414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96" y="232969"/>
            <a:ext cx="3971364" cy="299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memegen.com/m/lrbi7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758" y="2621819"/>
            <a:ext cx="4444189" cy="249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global3.memecdn.com/kfc_o_11042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762" y="3916896"/>
            <a:ext cx="4191982" cy="285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79060" y="2608976"/>
            <a:ext cx="7263233" cy="102345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A4E416"/>
              </a:buClr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3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2800" b="1" dirty="0" smtClean="0">
              <a:solidFill>
                <a:srgbClr val="00B050"/>
              </a:solidFill>
              <a:effectLst>
                <a:glow rad="63500">
                  <a:prstClr val="white">
                    <a:alpha val="40000"/>
                  </a:prstClr>
                </a:glow>
              </a:effectLst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3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00B050"/>
                </a:solidFill>
                <a:effectLst>
                  <a:glow rad="63500">
                    <a:prstClr val="white">
                      <a:alpha val="40000"/>
                    </a:prstClr>
                  </a:glow>
                </a:effectLst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SignalR-Powered X-Platform Real-Time Apps!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2800" b="1" dirty="0" smtClean="0">
              <a:solidFill>
                <a:srgbClr val="00B050"/>
              </a:solidFill>
              <a:effectLst>
                <a:glow rad="63500">
                  <a:prstClr val="white">
                    <a:alpha val="40000"/>
                  </a:prstClr>
                </a:glow>
              </a:effectLst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128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gna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3" y="424264"/>
            <a:ext cx="1024060" cy="101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915" y="917970"/>
            <a:ext cx="7386481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1600" dirty="0">
                <a:latin typeface="Segoe UI Light" pitchFamily="34" charset="0"/>
                <a:cs typeface="Bookman Old Style"/>
              </a:rPr>
              <a:t>An </a:t>
            </a:r>
            <a:r>
              <a:rPr lang="en-US" sz="1600" dirty="0" err="1">
                <a:latin typeface="Segoe UI Light" pitchFamily="34" charset="0"/>
                <a:cs typeface="Bookman Old Style"/>
              </a:rPr>
              <a:t>async</a:t>
            </a:r>
            <a:r>
              <a:rPr lang="en-US" sz="1600" dirty="0">
                <a:latin typeface="Segoe UI Light" pitchFamily="34" charset="0"/>
                <a:cs typeface="Bookman Old Style"/>
              </a:rPr>
              <a:t>, persistent </a:t>
            </a:r>
            <a:r>
              <a:rPr lang="en-US" sz="1600" dirty="0" smtClean="0">
                <a:latin typeface="Segoe UI Light" pitchFamily="34" charset="0"/>
                <a:cs typeface="Bookman Old Style"/>
              </a:rPr>
              <a:t>connection/</a:t>
            </a:r>
            <a:r>
              <a:rPr lang="en-US" sz="1600" dirty="0" err="1" smtClean="0">
                <a:latin typeface="Segoe UI Light" pitchFamily="34" charset="0"/>
                <a:cs typeface="Bookman Old Style"/>
              </a:rPr>
              <a:t>signalling</a:t>
            </a:r>
            <a:r>
              <a:rPr lang="en-US" sz="1600" dirty="0" smtClean="0">
                <a:latin typeface="Segoe UI Light" pitchFamily="34" charset="0"/>
                <a:cs typeface="Bookman Old Style"/>
              </a:rPr>
              <a:t> </a:t>
            </a:r>
            <a:r>
              <a:rPr lang="en-US" sz="1600" dirty="0">
                <a:latin typeface="Segoe UI Light" pitchFamily="34" charset="0"/>
                <a:cs typeface="Bookman Old Style"/>
              </a:rPr>
              <a:t>library for .</a:t>
            </a:r>
            <a:r>
              <a:rPr lang="en-US" sz="1600" dirty="0" smtClean="0">
                <a:latin typeface="Segoe UI Light" pitchFamily="34" charset="0"/>
                <a:cs typeface="Bookman Old Style"/>
              </a:rPr>
              <a:t>NET over HTTP ...  aids in  building real time</a:t>
            </a:r>
            <a:r>
              <a:rPr lang="en-US" sz="1600" dirty="0">
                <a:latin typeface="Segoe UI Light" pitchFamily="34" charset="0"/>
                <a:cs typeface="Bookman Old Style"/>
              </a:rPr>
              <a:t>, multi-user </a:t>
            </a:r>
            <a:r>
              <a:rPr lang="en-US" sz="1600" dirty="0" smtClean="0">
                <a:latin typeface="Segoe UI Light" pitchFamily="34" charset="0"/>
                <a:cs typeface="Bookman Old Style"/>
              </a:rPr>
              <a:t>connected applications.</a:t>
            </a:r>
          </a:p>
          <a:p>
            <a:pPr marL="285750" indent="-285750"/>
            <a:endParaRPr lang="en-US" sz="1600" dirty="0">
              <a:latin typeface="Segoe UI Light" pitchFamily="34" charset="0"/>
              <a:cs typeface="Bookman Old Style"/>
            </a:endParaRPr>
          </a:p>
          <a:p>
            <a:pPr marL="285750" indent="-285750"/>
            <a:r>
              <a:rPr lang="en-US" sz="1600" dirty="0" smtClean="0">
                <a:latin typeface="Segoe UI Light" pitchFamily="34" charset="0"/>
                <a:cs typeface="Bookman Old Style"/>
              </a:rPr>
              <a:t>Persistent client-server connection over best transport .. Abstracts away the transport layer.</a:t>
            </a:r>
          </a:p>
          <a:p>
            <a:pPr marL="285750" indent="-285750"/>
            <a:endParaRPr lang="en-US" sz="1600" dirty="0">
              <a:latin typeface="Segoe UI Light" pitchFamily="34" charset="0"/>
              <a:cs typeface="Bookman Old Style"/>
            </a:endParaRPr>
          </a:p>
          <a:p>
            <a:pPr marL="285750" indent="-285750"/>
            <a:r>
              <a:rPr lang="en-US" sz="1600" dirty="0" smtClean="0">
                <a:latin typeface="Segoe UI Light" pitchFamily="34" charset="0"/>
                <a:cs typeface="Bookman Old Style"/>
              </a:rPr>
              <a:t>From ASP.NET team-members (Damian Edwards &amp; David Fowler) .. </a:t>
            </a:r>
          </a:p>
          <a:p>
            <a:pPr marL="285750" indent="-285750"/>
            <a:r>
              <a:rPr lang="en-US" sz="1600" dirty="0" smtClean="0">
                <a:latin typeface="Segoe UI Light" pitchFamily="34" charset="0"/>
                <a:cs typeface="Bookman Old Style"/>
              </a:rPr>
              <a:t>	</a:t>
            </a:r>
            <a:r>
              <a:rPr lang="en-US" sz="1600" strike="sngStrike" dirty="0" smtClean="0">
                <a:latin typeface="Segoe UI Light" pitchFamily="34" charset="0"/>
                <a:cs typeface="Bookman Old Style"/>
              </a:rPr>
              <a:t>Not officially MSFT product, but OSS </a:t>
            </a:r>
            <a:r>
              <a:rPr lang="en-US" sz="1600" dirty="0" smtClean="0">
                <a:latin typeface="Segoe UI Light" pitchFamily="34" charset="0"/>
                <a:cs typeface="Bookman Old Style"/>
              </a:rPr>
              <a:t>	Boom! </a:t>
            </a:r>
            <a:r>
              <a:rPr lang="en-US" sz="1600" dirty="0" smtClean="0">
                <a:latin typeface="Segoe UI Light" pitchFamily="34" charset="0"/>
                <a:cs typeface="Bookman Old Style"/>
                <a:sym typeface="Wingdings"/>
              </a:rPr>
              <a:t></a:t>
            </a:r>
            <a:endParaRPr lang="en-US" sz="1600" strike="sngStrike" dirty="0" smtClean="0">
              <a:latin typeface="Segoe UI Light" pitchFamily="34" charset="0"/>
              <a:cs typeface="Bookman Old Style"/>
            </a:endParaRPr>
          </a:p>
          <a:p>
            <a:pPr marL="285750" indent="-285750"/>
            <a:endParaRPr lang="en-US" sz="1600" dirty="0">
              <a:latin typeface="Segoe UI Light" pitchFamily="34" charset="0"/>
              <a:cs typeface="Bookman Old Style"/>
            </a:endParaRPr>
          </a:p>
          <a:p>
            <a:pPr marL="285750" indent="-285750"/>
            <a:r>
              <a:rPr lang="en-US" sz="1600" dirty="0">
                <a:latin typeface="Segoe UI Light" pitchFamily="34" charset="0"/>
                <a:cs typeface="Bookman Old Style"/>
                <a:hlinkClick r:id="rId3"/>
              </a:rPr>
              <a:t>https://github.com/SignalR/</a:t>
            </a:r>
            <a:r>
              <a:rPr lang="en-US" sz="1600" dirty="0" smtClean="0">
                <a:latin typeface="Segoe UI Light" pitchFamily="34" charset="0"/>
                <a:cs typeface="Bookman Old Style"/>
                <a:hlinkClick r:id="rId3"/>
              </a:rPr>
              <a:t>SignalR</a:t>
            </a:r>
            <a:endParaRPr lang="en-US" sz="1600" dirty="0">
              <a:latin typeface="Segoe UI Light" pitchFamily="34" charset="0"/>
              <a:cs typeface="Bookman Old Style"/>
            </a:endParaRPr>
          </a:p>
          <a:p>
            <a:pPr marL="285750" indent="-285750"/>
            <a:r>
              <a:rPr lang="en-US" sz="1600" dirty="0">
                <a:latin typeface="Segoe UI Light" pitchFamily="34" charset="0"/>
                <a:cs typeface="Bookman Old Style"/>
                <a:hlinkClick r:id="rId4"/>
              </a:rPr>
              <a:t>http://jabbr.net/#/</a:t>
            </a:r>
            <a:r>
              <a:rPr lang="en-US" sz="1600" dirty="0" smtClean="0">
                <a:latin typeface="Segoe UI Light" pitchFamily="34" charset="0"/>
                <a:cs typeface="Bookman Old Style"/>
                <a:hlinkClick r:id="rId4"/>
              </a:rPr>
              <a:t>rooms/signal</a:t>
            </a:r>
            <a:endParaRPr lang="en-US" sz="1600" dirty="0" smtClean="0">
              <a:latin typeface="Segoe UI Light" pitchFamily="34" charset="0"/>
              <a:cs typeface="Bookman Old Style"/>
            </a:endParaRPr>
          </a:p>
          <a:p>
            <a:pPr marL="285750" indent="-285750"/>
            <a:r>
              <a:rPr lang="en-US" sz="1600" dirty="0">
                <a:latin typeface="Segoe UI Light" pitchFamily="34" charset="0"/>
                <a:cs typeface="Bookman Old Style"/>
                <a:hlinkClick r:id="rId5"/>
              </a:rPr>
              <a:t>http://shootr.signalr.net</a:t>
            </a:r>
            <a:r>
              <a:rPr lang="en-US" sz="1600" dirty="0" smtClean="0">
                <a:latin typeface="Segoe UI Light" pitchFamily="34" charset="0"/>
                <a:cs typeface="Bookman Old Style"/>
                <a:hlinkClick r:id="rId5"/>
              </a:rPr>
              <a:t>/</a:t>
            </a:r>
            <a:endParaRPr lang="en-US" sz="1600" dirty="0" smtClean="0">
              <a:latin typeface="Segoe UI Light" pitchFamily="34" charset="0"/>
              <a:cs typeface="Bookman Old Style"/>
            </a:endParaRPr>
          </a:p>
          <a:p>
            <a:endParaRPr lang="en-US" dirty="0" smtClean="0">
              <a:latin typeface="Segoe UI Light" pitchFamily="34" charset="0"/>
              <a:cs typeface="Bookman Old Style"/>
            </a:endParaRPr>
          </a:p>
          <a:p>
            <a:pPr marL="285750" indent="-285750"/>
            <a:r>
              <a:rPr lang="en-US" sz="1600" dirty="0" err="1">
                <a:latin typeface="Segoe UI Light" pitchFamily="34" charset="0"/>
                <a:cs typeface="Bookman Old Style"/>
              </a:rPr>
              <a:t>SignalR</a:t>
            </a:r>
            <a:r>
              <a:rPr lang="en-US" sz="1600" dirty="0">
                <a:latin typeface="Segoe UI Light" pitchFamily="34" charset="0"/>
                <a:cs typeface="Bookman Old Style"/>
              </a:rPr>
              <a:t> is broken up into a few </a:t>
            </a:r>
            <a:r>
              <a:rPr lang="en-US" sz="1600" dirty="0" smtClean="0">
                <a:latin typeface="Segoe UI Light" pitchFamily="34" charset="0"/>
                <a:cs typeface="Bookman Old Style"/>
              </a:rPr>
              <a:t>packages </a:t>
            </a:r>
            <a:r>
              <a:rPr lang="en-US" sz="1600" dirty="0">
                <a:latin typeface="Segoe UI Light" pitchFamily="34" charset="0"/>
                <a:cs typeface="Bookman Old Style"/>
              </a:rPr>
              <a:t>on </a:t>
            </a:r>
            <a:r>
              <a:rPr lang="en-US" sz="1600" u="sng" dirty="0" err="1" smtClean="0">
                <a:latin typeface="Segoe UI Light" pitchFamily="34" charset="0"/>
                <a:cs typeface="Bookman Old Style"/>
                <a:hlinkClick r:id="rId6"/>
              </a:rPr>
              <a:t>NuGet</a:t>
            </a:r>
            <a:r>
              <a:rPr lang="en-US" sz="1600" dirty="0" smtClean="0">
                <a:latin typeface="Segoe UI Light" pitchFamily="34" charset="0"/>
                <a:cs typeface="Bookman Old Style"/>
              </a:rPr>
              <a:t>:</a:t>
            </a:r>
          </a:p>
          <a:p>
            <a:pPr lvl="1"/>
            <a:r>
              <a:rPr lang="en-US" sz="1600" u="sng" dirty="0" err="1" smtClean="0">
                <a:latin typeface="Segoe UI Light" pitchFamily="34" charset="0"/>
                <a:cs typeface="Bookman Old Style"/>
                <a:hlinkClick r:id="rId7"/>
              </a:rPr>
              <a:t>SignalR</a:t>
            </a:r>
            <a:r>
              <a:rPr lang="en-US" sz="1600" dirty="0" smtClean="0">
                <a:latin typeface="Segoe UI Light" pitchFamily="34" charset="0"/>
                <a:cs typeface="Bookman Old Style"/>
              </a:rPr>
              <a:t> - Package for </a:t>
            </a:r>
            <a:r>
              <a:rPr lang="en-US" sz="1600" dirty="0" err="1" smtClean="0">
                <a:latin typeface="Segoe UI Light" pitchFamily="34" charset="0"/>
                <a:cs typeface="Bookman Old Style"/>
              </a:rPr>
              <a:t>SignalR.Server</a:t>
            </a:r>
            <a:r>
              <a:rPr lang="en-US" sz="1600" dirty="0" smtClean="0">
                <a:latin typeface="Segoe UI Light" pitchFamily="34" charset="0"/>
                <a:cs typeface="Bookman Old Style"/>
              </a:rPr>
              <a:t> and </a:t>
            </a:r>
            <a:r>
              <a:rPr lang="en-US" sz="1600" dirty="0" err="1" smtClean="0">
                <a:latin typeface="Segoe UI Light" pitchFamily="34" charset="0"/>
                <a:cs typeface="Bookman Old Style"/>
              </a:rPr>
              <a:t>SignalR.Js</a:t>
            </a:r>
            <a:endParaRPr lang="en-US" sz="1600" dirty="0" smtClean="0">
              <a:latin typeface="Segoe UI Light" pitchFamily="34" charset="0"/>
              <a:cs typeface="Bookman Old Style"/>
            </a:endParaRPr>
          </a:p>
          <a:p>
            <a:pPr lvl="1"/>
            <a:r>
              <a:rPr lang="en-US" sz="1600" u="sng" dirty="0" err="1" smtClean="0">
                <a:latin typeface="Segoe UI Light" pitchFamily="34" charset="0"/>
                <a:cs typeface="Bookman Old Style"/>
                <a:hlinkClick r:id="rId8"/>
              </a:rPr>
              <a:t>SignalR.Server</a:t>
            </a:r>
            <a:r>
              <a:rPr lang="en-US" sz="1600" dirty="0">
                <a:latin typeface="Segoe UI Light" pitchFamily="34" charset="0"/>
                <a:cs typeface="Bookman Old Style"/>
              </a:rPr>
              <a:t> - </a:t>
            </a:r>
            <a:r>
              <a:rPr lang="en-US" sz="1600" dirty="0" smtClean="0">
                <a:latin typeface="Segoe UI Light" pitchFamily="34" charset="0"/>
                <a:cs typeface="Bookman Old Style"/>
              </a:rPr>
              <a:t>Server </a:t>
            </a:r>
            <a:r>
              <a:rPr lang="en-US" sz="1600" dirty="0">
                <a:latin typeface="Segoe UI Light" pitchFamily="34" charset="0"/>
                <a:cs typeface="Bookman Old Style"/>
              </a:rPr>
              <a:t>components needed </a:t>
            </a:r>
            <a:r>
              <a:rPr lang="en-US" sz="1600" dirty="0" smtClean="0">
                <a:latin typeface="Segoe UI Light" pitchFamily="34" charset="0"/>
                <a:cs typeface="Bookman Old Style"/>
              </a:rPr>
              <a:t>for </a:t>
            </a:r>
            <a:r>
              <a:rPr lang="en-US" sz="1600" dirty="0" err="1" smtClean="0">
                <a:latin typeface="Segoe UI Light" pitchFamily="34" charset="0"/>
                <a:cs typeface="Bookman Old Style"/>
              </a:rPr>
              <a:t>SignalR</a:t>
            </a:r>
            <a:r>
              <a:rPr lang="en-US" sz="1600" dirty="0" smtClean="0">
                <a:latin typeface="Segoe UI Light" pitchFamily="34" charset="0"/>
                <a:cs typeface="Bookman Old Style"/>
              </a:rPr>
              <a:t> </a:t>
            </a:r>
            <a:r>
              <a:rPr lang="en-US" sz="1600" dirty="0">
                <a:latin typeface="Segoe UI Light" pitchFamily="34" charset="0"/>
                <a:cs typeface="Bookman Old Style"/>
              </a:rPr>
              <a:t>endpoints</a:t>
            </a:r>
          </a:p>
          <a:p>
            <a:pPr lvl="1"/>
            <a:r>
              <a:rPr lang="en-US" sz="1600" u="sng" dirty="0">
                <a:latin typeface="Segoe UI Light" pitchFamily="34" charset="0"/>
                <a:cs typeface="Bookman Old Style"/>
                <a:hlinkClick r:id="rId9"/>
              </a:rPr>
              <a:t>SignalR.Js</a:t>
            </a:r>
            <a:r>
              <a:rPr lang="en-US" sz="1600" dirty="0">
                <a:latin typeface="Segoe UI Light" pitchFamily="34" charset="0"/>
                <a:cs typeface="Bookman Old Style"/>
              </a:rPr>
              <a:t> - </a:t>
            </a:r>
            <a:r>
              <a:rPr lang="en-US" sz="1600" dirty="0" err="1">
                <a:latin typeface="Segoe UI Light" pitchFamily="34" charset="0"/>
                <a:cs typeface="Bookman Old Style"/>
              </a:rPr>
              <a:t>Javascript</a:t>
            </a:r>
            <a:r>
              <a:rPr lang="en-US" sz="1600" dirty="0">
                <a:latin typeface="Segoe UI Light" pitchFamily="34" charset="0"/>
                <a:cs typeface="Bookman Old Style"/>
              </a:rPr>
              <a:t> client for </a:t>
            </a:r>
            <a:r>
              <a:rPr lang="en-US" sz="1600" dirty="0" err="1">
                <a:latin typeface="Segoe UI Light" pitchFamily="34" charset="0"/>
                <a:cs typeface="Bookman Old Style"/>
              </a:rPr>
              <a:t>SignalR</a:t>
            </a:r>
            <a:endParaRPr lang="en-US" sz="1600" dirty="0">
              <a:latin typeface="Segoe UI Light" pitchFamily="34" charset="0"/>
              <a:cs typeface="Bookman Old Style"/>
            </a:endParaRPr>
          </a:p>
          <a:p>
            <a:pPr lvl="1"/>
            <a:r>
              <a:rPr lang="en-US" sz="1600" u="sng" dirty="0">
                <a:latin typeface="Segoe UI Light" pitchFamily="34" charset="0"/>
                <a:cs typeface="Bookman Old Style"/>
                <a:hlinkClick r:id="rId10"/>
              </a:rPr>
              <a:t>SignalR.Client</a:t>
            </a:r>
            <a:r>
              <a:rPr lang="en-US" sz="1600" dirty="0">
                <a:latin typeface="Segoe UI Light" pitchFamily="34" charset="0"/>
                <a:cs typeface="Bookman Old Style"/>
              </a:rPr>
              <a:t> - .NET client for </a:t>
            </a:r>
            <a:r>
              <a:rPr lang="en-US" sz="1600" dirty="0" err="1" smtClean="0">
                <a:latin typeface="Segoe UI Light" pitchFamily="34" charset="0"/>
                <a:cs typeface="Bookman Old Style"/>
              </a:rPr>
              <a:t>SignalR</a:t>
            </a:r>
            <a:endParaRPr lang="en-US" sz="1600" dirty="0" smtClean="0">
              <a:latin typeface="Segoe UI Light" pitchFamily="34" charset="0"/>
              <a:cs typeface="Bookman Old Style"/>
            </a:endParaRPr>
          </a:p>
          <a:p>
            <a:pPr lvl="1"/>
            <a:r>
              <a:rPr lang="en-US" sz="1600" dirty="0" smtClean="0">
                <a:latin typeface="Segoe UI Light" pitchFamily="34" charset="0"/>
                <a:cs typeface="Bookman Old Style"/>
                <a:hlinkClick r:id="rId11"/>
              </a:rPr>
              <a:t>SignalR.WP7</a:t>
            </a:r>
            <a:r>
              <a:rPr lang="en-US" sz="1600" dirty="0" smtClean="0">
                <a:latin typeface="Segoe UI Light" pitchFamily="34" charset="0"/>
                <a:cs typeface="Bookman Old Style"/>
              </a:rPr>
              <a:t>, </a:t>
            </a:r>
            <a:r>
              <a:rPr lang="en-US" sz="1600" dirty="0" err="1" smtClean="0">
                <a:latin typeface="Segoe UI Light" pitchFamily="34" charset="0"/>
                <a:cs typeface="Bookman Old Style"/>
                <a:hlinkClick r:id="rId12"/>
              </a:rPr>
              <a:t>SignalR.WinRT</a:t>
            </a:r>
            <a:r>
              <a:rPr lang="en-US" sz="1600" dirty="0" smtClean="0">
                <a:latin typeface="Segoe UI Light" pitchFamily="34" charset="0"/>
                <a:cs typeface="Bookman Old Style"/>
              </a:rPr>
              <a:t>, </a:t>
            </a:r>
            <a:r>
              <a:rPr lang="en-US" sz="1600" dirty="0" err="1" smtClean="0">
                <a:latin typeface="Segoe UI Light" pitchFamily="34" charset="0"/>
                <a:cs typeface="Bookman Old Style"/>
                <a:hlinkClick r:id="rId13"/>
              </a:rPr>
              <a:t>SignalR.Silverlight</a:t>
            </a:r>
            <a:r>
              <a:rPr lang="en-US" sz="1600" dirty="0" smtClean="0">
                <a:latin typeface="Segoe UI Light" pitchFamily="34" charset="0"/>
                <a:cs typeface="Bookman Old Style"/>
              </a:rPr>
              <a:t> – For the cool folks </a:t>
            </a:r>
            <a:r>
              <a:rPr lang="en-US" sz="1600" dirty="0" smtClean="0">
                <a:latin typeface="Segoe UI Light" pitchFamily="34" charset="0"/>
                <a:cs typeface="Bookman Old Style"/>
                <a:sym typeface="Wingdings"/>
              </a:rPr>
              <a:t></a:t>
            </a:r>
            <a:endParaRPr lang="en-US" sz="1600" dirty="0">
              <a:latin typeface="Segoe UI Light" pitchFamily="34" charset="0"/>
              <a:cs typeface="Bookman Old Style"/>
            </a:endParaRPr>
          </a:p>
          <a:p>
            <a:pPr lvl="1"/>
            <a:r>
              <a:rPr lang="en-US" sz="1600" u="sng" dirty="0" smtClean="0">
                <a:latin typeface="Segoe UI Light" pitchFamily="34" charset="0"/>
                <a:cs typeface="Bookman Old Style"/>
                <a:hlinkClick r:id="rId14"/>
              </a:rPr>
              <a:t>SignalR.WebSockets</a:t>
            </a:r>
            <a:r>
              <a:rPr lang="en-US" sz="1600" dirty="0">
                <a:latin typeface="Segoe UI Light" pitchFamily="34" charset="0"/>
                <a:cs typeface="Bookman Old Style"/>
              </a:rPr>
              <a:t> - </a:t>
            </a:r>
            <a:r>
              <a:rPr lang="en-US" sz="1600" dirty="0" err="1" smtClean="0">
                <a:latin typeface="Segoe UI Light" pitchFamily="34" charset="0"/>
                <a:cs typeface="Bookman Old Style"/>
              </a:rPr>
              <a:t>WebSocket</a:t>
            </a:r>
            <a:r>
              <a:rPr lang="en-US" sz="1600" dirty="0" smtClean="0">
                <a:latin typeface="Segoe UI Light" pitchFamily="34" charset="0"/>
                <a:cs typeface="Bookman Old Style"/>
              </a:rPr>
              <a:t> Transport </a:t>
            </a:r>
            <a:r>
              <a:rPr lang="en-US" sz="1600" dirty="0">
                <a:latin typeface="Segoe UI Light" pitchFamily="34" charset="0"/>
                <a:cs typeface="Bookman Old Style"/>
              </a:rPr>
              <a:t>for </a:t>
            </a:r>
            <a:r>
              <a:rPr lang="en-US" sz="1600" dirty="0" err="1">
                <a:latin typeface="Segoe UI Light" pitchFamily="34" charset="0"/>
                <a:cs typeface="Bookman Old Style"/>
              </a:rPr>
              <a:t>SignalR</a:t>
            </a:r>
            <a:endParaRPr lang="en-US" sz="1600" dirty="0">
              <a:latin typeface="Segoe UI Light" pitchFamily="34" charset="0"/>
              <a:cs typeface="Bookman Old Style"/>
            </a:endParaRPr>
          </a:p>
          <a:p>
            <a:r>
              <a:rPr lang="en-US" dirty="0">
                <a:latin typeface="Segoe UI Light" pitchFamily="34" charset="0"/>
                <a:cs typeface="Bookman Old Style"/>
              </a:rPr>
              <a:t> </a:t>
            </a:r>
          </a:p>
          <a:p>
            <a:pPr marL="285750" indent="-285750">
              <a:buFont typeface="Wingdings" charset="2"/>
              <a:buChar char="²"/>
            </a:pPr>
            <a:endParaRPr lang="en-US" dirty="0" smtClean="0">
              <a:latin typeface="Segoe UI Light" pitchFamily="34" charset="0"/>
              <a:cs typeface="Bookman Old Style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509" y="5972864"/>
            <a:ext cx="6623113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39615" y="1086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FF0000"/>
                </a:solidFill>
                <a:latin typeface="Segoe UI Light" pitchFamily="34" charset="0"/>
                <a:ea typeface="Segoe UI Symbol" pitchFamily="34" charset="0"/>
                <a:cs typeface="Bookman Old Style"/>
              </a:rPr>
              <a:t>		  Enter </a:t>
            </a:r>
            <a:r>
              <a:rPr lang="en-US" sz="4000" dirty="0" err="1" smtClean="0">
                <a:solidFill>
                  <a:srgbClr val="FF0000"/>
                </a:solidFill>
                <a:latin typeface="Segoe UI Light" pitchFamily="34" charset="0"/>
                <a:ea typeface="Segoe UI Symbol" pitchFamily="34" charset="0"/>
                <a:cs typeface="Bookman Old Style"/>
              </a:rPr>
              <a:t>SignalR</a:t>
            </a:r>
            <a:endParaRPr lang="en-US" sz="4000" dirty="0">
              <a:solidFill>
                <a:srgbClr val="FF0000"/>
              </a:solidFill>
              <a:latin typeface="Segoe U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063469" y="5737253"/>
            <a:ext cx="4774301" cy="809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377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40834"/>
            <a:ext cx="6951058" cy="1143000"/>
          </a:xfrm>
        </p:spPr>
        <p:txBody>
          <a:bodyPr>
            <a:normAutofit/>
          </a:bodyPr>
          <a:lstStyle/>
          <a:p>
            <a:r>
              <a:rPr lang="en-US" sz="4000" b="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SignalR?</a:t>
            </a:r>
            <a:endParaRPr lang="en-US" sz="4000" b="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88974" y="1786999"/>
            <a:ext cx="8229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SignalR is an asynchronous persistent connection/signaling library for ASP.NET applications</a:t>
            </a:r>
          </a:p>
          <a:p>
            <a:endParaRPr lang="en-US" sz="18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18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SignalR makes it easy to build real-time multi-user connected applications</a:t>
            </a:r>
          </a:p>
          <a:p>
            <a:endParaRPr lang="en-US" sz="18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18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SignalR abstracts away the network layer for bidirectional real-time communications, thus helping you focus on building your application</a:t>
            </a:r>
          </a:p>
          <a:p>
            <a:endParaRPr lang="en-US" sz="18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18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SignalR includes broad platform support &amp; features a rich API set for aiding client-server communications</a:t>
            </a:r>
          </a:p>
          <a:p>
            <a:pPr marL="0" indent="0">
              <a:buNone/>
            </a:pPr>
            <a:endParaRPr lang="en-US" sz="1800" b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1800" b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18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42570" y="5588598"/>
            <a:ext cx="2743874" cy="369332"/>
          </a:xfrm>
          <a:prstGeom prst="rect">
            <a:avLst/>
          </a:prstGeom>
          <a:solidFill>
            <a:srgbClr val="FFC000"/>
          </a:solidFill>
          <a:ln w="9525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SignalR is quite awesome!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pic>
        <p:nvPicPr>
          <p:cNvPr id="1028" name="Picture 4" descr="http://www.imcca.org/sites/default/files/unified-communications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15" y="5163664"/>
            <a:ext cx="18288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ignal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3" y="424264"/>
            <a:ext cx="1024060" cy="10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78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files.channel9.msdn.com/thumbnail/7be97387-554b-49fe-9d51-c2d2bccc35c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45" y="3968117"/>
            <a:ext cx="1323718" cy="151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746"/>
            <a:ext cx="6947012" cy="1143000"/>
          </a:xfrm>
        </p:spPr>
        <p:txBody>
          <a:bodyPr>
            <a:normAutofit/>
          </a:bodyPr>
          <a:lstStyle/>
          <a:p>
            <a:r>
              <a:rPr lang="en-US" sz="4000" b="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History &amp; Examples</a:t>
            </a:r>
            <a:endParaRPr lang="en-US" sz="4000" b="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50" name="Picture 2" descr="http://ts3.mm.bing.net/th?id=H.4512727603741046&amp;w=118&amp;h=172&amp;c=7&amp;rs=1&amp;pid=1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45" y="1808681"/>
            <a:ext cx="1323717" cy="158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1019245" y="3396791"/>
            <a:ext cx="1323718" cy="276999"/>
          </a:xfrm>
          <a:prstGeom prst="rect">
            <a:avLst/>
          </a:prstGeom>
          <a:solidFill>
            <a:srgbClr val="FFC000"/>
          </a:solidFill>
          <a:ln w="9525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2060"/>
                </a:solidFill>
                <a:latin typeface="Tekton Pro" pitchFamily="34" charset="0"/>
              </a:rPr>
              <a:t>David Fowler</a:t>
            </a:r>
            <a:endParaRPr lang="en-US" sz="12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019245" y="5481544"/>
            <a:ext cx="1323718" cy="276999"/>
          </a:xfrm>
          <a:prstGeom prst="rect">
            <a:avLst/>
          </a:prstGeom>
          <a:solidFill>
            <a:srgbClr val="FFC000"/>
          </a:solidFill>
          <a:ln w="9525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2060"/>
                </a:solidFill>
                <a:latin typeface="Tekton Pro" pitchFamily="34" charset="0"/>
              </a:rPr>
              <a:t>Damian Edwards</a:t>
            </a:r>
            <a:endParaRPr lang="en-US" sz="12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1" name="Text Placeholder 4"/>
          <p:cNvSpPr>
            <a:spLocks noGrp="1"/>
          </p:cNvSpPr>
          <p:nvPr>
            <p:ph type="body" idx="1"/>
          </p:nvPr>
        </p:nvSpPr>
        <p:spPr>
          <a:xfrm>
            <a:off x="2656935" y="1674643"/>
            <a:ext cx="6094602" cy="5012422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18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Both members of Microsoft’s One ASP.NET team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SignalR had humble beginnings as a side project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Started as Open Source Software (OSS)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Matured enough over past couple of years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Now officially part of Microsoft ASP.NET stack (Yay)!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Still continues to be open-source @ </a:t>
            </a:r>
            <a:r>
              <a:rPr lang="en-US" sz="1800" b="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https://github.com/SignalR/SignalR</a:t>
            </a:r>
            <a:endParaRPr lang="en-US" sz="1800" b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1800" b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18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SignalR powered IRC Chat </a:t>
            </a:r>
            <a:r>
              <a:rPr lang="en-US" sz="18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application: </a:t>
            </a:r>
            <a:r>
              <a:rPr lang="en-US" sz="1800" b="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https://jabbr.net</a:t>
            </a:r>
            <a:r>
              <a:rPr lang="en-US" sz="1800" b="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/</a:t>
            </a:r>
            <a:endParaRPr lang="en-US" sz="1800" b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18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SignalR powered real-time game: </a:t>
            </a:r>
            <a:r>
              <a:rPr lang="en-US" sz="1800" b="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http://shootr.signalr.net</a:t>
            </a:r>
            <a:r>
              <a:rPr lang="en-US" sz="1800" b="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/</a:t>
            </a:r>
            <a:endParaRPr lang="en-US" sz="1800" b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1800" b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Signal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3" y="424264"/>
            <a:ext cx="1024060" cy="10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48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746"/>
            <a:ext cx="5522814" cy="1143000"/>
          </a:xfrm>
        </p:spPr>
        <p:txBody>
          <a:bodyPr>
            <a:normAutofit/>
          </a:bodyPr>
          <a:lstStyle/>
          <a:p>
            <a:r>
              <a:rPr lang="en-US" sz="4000" b="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it works</a:t>
            </a:r>
            <a:endParaRPr lang="en-US" sz="4000" b="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Text Placeholder 4"/>
          <p:cNvSpPr>
            <a:spLocks noGrp="1"/>
          </p:cNvSpPr>
          <p:nvPr>
            <p:ph type="body" idx="1"/>
          </p:nvPr>
        </p:nvSpPr>
        <p:spPr>
          <a:xfrm>
            <a:off x="457200" y="1739380"/>
            <a:ext cx="8229600" cy="4827864"/>
          </a:xfrm>
        </p:spPr>
        <p:txBody>
          <a:bodyPr/>
          <a:lstStyle/>
          <a:p>
            <a:pPr marL="0" indent="0">
              <a:buNone/>
            </a:pPr>
            <a:r>
              <a:rPr lang="en-US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SignalR allows bidirectional communication between client &amp; server over persistent connections</a:t>
            </a:r>
          </a:p>
          <a:p>
            <a:pPr marL="0" indent="0">
              <a:buNone/>
            </a:pPr>
            <a:endParaRPr lang="en-US" b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SignalR provides simple APIs for Remote Procedure Calls (RPC) between client &amp; server</a:t>
            </a:r>
          </a:p>
          <a:p>
            <a:pPr marL="0" indent="0">
              <a:buNone/>
            </a:pPr>
            <a:endParaRPr lang="en-US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Transport mechanisms are chosen to best fit given client &amp; server environments</a:t>
            </a:r>
          </a:p>
          <a:p>
            <a:endParaRPr lang="en-US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SignalR </a:t>
            </a:r>
            <a:r>
              <a:rPr lang="en-US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manages the network layer for your application, unless you want control</a:t>
            </a:r>
          </a:p>
          <a:p>
            <a:pPr marL="0" indent="0">
              <a:buNone/>
            </a:pPr>
            <a:endParaRPr lang="en-US" b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1000" b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10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 descr="Signa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3" y="424264"/>
            <a:ext cx="1024060" cy="10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86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446" y="361746"/>
            <a:ext cx="6635508" cy="1143000"/>
          </a:xfrm>
        </p:spPr>
        <p:txBody>
          <a:bodyPr>
            <a:normAutofit/>
          </a:bodyPr>
          <a:lstStyle/>
          <a:p>
            <a:r>
              <a:rPr lang="en-US" sz="4000" b="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it works .. Contd.</a:t>
            </a:r>
            <a:endParaRPr lang="en-US" sz="4000" b="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299" y="1439904"/>
            <a:ext cx="4393062" cy="41129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8299" y="5610705"/>
            <a:ext cx="1546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Image courtesy Microsoft</a:t>
            </a:r>
            <a:endParaRPr lang="en-US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 rot="16200000">
            <a:off x="2049974" y="3390558"/>
            <a:ext cx="4013127" cy="369332"/>
          </a:xfrm>
          <a:prstGeom prst="rect">
            <a:avLst/>
          </a:prstGeom>
          <a:solidFill>
            <a:srgbClr val="FFC000"/>
          </a:solidFill>
          <a:ln w="9525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Abstraction of Network Transport!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799030" y="6070882"/>
            <a:ext cx="62822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first time you see SignalR in action .. 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“Your brain should have exploded &amp; leaked out of your ears ..” – Scott </a:t>
            </a:r>
            <a:r>
              <a:rPr lang="en-US" sz="1400" dirty="0" err="1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Hanselman</a:t>
            </a:r>
            <a:endParaRPr lang="en-US" sz="1400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Signal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3" y="424264"/>
            <a:ext cx="1024060" cy="10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68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13" y="361746"/>
            <a:ext cx="6817540" cy="1143000"/>
          </a:xfrm>
        </p:spPr>
        <p:txBody>
          <a:bodyPr>
            <a:normAutofit/>
          </a:bodyPr>
          <a:lstStyle/>
          <a:p>
            <a:r>
              <a:rPr lang="en-US" sz="4000" b="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SignalR Internals</a:t>
            </a:r>
            <a:endParaRPr lang="en-US" sz="4000" b="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Text Placeholder 4"/>
          <p:cNvSpPr>
            <a:spLocks noGrp="1"/>
          </p:cNvSpPr>
          <p:nvPr>
            <p:ph type="body" idx="1"/>
          </p:nvPr>
        </p:nvSpPr>
        <p:spPr>
          <a:xfrm>
            <a:off x="627132" y="1747472"/>
            <a:ext cx="8229600" cy="4827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SignalR abstracts bidirectional communication between client &amp; server over persistent connections</a:t>
            </a:r>
          </a:p>
          <a:p>
            <a:endParaRPr lang="en-US" sz="18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18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The choice of network transport relies on available client &amp; server environments. Applications may also specify transport layer.</a:t>
            </a:r>
          </a:p>
          <a:p>
            <a:endParaRPr lang="en-US" sz="18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18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Order of network transports selected by SignalR:</a:t>
            </a:r>
          </a:p>
          <a:p>
            <a:pPr marL="457200" lvl="1" indent="0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Web Sockets</a:t>
            </a:r>
          </a:p>
          <a:p>
            <a:pPr marL="457200" lvl="1" indent="0">
              <a:buNone/>
            </a:pPr>
            <a:r>
              <a:rPr lang="en-US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Server Sent Events</a:t>
            </a:r>
          </a:p>
          <a:p>
            <a:pPr marL="457200" lvl="1" indent="0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Forever Frame</a:t>
            </a:r>
          </a:p>
          <a:p>
            <a:pPr marL="457200" lvl="1" indent="0">
              <a:buNone/>
            </a:pPr>
            <a:r>
              <a:rPr lang="en-US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Long Polling</a:t>
            </a:r>
          </a:p>
          <a:p>
            <a:pPr marL="457200" lvl="1" indent="0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Ajax Polling</a:t>
            </a:r>
            <a:endParaRPr lang="en-US" b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1800" b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18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Best part – SignalR has automatic fallbacks built-in!</a:t>
            </a:r>
            <a:endParaRPr lang="en-US" sz="18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1800" b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18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3270288" y="3976738"/>
            <a:ext cx="5352852" cy="369332"/>
          </a:xfrm>
          <a:prstGeom prst="rect">
            <a:avLst/>
          </a:prstGeom>
          <a:solidFill>
            <a:srgbClr val="FFC000"/>
          </a:solidFill>
          <a:ln w="9525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Best transport, but with most stringent requirements!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pic>
        <p:nvPicPr>
          <p:cNvPr id="5" name="Picture 4" descr="Signa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3" y="424264"/>
            <a:ext cx="1024060" cy="10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21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918" y="361746"/>
            <a:ext cx="6137809" cy="1143000"/>
          </a:xfrm>
        </p:spPr>
        <p:txBody>
          <a:bodyPr>
            <a:normAutofit/>
          </a:bodyPr>
          <a:lstStyle/>
          <a:p>
            <a:r>
              <a:rPr lang="en-US" sz="4000" b="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SignalR API Stack</a:t>
            </a:r>
            <a:endParaRPr lang="en-US" sz="4000" b="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Text Placeholder 4"/>
          <p:cNvSpPr>
            <a:spLocks noGrp="1"/>
          </p:cNvSpPr>
          <p:nvPr>
            <p:ph type="body" idx="1"/>
          </p:nvPr>
        </p:nvSpPr>
        <p:spPr>
          <a:xfrm>
            <a:off x="849663" y="1818117"/>
            <a:ext cx="8229600" cy="53815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SignalR offers consistent interface on top of network technologies</a:t>
            </a:r>
          </a:p>
          <a:p>
            <a:pPr marL="0" indent="0">
              <a:buNone/>
            </a:pP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Developer gets to choose the level of abstraction of network layer</a:t>
            </a:r>
          </a:p>
          <a:p>
            <a:pPr marL="0" indent="0">
              <a:buNone/>
            </a:pP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SignalR API stack offers two modes for controlling the real-time communication between client &amp; server:</a:t>
            </a:r>
          </a:p>
          <a:p>
            <a:pPr marL="0" indent="0">
              <a:buNone/>
            </a:pP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Hubs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High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level abstraction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Built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 top of Persistent Connections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Least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developer work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Works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majority of uses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Will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 familiar to developers who have used remote invocation APIs such as .NET </a:t>
            </a:r>
            <a:r>
              <a:rPr lang="en-US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Remoting</a:t>
            </a:r>
            <a:endParaRPr lang="en-US" sz="1400" b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Persistent Connections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Low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level access to communication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Direct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developer access to network pipeline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Access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lot more communication events 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Will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 familiar to developers who have used connection-based APIs such as WCF</a:t>
            </a:r>
            <a:endParaRPr lang="en-US" sz="1400" b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6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6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1600" b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16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 descr="Signa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3" y="424264"/>
            <a:ext cx="1024060" cy="10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92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531" y="545983"/>
            <a:ext cx="6574779" cy="762000"/>
          </a:xfrm>
        </p:spPr>
        <p:txBody>
          <a:bodyPr>
            <a:normAutofit/>
          </a:bodyPr>
          <a:lstStyle/>
          <a:p>
            <a:r>
              <a:rPr lang="en-US" sz="4000" b="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More SignalR APIs</a:t>
            </a:r>
            <a:endParaRPr lang="en-US" sz="4000" b="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Text Placeholder 4"/>
          <p:cNvSpPr>
            <a:spLocks noGrp="1"/>
          </p:cNvSpPr>
          <p:nvPr>
            <p:ph type="body" idx="1"/>
          </p:nvPr>
        </p:nvSpPr>
        <p:spPr>
          <a:xfrm>
            <a:off x="740422" y="1563947"/>
            <a:ext cx="8229600" cy="517222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18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Specifying network technology if client/server capabilities are known in advance; saves the hand-shaking time for SignalR connectivity</a:t>
            </a:r>
            <a:endParaRPr lang="en-US" sz="18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Monitor network transport/traffic by turning on logging on the server</a:t>
            </a:r>
            <a:endParaRPr lang="en-US" sz="18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List of clients connected to SignalR server is maintained in-memory on server; developers may choose to persist based on application needs</a:t>
            </a:r>
            <a:endParaRPr lang="en-US" sz="18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Connection </a:t>
            </a:r>
            <a:r>
              <a:rPr lang="en-US" sz="18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Management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Connect/Disconnect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events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Grouping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Connections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Authorization</a:t>
            </a:r>
            <a:endParaRPr lang="en-US" sz="14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Messages from SignalR server can be broadcast to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All clients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Specific clients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Grouped clients</a:t>
            </a:r>
            <a:endParaRPr lang="en-US" sz="1400" b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SignalR </a:t>
            </a:r>
            <a:r>
              <a:rPr lang="en-US" sz="18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applications can scale out to thousands of clients using Service Bus, SQL Server or </a:t>
            </a:r>
            <a:r>
              <a:rPr lang="en-US" sz="1800" b="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Redis</a:t>
            </a:r>
            <a:endParaRPr lang="en-US" sz="1800" b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1800" b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18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3031684" y="5341878"/>
            <a:ext cx="4321007" cy="646331"/>
          </a:xfrm>
          <a:prstGeom prst="rect">
            <a:avLst/>
          </a:prstGeom>
          <a:solidFill>
            <a:srgbClr val="FFC000"/>
          </a:solidFill>
          <a:ln w="9525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ekton Pro" pitchFamily="34" charset="0"/>
              </a:rPr>
              <a:t>Offers fine-grained control over client reach from SignalR server</a:t>
            </a:r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!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605623" y="4057623"/>
            <a:ext cx="2499198" cy="369332"/>
          </a:xfrm>
          <a:prstGeom prst="rect">
            <a:avLst/>
          </a:prstGeom>
          <a:solidFill>
            <a:srgbClr val="FFC000"/>
          </a:solidFill>
          <a:ln w="9525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ekton Pro" pitchFamily="34" charset="0"/>
              </a:rPr>
              <a:t>Needed for </a:t>
            </a:r>
            <a:r>
              <a:rPr lang="en-US" dirty="0" err="1" smtClean="0">
                <a:solidFill>
                  <a:srgbClr val="002060"/>
                </a:solidFill>
                <a:latin typeface="Tekton Pro" pitchFamily="34" charset="0"/>
              </a:rPr>
              <a:t>chatrooms</a:t>
            </a:r>
            <a:r>
              <a:rPr lang="en-US" dirty="0" smtClean="0">
                <a:solidFill>
                  <a:srgbClr val="002060"/>
                </a:solidFill>
                <a:latin typeface="Tekton Pro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ekton Pro" pitchFamily="34" charset="0"/>
                <a:sym typeface="Wingdings" panose="05000000000000000000" pitchFamily="2" charset="2"/>
              </a:rPr>
              <a:t>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pic>
        <p:nvPicPr>
          <p:cNvPr id="6" name="Picture 5" descr="Signa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3" y="424264"/>
            <a:ext cx="1024060" cy="10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73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873" y="36174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SignalR Platform Support – Server Side</a:t>
            </a:r>
            <a:endParaRPr lang="en-US" sz="3600" b="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Text Placeholder 4"/>
          <p:cNvSpPr>
            <a:spLocks noGrp="1"/>
          </p:cNvSpPr>
          <p:nvPr>
            <p:ph type="body" idx="1"/>
          </p:nvPr>
        </p:nvSpPr>
        <p:spPr>
          <a:xfrm>
            <a:off x="1202873" y="1504746"/>
            <a:ext cx="8229600" cy="5057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Server OS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Windows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Server 2012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Windows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Server 2008 r2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Windows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Windows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Windows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[Does not support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Sockets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yet]</a:t>
            </a:r>
            <a:endParaRPr lang="en-US" sz="1400" b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Server .NET Frameworks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.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NET 4.5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.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NET 4 [Does not support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Sockets]</a:t>
            </a:r>
            <a:endParaRPr lang="en-US" sz="14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Server IIS Requirements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IIS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8 or IIS 8 Express [Only ones with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Socket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support]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IIS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7 and 7.5. </a:t>
            </a:r>
            <a:endParaRPr lang="en-US" sz="1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IIS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must be running in integrated mode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The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hosting application must be running in full trust mode</a:t>
            </a:r>
            <a:endParaRPr lang="en-US" sz="14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SignalR applications can be self-hosted in own process outside of IIS using OWIN (Open Web Interface for .NET) techniques</a:t>
            </a:r>
          </a:p>
          <a:p>
            <a:pPr marL="0" indent="0">
              <a:buNone/>
            </a:pPr>
            <a:endParaRPr lang="en-US" sz="1600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 descr="Signa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3" y="424264"/>
            <a:ext cx="1024060" cy="10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82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080" y="36174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SignalR Platform Support – Client Side</a:t>
            </a:r>
            <a:endParaRPr lang="en-US" sz="3600" b="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Text Placeholder 4"/>
          <p:cNvSpPr>
            <a:spLocks noGrp="1"/>
          </p:cNvSpPr>
          <p:nvPr>
            <p:ph type="body" idx="1"/>
          </p:nvPr>
        </p:nvSpPr>
        <p:spPr>
          <a:xfrm>
            <a:off x="772789" y="1696877"/>
            <a:ext cx="8229600" cy="4809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Client Browsers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Microsoft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Internet Explorer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(IE) versions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8, 9 and 10. Modern, Desktop, and Mobile versions are supported.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Mozilla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Firefox: current version - 1, both Windows and Mac versions.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Google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Chrome: current version - 1, both Windows and Mac versions.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Safari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current version - 1, both Mac and </a:t>
            </a:r>
            <a:r>
              <a:rPr lang="en-US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iOS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versions.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Opera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current version - 1, Windows only.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Android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browser</a:t>
            </a:r>
            <a:endParaRPr lang="en-US" sz="1400" b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Applications </a:t>
            </a:r>
            <a:r>
              <a:rPr lang="en-US" sz="1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that use SignalR in browsers must use jQuery version 1.6.4 or major later versions </a:t>
            </a:r>
            <a:endParaRPr lang="en-US" sz="1600" b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Windows </a:t>
            </a:r>
            <a:r>
              <a:rPr lang="en-US" sz="1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Desktop &amp; Silverlight </a:t>
            </a: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applications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Applications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.NET 4 are supported on Windows XP SP3 or later.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Applications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.NET Framework 4.5 are supported on Windows Vista or later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Windows </a:t>
            </a:r>
            <a:r>
              <a:rPr lang="en-US" sz="1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Store &amp; Windows Phone applications</a:t>
            </a:r>
            <a:endParaRPr lang="en-US" sz="1600" b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 descr="Signa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3" y="424264"/>
            <a:ext cx="1024060" cy="10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32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379060" y="2608976"/>
            <a:ext cx="7263233" cy="102345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A4E416"/>
              </a:buClr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3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2800" b="1" dirty="0" smtClean="0">
              <a:solidFill>
                <a:srgbClr val="00B050"/>
              </a:solidFill>
              <a:effectLst>
                <a:glow rad="63500">
                  <a:prstClr val="white">
                    <a:alpha val="40000"/>
                  </a:prstClr>
                </a:glow>
              </a:effectLst>
              <a:ea typeface="Segoe UI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3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00B050"/>
                </a:solidFill>
                <a:effectLst>
                  <a:glow rad="63500">
                    <a:prstClr val="white">
                      <a:alpha val="40000"/>
                    </a:prstClr>
                  </a:glow>
                </a:effectLst>
                <a:ea typeface="Segoe UI" pitchFamily="34" charset="0"/>
                <a:cs typeface="Segoe UI Light" panose="020B0502040204020203" pitchFamily="34" charset="0"/>
              </a:rPr>
              <a:t>SignalR-Powered X-Platform Real-Time Apps!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2800" b="1" dirty="0" smtClean="0">
              <a:solidFill>
                <a:srgbClr val="00B050"/>
              </a:solidFill>
              <a:effectLst>
                <a:glow rad="63500">
                  <a:prstClr val="white">
                    <a:alpha val="40000"/>
                  </a:prstClr>
                </a:glow>
              </a:effectLst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103" y="3947952"/>
            <a:ext cx="427901" cy="4279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79100" y="3947952"/>
            <a:ext cx="4876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1600" b="1" dirty="0">
                <a:solidFill>
                  <a:srgbClr val="559E39"/>
                </a:solidFill>
              </a:rPr>
              <a:t>Samidip Basu  </a:t>
            </a:r>
            <a:r>
              <a:rPr lang="en-US" sz="1200" dirty="0" smtClean="0">
                <a:solidFill>
                  <a:prstClr val="black"/>
                </a:solidFill>
              </a:rPr>
              <a:t>Microsoft MVP, MS</a:t>
            </a:r>
            <a:r>
              <a:rPr lang="en-US" sz="1200" dirty="0">
                <a:solidFill>
                  <a:prstClr val="black"/>
                </a:solidFill>
              </a:rPr>
              <a:t>, MCPD, CAPM</a:t>
            </a:r>
            <a:endParaRPr lang="en-US" sz="1200" dirty="0" smtClean="0">
              <a:solidFill>
                <a:prstClr val="black"/>
              </a:solidFill>
            </a:endParaRPr>
          </a:p>
          <a:p>
            <a:pPr defTabSz="1219170"/>
            <a:r>
              <a:rPr lang="en-US" sz="1600" dirty="0" smtClean="0">
                <a:solidFill>
                  <a:prstClr val="black"/>
                </a:solidFill>
              </a:rPr>
              <a:t>Senior Technical Trainer </a:t>
            </a:r>
            <a:r>
              <a:rPr lang="en-US" sz="1600" dirty="0">
                <a:solidFill>
                  <a:prstClr val="black"/>
                </a:solidFill>
              </a:rPr>
              <a:t>| </a:t>
            </a:r>
            <a:r>
              <a:rPr lang="en-US" sz="1600" dirty="0">
                <a:solidFill>
                  <a:srgbClr val="559E39"/>
                </a:solidFill>
              </a:rPr>
              <a:t>Telerik Inc. </a:t>
            </a:r>
            <a:r>
              <a:rPr lang="en-US" sz="1600" dirty="0">
                <a:solidFill>
                  <a:prstClr val="black"/>
                </a:solidFill>
              </a:rPr>
              <a:t>| </a:t>
            </a:r>
            <a:r>
              <a:rPr lang="en-US" sz="1600" u="sng" dirty="0">
                <a:solidFill>
                  <a:prstClr val="black"/>
                </a:solidFill>
                <a:hlinkClick r:id="rId3"/>
              </a:rPr>
              <a:t>www.telerik.com</a:t>
            </a:r>
            <a:endParaRPr lang="en-US" sz="1600" dirty="0">
              <a:solidFill>
                <a:prstClr val="black"/>
              </a:solidFill>
            </a:endParaRPr>
          </a:p>
          <a:p>
            <a:pPr defTabSz="1219170"/>
            <a:r>
              <a:rPr lang="en-US" sz="1600" dirty="0">
                <a:solidFill>
                  <a:prstClr val="black"/>
                </a:solidFill>
              </a:rPr>
              <a:t>E: </a:t>
            </a:r>
            <a:r>
              <a:rPr lang="en-US" sz="1600" u="sng" dirty="0">
                <a:solidFill>
                  <a:prstClr val="black"/>
                </a:solidFill>
                <a:hlinkClick r:id="rId4"/>
              </a:rPr>
              <a:t>Sam.Basu@Telerik.com</a:t>
            </a:r>
            <a:r>
              <a:rPr lang="en-US" sz="1600" dirty="0">
                <a:solidFill>
                  <a:prstClr val="black"/>
                </a:solidFill>
              </a:rPr>
              <a:t> | L: x3179 | C: 507 244 0579</a:t>
            </a:r>
          </a:p>
          <a:p>
            <a:pPr defTabSz="1219170"/>
            <a:r>
              <a:rPr lang="en-US" sz="1600" dirty="0">
                <a:solidFill>
                  <a:prstClr val="black"/>
                </a:solidFill>
              </a:rPr>
              <a:t>T: </a:t>
            </a:r>
            <a:r>
              <a:rPr lang="en-US" sz="1600" u="sng" dirty="0">
                <a:solidFill>
                  <a:prstClr val="black"/>
                </a:solidFill>
                <a:hlinkClick r:id="rId5"/>
              </a:rPr>
              <a:t>@</a:t>
            </a:r>
            <a:r>
              <a:rPr lang="en-US" sz="1600" u="sng" dirty="0" err="1">
                <a:solidFill>
                  <a:prstClr val="black"/>
                </a:solidFill>
                <a:hlinkClick r:id="rId5"/>
              </a:rPr>
              <a:t>samidip</a:t>
            </a:r>
            <a:r>
              <a:rPr lang="en-US" sz="1600" dirty="0">
                <a:solidFill>
                  <a:prstClr val="black"/>
                </a:solidFill>
              </a:rPr>
              <a:t> | W: </a:t>
            </a:r>
            <a:r>
              <a:rPr lang="en-US" sz="1600" u="sng" dirty="0">
                <a:solidFill>
                  <a:prstClr val="black"/>
                </a:solidFill>
                <a:hlinkClick r:id="rId6"/>
              </a:rPr>
              <a:t>http://samidipbasu.com</a:t>
            </a:r>
            <a:endParaRPr lang="en-US" sz="1600" dirty="0">
              <a:solidFill>
                <a:prstClr val="black"/>
              </a:solidFill>
            </a:endParaRPr>
          </a:p>
          <a:p>
            <a:pPr defTabSz="1219170"/>
            <a:endParaRPr lang="en-US" sz="1600" dirty="0">
              <a:solidFill>
                <a:prstClr val="black"/>
              </a:solidFill>
            </a:endParaRPr>
          </a:p>
        </p:txBody>
      </p:sp>
      <p:pic>
        <p:nvPicPr>
          <p:cNvPr id="1026" name="Picture 2" descr="http://stoyanov.in/images/microsoft_mvp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073" y="4424047"/>
            <a:ext cx="354202" cy="5525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493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gna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3" y="389094"/>
            <a:ext cx="1024060" cy="101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3982" y="1485190"/>
            <a:ext cx="738648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dirty="0" smtClean="0">
                <a:latin typeface="Segoe UI Light" pitchFamily="34" charset="0"/>
                <a:cs typeface="Bookman Old Style"/>
              </a:rPr>
              <a:t>- Client calls server; Server calls client; seamlessly – Whoa!</a:t>
            </a:r>
          </a:p>
          <a:p>
            <a:pPr marL="285750" indent="-285750"/>
            <a:endParaRPr lang="en-US" dirty="0">
              <a:latin typeface="Segoe UI Light" pitchFamily="34" charset="0"/>
              <a:cs typeface="Bookman Old Style"/>
            </a:endParaRPr>
          </a:p>
          <a:p>
            <a:pPr marL="285750" indent="-285750"/>
            <a:r>
              <a:rPr lang="en-US" dirty="0" smtClean="0">
                <a:latin typeface="Segoe UI Light" pitchFamily="34" charset="0"/>
                <a:cs typeface="Bookman Old Style"/>
              </a:rPr>
              <a:t>- No polling, at least in our code</a:t>
            </a:r>
          </a:p>
          <a:p>
            <a:pPr marL="285750" indent="-285750"/>
            <a:endParaRPr lang="en-US" dirty="0">
              <a:latin typeface="Segoe UI Light" pitchFamily="34" charset="0"/>
              <a:cs typeface="Bookman Old Style"/>
            </a:endParaRPr>
          </a:p>
          <a:p>
            <a:pPr marL="285750" indent="-285750"/>
            <a:r>
              <a:rPr lang="en-US" dirty="0" smtClean="0">
                <a:latin typeface="Segoe UI Light" pitchFamily="34" charset="0"/>
                <a:cs typeface="Bookman Old Style"/>
              </a:rPr>
              <a:t>- Low level – </a:t>
            </a:r>
            <a:r>
              <a:rPr lang="en-US" dirty="0" err="1" smtClean="0">
                <a:latin typeface="Segoe UI Light" pitchFamily="34" charset="0"/>
                <a:cs typeface="Bookman Old Style"/>
              </a:rPr>
              <a:t>PersistentConnection</a:t>
            </a:r>
            <a:r>
              <a:rPr lang="en-US" dirty="0" smtClean="0">
                <a:latin typeface="Segoe UI Light" pitchFamily="34" charset="0"/>
                <a:cs typeface="Bookman Old Style"/>
              </a:rPr>
              <a:t> </a:t>
            </a:r>
            <a:endParaRPr lang="en-US" dirty="0">
              <a:latin typeface="Segoe UI Light" pitchFamily="34" charset="0"/>
              <a:cs typeface="Bookman Old Style"/>
            </a:endParaRPr>
          </a:p>
          <a:p>
            <a:pPr marL="285750" indent="-285750"/>
            <a:r>
              <a:rPr lang="en-US" dirty="0" smtClean="0">
                <a:latin typeface="Segoe UI Light" pitchFamily="34" charset="0"/>
                <a:cs typeface="Bookman Old Style"/>
              </a:rPr>
              <a:t>			 	more control</a:t>
            </a:r>
          </a:p>
          <a:p>
            <a:pPr marL="285750" indent="-285750"/>
            <a:endParaRPr lang="en-US" dirty="0">
              <a:latin typeface="Segoe UI Light" pitchFamily="34" charset="0"/>
              <a:cs typeface="Bookman Old Style"/>
            </a:endParaRPr>
          </a:p>
          <a:p>
            <a:pPr marL="285750" indent="-285750"/>
            <a:r>
              <a:rPr lang="en-US" dirty="0" smtClean="0">
                <a:latin typeface="Segoe UI Light" pitchFamily="34" charset="0"/>
                <a:cs typeface="Bookman Old Style"/>
              </a:rPr>
              <a:t>- Abstraction – Hub</a:t>
            </a:r>
          </a:p>
          <a:p>
            <a:pPr marL="285750" indent="-285750"/>
            <a:r>
              <a:rPr lang="en-US" dirty="0">
                <a:latin typeface="Segoe UI Light" pitchFamily="34" charset="0"/>
                <a:cs typeface="Bookman Old Style"/>
              </a:rPr>
              <a:t>	</a:t>
            </a:r>
            <a:r>
              <a:rPr lang="en-US" dirty="0" smtClean="0">
                <a:latin typeface="Segoe UI Light" pitchFamily="34" charset="0"/>
                <a:cs typeface="Bookman Old Style"/>
              </a:rPr>
              <a:t>			 easier to use</a:t>
            </a:r>
          </a:p>
          <a:p>
            <a:pPr marL="285750" indent="-285750"/>
            <a:r>
              <a:rPr lang="en-US" dirty="0">
                <a:latin typeface="Segoe UI Light" pitchFamily="34" charset="0"/>
                <a:cs typeface="Bookman Old Style"/>
              </a:rPr>
              <a:t>	</a:t>
            </a:r>
            <a:r>
              <a:rPr lang="en-US" dirty="0" smtClean="0">
                <a:latin typeface="Segoe UI Light" pitchFamily="34" charset="0"/>
                <a:cs typeface="Bookman Old Style"/>
              </a:rPr>
              <a:t>			 like spokes on a wheel, broadcasting</a:t>
            </a:r>
          </a:p>
          <a:p>
            <a:pPr marL="285750" indent="-285750"/>
            <a:endParaRPr lang="en-US" dirty="0" smtClean="0">
              <a:latin typeface="Segoe UI Light" pitchFamily="34" charset="0"/>
              <a:cs typeface="Bookman Old Style"/>
            </a:endParaRPr>
          </a:p>
          <a:p>
            <a:pPr marL="285750" indent="-285750"/>
            <a:r>
              <a:rPr lang="en-US" dirty="0" smtClean="0">
                <a:latin typeface="Segoe UI Light" pitchFamily="34" charset="0"/>
                <a:cs typeface="Bookman Old Style"/>
              </a:rPr>
              <a:t>- Server </a:t>
            </a:r>
            <a:r>
              <a:rPr lang="en-US" dirty="0">
                <a:latin typeface="Segoe UI Light" pitchFamily="34" charset="0"/>
                <a:cs typeface="Bookman Old Style"/>
              </a:rPr>
              <a:t>maintains Clients .. Broadcast to all, group or individual </a:t>
            </a:r>
            <a:r>
              <a:rPr lang="en-US" dirty="0" smtClean="0">
                <a:latin typeface="Segoe UI Light" pitchFamily="34" charset="0"/>
                <a:cs typeface="Bookman Old Style"/>
              </a:rPr>
              <a:t>clients</a:t>
            </a:r>
          </a:p>
          <a:p>
            <a:pPr marL="285750" indent="-285750"/>
            <a:endParaRPr lang="en-US" dirty="0">
              <a:latin typeface="Segoe UI Light" pitchFamily="34" charset="0"/>
              <a:cs typeface="Bookman Old Style"/>
            </a:endParaRPr>
          </a:p>
          <a:p>
            <a:pPr marL="285750" indent="-285750"/>
            <a:r>
              <a:rPr lang="en-US" dirty="0" smtClean="0">
                <a:latin typeface="Segoe UI Light" pitchFamily="34" charset="0"/>
                <a:cs typeface="Bookman Old Style"/>
              </a:rPr>
              <a:t>- Built-in Retry logic if transport fails</a:t>
            </a:r>
          </a:p>
          <a:p>
            <a:pPr marL="285750" indent="-285750"/>
            <a:endParaRPr lang="en-US" dirty="0">
              <a:latin typeface="Segoe UI Light" pitchFamily="34" charset="0"/>
              <a:cs typeface="Bookman Old Style"/>
            </a:endParaRPr>
          </a:p>
          <a:p>
            <a:pPr marL="285750" indent="-285750"/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- Supports 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scaling out to web farms - backplane support through Service Bus or </a:t>
            </a:r>
            <a:r>
              <a:rPr lang="en-US" dirty="0" err="1">
                <a:latin typeface="Segoe UI Light" pitchFamily="34" charset="0"/>
                <a:cs typeface="Segoe UI Light" pitchFamily="34" charset="0"/>
              </a:rPr>
              <a:t>Redis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 (in memory DB) to pump messages between multiple servers</a:t>
            </a:r>
          </a:p>
          <a:p>
            <a:pPr marL="285750" indent="-285750"/>
            <a:endParaRPr lang="en-US" dirty="0" smtClean="0">
              <a:latin typeface="Segoe UI" pitchFamily="34" charset="0"/>
              <a:cs typeface="Segoe UI" pitchFamily="34" charset="0"/>
            </a:endParaRPr>
          </a:p>
          <a:p>
            <a:pPr marL="285750" indent="-285750"/>
            <a:endParaRPr lang="en-US" dirty="0" smtClean="0">
              <a:latin typeface="Segoe UI Light" pitchFamily="34" charset="0"/>
              <a:cs typeface="Bookman Old Style"/>
            </a:endParaRPr>
          </a:p>
          <a:p>
            <a:pPr marL="285750" indent="-285750"/>
            <a:endParaRPr lang="en-US" dirty="0">
              <a:latin typeface="Segoe UI Light" pitchFamily="34" charset="0"/>
              <a:cs typeface="Bookman Old Style"/>
            </a:endParaRPr>
          </a:p>
          <a:p>
            <a:endParaRPr lang="en-US" dirty="0" smtClean="0">
              <a:latin typeface="Segoe UI Light" pitchFamily="34" charset="0"/>
              <a:cs typeface="Bookman Old Style"/>
            </a:endParaRPr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439615" y="32657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FF0000"/>
                </a:solidFill>
                <a:latin typeface="Segoe UI Light" pitchFamily="34" charset="0"/>
                <a:ea typeface="Segoe UI Symbol" pitchFamily="34" charset="0"/>
                <a:cs typeface="Bookman Old Style"/>
              </a:rPr>
              <a:t>		  Live Demos &amp; Walkthrough</a:t>
            </a:r>
            <a:endParaRPr lang="en-US" sz="4000" dirty="0">
              <a:solidFill>
                <a:srgbClr val="FF0000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54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26576"/>
            <a:ext cx="8229600" cy="11430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3600" b="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Real-time connectivity for .NET </a:t>
            </a:r>
            <a:r>
              <a:rPr lang="en-US" sz="3600" b="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apps</a:t>
            </a:r>
            <a:endParaRPr lang="en-US" sz="3600" b="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19040" y="1532094"/>
            <a:ext cx="8326073" cy="4978866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.</a:t>
            </a: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NET Mobile clients can be super interactive with SignalR incorporation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What .NET client apps could add SignalR powered real-time connectivity?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Console</a:t>
            </a:r>
          </a:p>
          <a:p>
            <a:pPr marL="457200" lvl="1" indent="0">
              <a:buNone/>
            </a:pP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Windows Forms &amp; WPF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Silverlight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Windows 8 Store Apps</a:t>
            </a:r>
          </a:p>
          <a:p>
            <a:pPr marL="457200" lvl="1" indent="0">
              <a:buNone/>
            </a:pP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Windows Phone Apps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Any other apps running .NET ..</a:t>
            </a:r>
            <a:endParaRPr lang="en-US" sz="1600" b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Think you can bypass the Web entirely? </a:t>
            </a:r>
          </a:p>
          <a:p>
            <a:pPr marL="0" indent="0">
              <a:buNone/>
            </a:pP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Imagine the possibilities for your next .NET app</a:t>
            </a:r>
          </a:p>
          <a:p>
            <a:pPr marL="0" indent="0">
              <a:buNone/>
            </a:pP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Great potential for enterprises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572000" y="4083221"/>
            <a:ext cx="3716323" cy="369332"/>
          </a:xfrm>
          <a:prstGeom prst="rect">
            <a:avLst/>
          </a:prstGeom>
          <a:solidFill>
            <a:srgbClr val="FFC000"/>
          </a:solidFill>
          <a:ln w="9525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One SignalR </a:t>
            </a:r>
            <a:r>
              <a:rPr lang="en-US" sz="1800" dirty="0" err="1" smtClean="0">
                <a:solidFill>
                  <a:srgbClr val="002060"/>
                </a:solidFill>
                <a:latin typeface="Tekton Pro" pitchFamily="34" charset="0"/>
              </a:rPr>
              <a:t>NuGet</a:t>
            </a:r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 for all .NET clients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pic>
        <p:nvPicPr>
          <p:cNvPr id="7" name="Picture 6" descr="Signa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3" y="389094"/>
            <a:ext cx="1024060" cy="10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75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873" y="367221"/>
            <a:ext cx="8229600" cy="106170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3600" b="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Extending SignalR to other platforms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90679" y="1637411"/>
            <a:ext cx="8326073" cy="4647501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8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SignalR makes a lot of sense for Mobile client apps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Windows 8 &amp; Windows Phone .NET options are great!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But, we do not live in a silo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In fact </a:t>
            </a:r>
            <a:r>
              <a:rPr lang="en-US" sz="1800" b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iOS</a:t>
            </a:r>
            <a:r>
              <a:rPr lang="en-US" sz="18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Android &amp; Windows will coexist in the mobile space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Would the other platforms be left high &amp; dry?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Several options to extend SignalR to other non-MSFT platforms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Let real-time connectivity shine ..</a:t>
            </a:r>
          </a:p>
        </p:txBody>
      </p:sp>
      <p:pic>
        <p:nvPicPr>
          <p:cNvPr id="4" name="Picture 3" descr="Signa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3" y="389094"/>
            <a:ext cx="1024060" cy="10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2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969" y="385802"/>
            <a:ext cx="4066248" cy="7620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3600" b="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Telerik AppBuilder</a:t>
            </a:r>
            <a:endParaRPr lang="en-US" sz="3600" b="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97066" y="5166301"/>
            <a:ext cx="8326073" cy="16190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Use HTML5/CSS3/JavaScript to build cross-platform apps</a:t>
            </a:r>
          </a:p>
          <a:p>
            <a:pPr marL="0" indent="0">
              <a:buNone/>
            </a:pP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Telerik’s AppBuilder provides unified IDE to publish to </a:t>
            </a:r>
            <a:r>
              <a:rPr lang="en-US" sz="1600" b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iOS</a:t>
            </a: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&amp; Android Stores</a:t>
            </a:r>
          </a:p>
          <a:p>
            <a:pPr marL="0" indent="0">
              <a:buNone/>
            </a:pP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One code base across all platforms, with VS integration</a:t>
            </a:r>
          </a:p>
          <a:p>
            <a:pPr marL="0" indent="0">
              <a:buNone/>
            </a:pP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Adaptive Kendo UI Mobile controls</a:t>
            </a:r>
          </a:p>
          <a:p>
            <a:pPr marL="0" indent="0">
              <a:buNone/>
            </a:pP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Learn more @ </a:t>
            </a:r>
            <a:r>
              <a:rPr lang="en-US" sz="1600" b="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http://</a:t>
            </a: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www.telerik.com/appbuilder</a:t>
            </a:r>
            <a:endParaRPr lang="en-US" sz="1600" b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1600" b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Signal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3" y="389094"/>
            <a:ext cx="1024060" cy="1017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014" y="1407058"/>
            <a:ext cx="4544130" cy="37262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6421446" y="3100918"/>
            <a:ext cx="1997902" cy="338554"/>
          </a:xfrm>
          <a:prstGeom prst="rect">
            <a:avLst/>
          </a:prstGeom>
          <a:solidFill>
            <a:srgbClr val="FFC000"/>
          </a:solidFill>
          <a:ln w="9525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Tekton Pro" pitchFamily="34" charset="0"/>
              </a:rPr>
              <a:t>!! Supports SignalR !!</a:t>
            </a:r>
            <a:endParaRPr lang="en-US" sz="1600" dirty="0">
              <a:solidFill>
                <a:srgbClr val="002060"/>
              </a:solidFill>
              <a:latin typeface="Tekton Pro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697" y="6430371"/>
            <a:ext cx="2201442" cy="35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1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98772" y="230931"/>
            <a:ext cx="8229600" cy="7620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3600" b="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Xamarin</a:t>
            </a:r>
            <a:endParaRPr lang="en-US" sz="3600" b="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17927" y="5231611"/>
            <a:ext cx="8326073" cy="1411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Write cross-platform apps entirely in C# inside Visual Studio</a:t>
            </a:r>
          </a:p>
          <a:p>
            <a:pPr marL="0" indent="0">
              <a:buNone/>
            </a:pP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Compiled into native </a:t>
            </a:r>
            <a:r>
              <a:rPr lang="en-US" sz="1600" b="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iOS</a:t>
            </a: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/Android/Mac applications</a:t>
            </a:r>
          </a:p>
          <a:p>
            <a:pPr marL="0" indent="0">
              <a:buNone/>
            </a:pP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Unified IDE with custom UI for each platform</a:t>
            </a:r>
          </a:p>
          <a:p>
            <a:pPr marL="0" indent="0">
              <a:buNone/>
            </a:pP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Learn more @ </a:t>
            </a:r>
            <a:r>
              <a:rPr lang="en-US" sz="1600" b="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http://xamarin.com</a:t>
            </a:r>
            <a:r>
              <a:rPr lang="en-US" sz="1600" b="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/</a:t>
            </a:r>
            <a:endParaRPr lang="en-US" sz="1600" b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436" y="1293377"/>
            <a:ext cx="4684413" cy="3900124"/>
          </a:xfrm>
          <a:prstGeom prst="rect">
            <a:avLst/>
          </a:prstGeom>
        </p:spPr>
      </p:pic>
      <p:pic>
        <p:nvPicPr>
          <p:cNvPr id="7" name="Picture 6" descr="Signal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3" y="389094"/>
            <a:ext cx="1024060" cy="1017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6930828" y="2942994"/>
            <a:ext cx="1997902" cy="338554"/>
          </a:xfrm>
          <a:prstGeom prst="rect">
            <a:avLst/>
          </a:prstGeom>
          <a:solidFill>
            <a:srgbClr val="FFC000"/>
          </a:solidFill>
          <a:ln w="9525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Tekton Pro" pitchFamily="34" charset="0"/>
              </a:rPr>
              <a:t>!! Supports SignalR !!</a:t>
            </a:r>
            <a:endParaRPr lang="en-US" sz="16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547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gna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3" y="371509"/>
            <a:ext cx="1024060" cy="1017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8733" y="6084857"/>
            <a:ext cx="600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 Light" pitchFamily="34" charset="0"/>
                <a:cs typeface="Bookman Old Style"/>
              </a:rPr>
              <a:t>http://</a:t>
            </a:r>
            <a:r>
              <a:rPr lang="en-US" dirty="0" err="1">
                <a:solidFill>
                  <a:srgbClr val="FF0000"/>
                </a:solidFill>
                <a:latin typeface="Segoe UI Light" pitchFamily="34" charset="0"/>
                <a:cs typeface="Bookman Old Style"/>
              </a:rPr>
              <a:t>dyknow.github.com</a:t>
            </a:r>
            <a:r>
              <a:rPr lang="en-US" dirty="0">
                <a:solidFill>
                  <a:srgbClr val="FF0000"/>
                </a:solidFill>
                <a:latin typeface="Segoe UI Light" pitchFamily="34" charset="0"/>
                <a:cs typeface="Bookman Old Style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Segoe UI Light" pitchFamily="34" charset="0"/>
                <a:cs typeface="Bookman Old Style"/>
              </a:rPr>
              <a:t>SignalR-ObjC</a:t>
            </a:r>
            <a:r>
              <a:rPr lang="en-US" dirty="0">
                <a:solidFill>
                  <a:srgbClr val="FF0000"/>
                </a:solidFill>
                <a:latin typeface="Segoe UI Light" pitchFamily="34" charset="0"/>
                <a:cs typeface="Bookman Old Style"/>
              </a:rPr>
              <a:t>/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439615" y="308991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FF0000"/>
                </a:solidFill>
                <a:latin typeface="Segoe UI Light" pitchFamily="34" charset="0"/>
                <a:ea typeface="Segoe UI Symbol" pitchFamily="34" charset="0"/>
                <a:cs typeface="Bookman Old Style"/>
              </a:rPr>
              <a:t>		  </a:t>
            </a:r>
            <a:r>
              <a:rPr lang="en-US" sz="4000" dirty="0" err="1" smtClean="0">
                <a:solidFill>
                  <a:srgbClr val="FF0000"/>
                </a:solidFill>
                <a:latin typeface="Segoe UI Light" pitchFamily="34" charset="0"/>
                <a:ea typeface="Segoe UI Symbol" pitchFamily="34" charset="0"/>
                <a:cs typeface="Bookman Old Style"/>
              </a:rPr>
              <a:t>SignalR</a:t>
            </a:r>
            <a:r>
              <a:rPr lang="en-US" sz="4000" dirty="0" smtClean="0">
                <a:solidFill>
                  <a:srgbClr val="FF0000"/>
                </a:solidFill>
                <a:latin typeface="Segoe UI Light" pitchFamily="34" charset="0"/>
                <a:ea typeface="Segoe UI Symbol" pitchFamily="34" charset="0"/>
                <a:cs typeface="Bookman Old Style"/>
              </a:rPr>
              <a:t> Client for </a:t>
            </a:r>
            <a:r>
              <a:rPr lang="en-US" sz="4000" dirty="0" err="1" smtClean="0">
                <a:solidFill>
                  <a:srgbClr val="FF0000"/>
                </a:solidFill>
                <a:latin typeface="Segoe UI Light" pitchFamily="34" charset="0"/>
                <a:ea typeface="Segoe UI Symbol" pitchFamily="34" charset="0"/>
                <a:cs typeface="Bookman Old Style"/>
              </a:rPr>
              <a:t>iOS</a:t>
            </a:r>
            <a:endParaRPr lang="en-US" sz="4000" dirty="0">
              <a:solidFill>
                <a:srgbClr val="FF0000"/>
              </a:solidFill>
              <a:latin typeface="Segoe UI Ligh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2011" y="1614020"/>
            <a:ext cx="5989764" cy="442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9833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gna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3" y="406679"/>
            <a:ext cx="1024060" cy="101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3522" y="1841242"/>
            <a:ext cx="73864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2000" dirty="0" smtClean="0">
                <a:latin typeface="Segoe UI Light" pitchFamily="34" charset="0"/>
                <a:cs typeface="Bookman Old Style"/>
              </a:rPr>
              <a:t>- Other technologies have solved this problem</a:t>
            </a:r>
          </a:p>
          <a:p>
            <a:pPr marL="285750" indent="-285750"/>
            <a:endParaRPr lang="en-US" sz="2000" dirty="0">
              <a:latin typeface="Segoe UI Light" pitchFamily="34" charset="0"/>
              <a:cs typeface="Bookman Old Style"/>
            </a:endParaRPr>
          </a:p>
          <a:p>
            <a:pPr marL="285750" indent="-285750"/>
            <a:r>
              <a:rPr lang="en-US" sz="2000" dirty="0" smtClean="0">
                <a:latin typeface="Segoe UI Light" pitchFamily="34" charset="0"/>
                <a:cs typeface="Bookman Old Style"/>
              </a:rPr>
              <a:t>- Socket.IO is a client-side Jscript library that talks to node.js</a:t>
            </a:r>
          </a:p>
          <a:p>
            <a:pPr marL="285750" indent="-285750"/>
            <a:endParaRPr lang="en-US" sz="2000" dirty="0">
              <a:latin typeface="Segoe UI Light" pitchFamily="34" charset="0"/>
              <a:cs typeface="Bookman Old Style"/>
            </a:endParaRPr>
          </a:p>
          <a:p>
            <a:pPr marL="285750" indent="-285750"/>
            <a:r>
              <a:rPr lang="en-US" sz="2000" dirty="0" smtClean="0">
                <a:latin typeface="Segoe UI Light" pitchFamily="34" charset="0"/>
                <a:cs typeface="Bookman Old Style"/>
              </a:rPr>
              <a:t>- </a:t>
            </a:r>
            <a:r>
              <a:rPr lang="en-US" sz="2000" dirty="0" err="1" smtClean="0">
                <a:latin typeface="Segoe UI Light" pitchFamily="34" charset="0"/>
                <a:cs typeface="Bookman Old Style"/>
              </a:rPr>
              <a:t>Nowjs</a:t>
            </a:r>
            <a:r>
              <a:rPr lang="en-US" sz="2000" dirty="0" smtClean="0">
                <a:latin typeface="Segoe UI Light" pitchFamily="34" charset="0"/>
                <a:cs typeface="Bookman Old Style"/>
              </a:rPr>
              <a:t> supports namespace sync between client-server</a:t>
            </a:r>
          </a:p>
          <a:p>
            <a:pPr marL="285750" indent="-285750"/>
            <a:endParaRPr lang="en-US" sz="2000" dirty="0">
              <a:latin typeface="Segoe UI Light" pitchFamily="34" charset="0"/>
              <a:cs typeface="Bookman Old Style"/>
            </a:endParaRPr>
          </a:p>
          <a:p>
            <a:pPr marL="285750" indent="-285750"/>
            <a:r>
              <a:rPr lang="en-US" sz="2000" dirty="0" smtClean="0">
                <a:latin typeface="Segoe UI Light" pitchFamily="34" charset="0"/>
                <a:cs typeface="Bookman Old Style"/>
              </a:rPr>
              <a:t>- Primary SignalR advantages </a:t>
            </a:r>
          </a:p>
          <a:p>
            <a:endParaRPr lang="en-US" sz="2000" dirty="0" smtClean="0">
              <a:latin typeface="Segoe UI Light" pitchFamily="34" charset="0"/>
              <a:cs typeface="Bookman Old Style"/>
            </a:endParaRPr>
          </a:p>
          <a:p>
            <a:pPr marL="742950" lvl="1" indent="-285750">
              <a:buFont typeface="Segoe UI Symbol" pitchFamily="34" charset="0"/>
              <a:buChar char="→"/>
            </a:pPr>
            <a:r>
              <a:rPr lang="en-US" sz="2000" dirty="0" smtClean="0">
                <a:latin typeface="Segoe UI Light" pitchFamily="34" charset="0"/>
                <a:cs typeface="Bookman Old Style"/>
              </a:rPr>
              <a:t>Simplicity &amp; ease of use</a:t>
            </a:r>
          </a:p>
          <a:p>
            <a:pPr marL="742950" lvl="1" indent="-285750">
              <a:buFont typeface="Segoe UI Symbol" pitchFamily="34" charset="0"/>
              <a:buChar char="→"/>
            </a:pPr>
            <a:r>
              <a:rPr lang="en-US" sz="2000" dirty="0" smtClean="0">
                <a:latin typeface="Segoe UI Light" pitchFamily="34" charset="0"/>
                <a:cs typeface="Bookman Old Style"/>
              </a:rPr>
              <a:t>Works natively in .NET</a:t>
            </a:r>
          </a:p>
          <a:p>
            <a:pPr marL="742950" lvl="1" indent="-285750">
              <a:buFont typeface="Segoe UI Symbol" pitchFamily="34" charset="0"/>
              <a:buChar char="→"/>
            </a:pPr>
            <a:r>
              <a:rPr lang="en-US" sz="2000" dirty="0" smtClean="0">
                <a:latin typeface="Segoe UI Light" pitchFamily="34" charset="0"/>
                <a:cs typeface="Bookman Old Style"/>
              </a:rPr>
              <a:t>Works out of browser</a:t>
            </a:r>
          </a:p>
          <a:p>
            <a:pPr marL="742950" lvl="1" indent="-285750">
              <a:buFont typeface="Segoe UI Symbol" pitchFamily="34" charset="0"/>
              <a:buChar char="→"/>
            </a:pPr>
            <a:r>
              <a:rPr lang="en-US" sz="2000" dirty="0" smtClean="0">
                <a:latin typeface="Segoe UI Light" pitchFamily="34" charset="0"/>
                <a:cs typeface="Bookman Old Style"/>
              </a:rPr>
              <a:t>Supports Web Sockets for best transport</a:t>
            </a:r>
          </a:p>
          <a:p>
            <a:pPr lvl="1"/>
            <a:r>
              <a:rPr lang="en-US" sz="2000" dirty="0" smtClean="0">
                <a:latin typeface="Segoe UI Light" pitchFamily="34" charset="0"/>
                <a:cs typeface="Bookman Old Style"/>
              </a:rPr>
              <a:t>     [</a:t>
            </a:r>
            <a:r>
              <a:rPr lang="en-US" sz="2000" dirty="0">
                <a:latin typeface="Segoe UI Light" pitchFamily="34" charset="0"/>
                <a:cs typeface="Bookman Old Style"/>
              </a:rPr>
              <a:t>ASP.NET 4.5/IIS 8 on Win8 only]</a:t>
            </a:r>
            <a:endParaRPr lang="en-US" sz="2000" dirty="0" smtClean="0">
              <a:latin typeface="Segoe UI Light" pitchFamily="34" charset="0"/>
              <a:cs typeface="Bookman Old Style"/>
            </a:endParaRPr>
          </a:p>
          <a:p>
            <a:pPr marL="742950" lvl="1" indent="-285750">
              <a:buFont typeface="Segoe UI Symbol" pitchFamily="34" charset="0"/>
              <a:buChar char="→"/>
            </a:pPr>
            <a:r>
              <a:rPr lang="en-US" sz="2000" dirty="0" smtClean="0">
                <a:latin typeface="Segoe UI Light" pitchFamily="34" charset="0"/>
                <a:cs typeface="Bookman Old Style"/>
              </a:rPr>
              <a:t>Works on other platforms, specially mobile</a:t>
            </a:r>
          </a:p>
          <a:p>
            <a:endParaRPr lang="en-US" sz="2000" dirty="0">
              <a:latin typeface="Segoe UI Light" pitchFamily="34" charset="0"/>
              <a:cs typeface="Bookman Old Style"/>
            </a:endParaRPr>
          </a:p>
          <a:p>
            <a:endParaRPr lang="en-US" sz="2000" dirty="0" smtClean="0">
              <a:latin typeface="Segoe UI Light" pitchFamily="34" charset="0"/>
              <a:cs typeface="Bookman Old Style"/>
            </a:endParaRPr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374879" y="344161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FF0000"/>
                </a:solidFill>
                <a:latin typeface="Segoe UI Light" pitchFamily="34" charset="0"/>
                <a:ea typeface="Segoe UI Symbol" pitchFamily="34" charset="0"/>
                <a:cs typeface="Bookman Old Style"/>
              </a:rPr>
              <a:t>		  Where does this fit?</a:t>
            </a:r>
            <a:endParaRPr lang="en-US" sz="4000" dirty="0">
              <a:solidFill>
                <a:srgbClr val="FF0000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00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gna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73" y="2965321"/>
            <a:ext cx="1024060" cy="1017964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2360695" y="2963082"/>
            <a:ext cx="4234314" cy="2211363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  <a:latin typeface="Segoe UI Light" pitchFamily="34" charset="0"/>
                <a:ea typeface="Segoe UI Symbol" pitchFamily="34" charset="0"/>
                <a:cs typeface="Bookman Old Style"/>
              </a:rPr>
              <a:t>	</a:t>
            </a:r>
            <a:r>
              <a:rPr lang="en-US" sz="4000" dirty="0" smtClean="0">
                <a:solidFill>
                  <a:srgbClr val="FF0000"/>
                </a:solidFill>
                <a:latin typeface="Segoe UI Light" pitchFamily="34" charset="0"/>
                <a:ea typeface="Segoe UI Symbol" pitchFamily="34" charset="0"/>
                <a:cs typeface="Bookman Old Style"/>
              </a:rPr>
              <a:t>Questions</a:t>
            </a:r>
            <a:r>
              <a:rPr lang="en-US" sz="4000" dirty="0" smtClean="0">
                <a:solidFill>
                  <a:srgbClr val="FF0000"/>
                </a:solidFill>
                <a:latin typeface="Segoe UI Light" pitchFamily="34" charset="0"/>
                <a:ea typeface="Segoe UI Symbol" pitchFamily="34" charset="0"/>
                <a:cs typeface="Bookman Old Style"/>
              </a:rPr>
              <a:t>?</a:t>
            </a:r>
            <a:br>
              <a:rPr lang="en-US" sz="4000" dirty="0" smtClean="0">
                <a:solidFill>
                  <a:srgbClr val="FF0000"/>
                </a:solidFill>
                <a:latin typeface="Segoe UI Light" pitchFamily="34" charset="0"/>
                <a:ea typeface="Segoe UI Symbol" pitchFamily="34" charset="0"/>
                <a:cs typeface="Bookman Old Style"/>
              </a:rPr>
            </a:br>
            <a:r>
              <a:rPr lang="en-US" sz="4000" dirty="0">
                <a:solidFill>
                  <a:srgbClr val="FF0000"/>
                </a:solidFill>
                <a:latin typeface="Segoe UI Light" pitchFamily="34" charset="0"/>
                <a:ea typeface="Segoe UI Symbol" pitchFamily="34" charset="0"/>
                <a:cs typeface="Bookman Old Style"/>
              </a:rPr>
              <a:t>	</a:t>
            </a:r>
            <a:r>
              <a:rPr lang="en-US" sz="4000" dirty="0" smtClean="0">
                <a:solidFill>
                  <a:srgbClr val="FF0000"/>
                </a:solidFill>
                <a:latin typeface="Segoe UI Light" pitchFamily="34" charset="0"/>
                <a:ea typeface="Segoe UI Symbol" pitchFamily="34" charset="0"/>
                <a:cs typeface="Bookman Old Style"/>
              </a:rPr>
              <a:t>Thank </a:t>
            </a:r>
            <a:r>
              <a:rPr lang="en-US" sz="4000" dirty="0" smtClean="0">
                <a:solidFill>
                  <a:srgbClr val="FF0000"/>
                </a:solidFill>
                <a:latin typeface="Segoe UI Light" pitchFamily="34" charset="0"/>
                <a:ea typeface="Segoe UI Symbol" pitchFamily="34" charset="0"/>
                <a:cs typeface="Bookman Old Style"/>
              </a:rPr>
              <a:t>You</a:t>
            </a:r>
            <a:r>
              <a:rPr lang="en-US" sz="4000" dirty="0" smtClean="0">
                <a:solidFill>
                  <a:srgbClr val="FF0000"/>
                </a:solidFill>
                <a:latin typeface="Segoe UI Light" pitchFamily="34" charset="0"/>
                <a:ea typeface="Segoe UI Symbol" pitchFamily="34" charset="0"/>
                <a:cs typeface="Bookman Old Style"/>
              </a:rPr>
              <a:t>!</a:t>
            </a:r>
            <a:br>
              <a:rPr lang="en-US" sz="4000" dirty="0" smtClean="0">
                <a:solidFill>
                  <a:srgbClr val="FF0000"/>
                </a:solidFill>
                <a:latin typeface="Segoe UI Light" pitchFamily="34" charset="0"/>
                <a:ea typeface="Segoe UI Symbol" pitchFamily="34" charset="0"/>
                <a:cs typeface="Bookman Old Style"/>
              </a:rPr>
            </a:br>
            <a:r>
              <a:rPr lang="en-US" sz="4000" dirty="0">
                <a:solidFill>
                  <a:srgbClr val="FF0000"/>
                </a:solidFill>
                <a:latin typeface="Segoe UI Light" pitchFamily="34" charset="0"/>
                <a:ea typeface="Segoe UI Symbol" pitchFamily="34" charset="0"/>
                <a:cs typeface="Bookman Old Style"/>
              </a:rPr>
              <a:t/>
            </a:r>
            <a:br>
              <a:rPr lang="en-US" sz="4000" dirty="0">
                <a:solidFill>
                  <a:srgbClr val="FF0000"/>
                </a:solidFill>
                <a:latin typeface="Segoe UI Light" pitchFamily="34" charset="0"/>
                <a:ea typeface="Segoe UI Symbol" pitchFamily="34" charset="0"/>
                <a:cs typeface="Bookman Old Style"/>
              </a:rPr>
            </a:br>
            <a:r>
              <a:rPr lang="en-US" sz="4000" dirty="0" smtClean="0">
                <a:solidFill>
                  <a:srgbClr val="FF0000"/>
                </a:solidFill>
                <a:latin typeface="Segoe UI Light" pitchFamily="34" charset="0"/>
                <a:ea typeface="Segoe UI Symbol" pitchFamily="34" charset="0"/>
                <a:cs typeface="Bookman Old Style"/>
              </a:rPr>
              <a:t>	@</a:t>
            </a:r>
            <a:r>
              <a:rPr lang="en-US" sz="4000" dirty="0" err="1" smtClean="0">
                <a:solidFill>
                  <a:srgbClr val="FF0000"/>
                </a:solidFill>
                <a:latin typeface="Segoe UI Light" pitchFamily="34" charset="0"/>
                <a:ea typeface="Segoe UI Symbol" pitchFamily="34" charset="0"/>
                <a:cs typeface="Bookman Old Style"/>
              </a:rPr>
              <a:t>samidip</a:t>
            </a:r>
            <a:endParaRPr lang="en-US" sz="4000" dirty="0">
              <a:solidFill>
                <a:srgbClr val="FF0000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835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1-07 at 7.12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0"/>
            <a:ext cx="68972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32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01-19 at 5.47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0"/>
            <a:ext cx="7063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64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gna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68" y="568445"/>
            <a:ext cx="1024060" cy="101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3982" y="2006255"/>
            <a:ext cx="745806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sz="2000" dirty="0" smtClean="0">
                <a:latin typeface="Segoe UI Light" pitchFamily="34" charset="0"/>
                <a:cs typeface="Bookman Old Style"/>
              </a:rPr>
              <a:t>- New email</a:t>
            </a:r>
          </a:p>
          <a:p>
            <a:pPr marL="285750" indent="-285750"/>
            <a:r>
              <a:rPr lang="en-US" sz="2000" dirty="0" smtClean="0">
                <a:latin typeface="Segoe UI Light" pitchFamily="34" charset="0"/>
                <a:cs typeface="Bookman Old Style"/>
              </a:rPr>
              <a:t>- Twitter/Facebook updates</a:t>
            </a:r>
          </a:p>
          <a:p>
            <a:pPr marL="285750" indent="-285750"/>
            <a:r>
              <a:rPr lang="en-US" sz="2000" dirty="0" smtClean="0">
                <a:latin typeface="Segoe UI Light" pitchFamily="34" charset="0"/>
                <a:cs typeface="Bookman Old Style"/>
              </a:rPr>
              <a:t>- Stock Ticker/Live Auctions</a:t>
            </a:r>
          </a:p>
          <a:p>
            <a:pPr marL="285750" indent="-285750"/>
            <a:r>
              <a:rPr lang="en-US" sz="2000" dirty="0" smtClean="0">
                <a:latin typeface="Segoe UI Light" pitchFamily="34" charset="0"/>
                <a:cs typeface="Bookman Old Style"/>
              </a:rPr>
              <a:t>- Game Scores</a:t>
            </a:r>
          </a:p>
          <a:p>
            <a:pPr marL="285750" indent="-285750"/>
            <a:r>
              <a:rPr lang="en-US" sz="2000" dirty="0" smtClean="0">
                <a:latin typeface="Segoe UI Light" pitchFamily="34" charset="0"/>
                <a:cs typeface="Bookman Old Style"/>
              </a:rPr>
              <a:t>- Real-time Notifications</a:t>
            </a:r>
          </a:p>
          <a:p>
            <a:pPr marL="285750" indent="-285750"/>
            <a:r>
              <a:rPr lang="en-US" sz="2000" dirty="0" smtClean="0">
                <a:latin typeface="Segoe UI Light" pitchFamily="34" charset="0"/>
                <a:cs typeface="Bookman Old Style"/>
              </a:rPr>
              <a:t>- Turn-by-Turn or Shooter Games</a:t>
            </a:r>
          </a:p>
          <a:p>
            <a:pPr marL="285750" indent="-285750"/>
            <a:r>
              <a:rPr lang="en-US" sz="2000" dirty="0" smtClean="0">
                <a:latin typeface="Segoe UI Light" pitchFamily="34" charset="0"/>
                <a:cs typeface="Bookman Old Style"/>
              </a:rPr>
              <a:t>- Collaboration</a:t>
            </a:r>
          </a:p>
          <a:p>
            <a:pPr marL="285750" indent="-285750"/>
            <a:r>
              <a:rPr lang="en-US" sz="2000" dirty="0" smtClean="0">
                <a:latin typeface="Segoe UI Light" pitchFamily="34" charset="0"/>
                <a:cs typeface="Bookman Old Style"/>
              </a:rPr>
              <a:t>- Progress Bars</a:t>
            </a:r>
          </a:p>
          <a:p>
            <a:pPr marL="285750" indent="-285750"/>
            <a:r>
              <a:rPr lang="en-US" sz="2000" dirty="0" smtClean="0">
                <a:latin typeface="Segoe UI Light" pitchFamily="34" charset="0"/>
                <a:cs typeface="Bookman Old Style"/>
              </a:rPr>
              <a:t>- And obviously, Chat</a:t>
            </a:r>
          </a:p>
          <a:p>
            <a:pPr marL="285750" indent="-285750"/>
            <a:endParaRPr lang="en-US" sz="2000" dirty="0">
              <a:latin typeface="Segoe UI Light" pitchFamily="34" charset="0"/>
              <a:cs typeface="Bookman Old Style"/>
            </a:endParaRPr>
          </a:p>
          <a:p>
            <a:pPr marL="285750" indent="-285750"/>
            <a:r>
              <a:rPr lang="en-US" sz="2000" dirty="0">
                <a:latin typeface="Segoe UI Light" pitchFamily="34" charset="0"/>
                <a:cs typeface="Bookman Old Style"/>
              </a:rPr>
              <a:t>No dearth of examples where real-time communication in needed ..</a:t>
            </a:r>
          </a:p>
          <a:p>
            <a:pPr marL="285750" indent="-285750"/>
            <a:endParaRPr lang="en-US" sz="2000" dirty="0">
              <a:latin typeface="Segoe UI Light" pitchFamily="34" charset="0"/>
              <a:cs typeface="Bookman Old Style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9615" y="505927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Segoe UI Light" pitchFamily="34" charset="0"/>
                <a:ea typeface="Segoe UI Symbol" pitchFamily="34" charset="0"/>
                <a:cs typeface="Bookman Old Style"/>
              </a:rPr>
              <a:t>Why do we need real-time?</a:t>
            </a:r>
            <a:endParaRPr lang="en-US" sz="4000" dirty="0">
              <a:solidFill>
                <a:srgbClr val="FF0000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656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68917" y="1669332"/>
            <a:ext cx="746758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Building real-time applications is difficult</a:t>
            </a:r>
          </a:p>
          <a:p>
            <a:pPr marL="0" indent="0">
              <a:buNone/>
            </a:pPr>
            <a:r>
              <a:rPr lang="en-US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Transcends boundaries of choice in development platforms</a:t>
            </a:r>
          </a:p>
          <a:p>
            <a:pPr marL="0" indent="0">
              <a:buNone/>
            </a:pPr>
            <a:r>
              <a:rPr lang="en-US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Part of the problem is HTTP – Request/Response protocol</a:t>
            </a:r>
          </a:p>
          <a:p>
            <a:pPr marL="0" indent="0">
              <a:buNone/>
            </a:pPr>
            <a:endParaRPr lang="en-US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b="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Statelessness of web applications</a:t>
            </a:r>
          </a:p>
          <a:p>
            <a:endParaRPr lang="en-US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Need open transport channel between server and clients for bidirectional or full-duplex communication.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1482625" y="3305708"/>
            <a:ext cx="7240170" cy="369332"/>
          </a:xfrm>
          <a:prstGeom prst="rect">
            <a:avLst/>
          </a:prstGeom>
          <a:solidFill>
            <a:srgbClr val="FFC000"/>
          </a:solidFill>
          <a:ln w="9525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HTTP = </a:t>
            </a:r>
            <a:r>
              <a:rPr lang="en-US" sz="1800" dirty="0" err="1" smtClean="0">
                <a:solidFill>
                  <a:srgbClr val="002060"/>
                </a:solidFill>
                <a:latin typeface="Tekton Pro" pitchFamily="34" charset="0"/>
              </a:rPr>
              <a:t>HyperText</a:t>
            </a:r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 Transfer Protocol |</a:t>
            </a:r>
            <a:r>
              <a:rPr lang="en-US" dirty="0" smtClean="0">
                <a:solidFill>
                  <a:srgbClr val="002060"/>
                </a:solidFill>
                <a:latin typeface="Tekton Pro" pitchFamily="34" charset="0"/>
              </a:rPr>
              <a:t> Obviously works, but has limitations!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pic>
        <p:nvPicPr>
          <p:cNvPr id="6" name="Picture 5" descr="Signa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68" y="568445"/>
            <a:ext cx="1024060" cy="1017964"/>
          </a:xfrm>
          <a:prstGeom prst="rect">
            <a:avLst/>
          </a:prstGeom>
        </p:spPr>
      </p:pic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439615" y="505927"/>
            <a:ext cx="4698827" cy="1143000"/>
          </a:xfrm>
        </p:spPr>
        <p:txBody>
          <a:bodyPr>
            <a:normAutofit/>
          </a:bodyPr>
          <a:lstStyle/>
          <a:p>
            <a:r>
              <a:rPr lang="en-US" sz="4000" b="0" dirty="0" smtClean="0">
                <a:solidFill>
                  <a:srgbClr val="FF0000"/>
                </a:solidFill>
                <a:latin typeface="Segoe UI Light" pitchFamily="34" charset="0"/>
                <a:ea typeface="Segoe UI Symbol" pitchFamily="34" charset="0"/>
                <a:cs typeface="Bookman Old Style"/>
              </a:rPr>
              <a:t>Challenges</a:t>
            </a:r>
            <a:endParaRPr lang="en-US" sz="4000" b="0" dirty="0">
              <a:solidFill>
                <a:srgbClr val="FF0000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50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51" y="505927"/>
            <a:ext cx="7683387" cy="1143000"/>
          </a:xfrm>
        </p:spPr>
        <p:txBody>
          <a:bodyPr>
            <a:normAutofit/>
          </a:bodyPr>
          <a:lstStyle/>
          <a:p>
            <a:r>
              <a:rPr lang="en-US" sz="4000" b="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 Technologies</a:t>
            </a:r>
            <a:endParaRPr lang="en-US" sz="4000" b="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9137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Periodic/Ajax Polling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81012" y="2888214"/>
            <a:ext cx="106355" cy="1371600"/>
            <a:chOff x="1527492" y="2057400"/>
            <a:chExt cx="680720" cy="13716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527492" y="2057400"/>
              <a:ext cx="0" cy="1371600"/>
            </a:xfrm>
            <a:prstGeom prst="straightConnector1">
              <a:avLst/>
            </a:prstGeom>
            <a:ln w="50800">
              <a:solidFill>
                <a:srgbClr val="7030A0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208212" y="2057400"/>
              <a:ext cx="0" cy="13716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27492" y="2057400"/>
              <a:ext cx="680720" cy="0"/>
            </a:xfrm>
            <a:prstGeom prst="line">
              <a:avLst/>
            </a:prstGeom>
            <a:ln w="50800">
              <a:solidFill>
                <a:srgbClr val="7030A0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10428" y="4714306"/>
            <a:ext cx="216043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37"/>
            <a:r>
              <a:rPr lang="en-US" sz="2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Polling</a:t>
            </a:r>
            <a:r>
              <a:rPr lang="en-US" sz="2400" dirty="0">
                <a:gradFill>
                  <a:gsLst>
                    <a:gs pos="0">
                      <a:srgbClr val="000000"/>
                    </a:gs>
                    <a:gs pos="86000">
                      <a:srgbClr val="000000"/>
                    </a:gs>
                  </a:gsLst>
                  <a:lin ang="5400000" scaled="0"/>
                </a:gradFill>
                <a:latin typeface="Segoe UI Light" pitchFamily="34" charset="0"/>
              </a:rPr>
              <a:t> </a:t>
            </a:r>
            <a:r>
              <a:rPr lang="en-US" sz="2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interval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911230" y="2888214"/>
            <a:ext cx="97183" cy="1371600"/>
            <a:chOff x="1527492" y="2057400"/>
            <a:chExt cx="680720" cy="13716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1527492" y="2057400"/>
              <a:ext cx="0" cy="1371600"/>
            </a:xfrm>
            <a:prstGeom prst="straightConnector1">
              <a:avLst/>
            </a:prstGeom>
            <a:ln w="50800">
              <a:solidFill>
                <a:srgbClr val="7030A0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208212" y="2057400"/>
              <a:ext cx="0" cy="13716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27492" y="2057400"/>
              <a:ext cx="680720" cy="0"/>
            </a:xfrm>
            <a:prstGeom prst="line">
              <a:avLst/>
            </a:prstGeom>
            <a:ln w="50800">
              <a:solidFill>
                <a:srgbClr val="7030A0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119116" y="2888214"/>
            <a:ext cx="100925" cy="1371600"/>
            <a:chOff x="1527492" y="2057400"/>
            <a:chExt cx="680720" cy="1371600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527492" y="2057400"/>
              <a:ext cx="0" cy="1371600"/>
            </a:xfrm>
            <a:prstGeom prst="straightConnector1">
              <a:avLst/>
            </a:prstGeom>
            <a:ln w="50800">
              <a:solidFill>
                <a:srgbClr val="7030A0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208212" y="2057400"/>
              <a:ext cx="0" cy="13716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27492" y="2057400"/>
              <a:ext cx="680720" cy="0"/>
            </a:xfrm>
            <a:prstGeom prst="line">
              <a:avLst/>
            </a:prstGeom>
            <a:ln w="50800">
              <a:solidFill>
                <a:srgbClr val="7030A0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327003" y="2888214"/>
            <a:ext cx="112555" cy="1371600"/>
            <a:chOff x="1527492" y="2057400"/>
            <a:chExt cx="680720" cy="137160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1527492" y="2057400"/>
              <a:ext cx="0" cy="1371600"/>
            </a:xfrm>
            <a:prstGeom prst="straightConnector1">
              <a:avLst/>
            </a:prstGeom>
            <a:ln w="50800">
              <a:solidFill>
                <a:srgbClr val="7030A0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208212" y="2057400"/>
              <a:ext cx="0" cy="13716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27492" y="2057400"/>
              <a:ext cx="680720" cy="0"/>
            </a:xfrm>
            <a:prstGeom prst="line">
              <a:avLst/>
            </a:prstGeom>
            <a:ln w="50800">
              <a:solidFill>
                <a:srgbClr val="7030A0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42774" y="2888214"/>
            <a:ext cx="103154" cy="1371600"/>
            <a:chOff x="1527492" y="2057400"/>
            <a:chExt cx="680720" cy="137160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527492" y="2057400"/>
              <a:ext cx="0" cy="1371600"/>
            </a:xfrm>
            <a:prstGeom prst="straightConnector1">
              <a:avLst/>
            </a:prstGeom>
            <a:ln w="50800">
              <a:solidFill>
                <a:srgbClr val="7030A0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208212" y="2057400"/>
              <a:ext cx="0" cy="13716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527492" y="2057400"/>
              <a:ext cx="680720" cy="0"/>
            </a:xfrm>
            <a:prstGeom prst="line">
              <a:avLst/>
            </a:prstGeom>
            <a:ln w="50800">
              <a:solidFill>
                <a:srgbClr val="7030A0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534888" y="2888214"/>
            <a:ext cx="91522" cy="1371600"/>
            <a:chOff x="1527492" y="2057400"/>
            <a:chExt cx="680720" cy="1371600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1527492" y="2057400"/>
              <a:ext cx="0" cy="1371600"/>
            </a:xfrm>
            <a:prstGeom prst="straightConnector1">
              <a:avLst/>
            </a:prstGeom>
            <a:ln w="50800">
              <a:solidFill>
                <a:srgbClr val="7030A0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208212" y="2057400"/>
              <a:ext cx="0" cy="13716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27492" y="2057400"/>
              <a:ext cx="680720" cy="0"/>
            </a:xfrm>
            <a:prstGeom prst="line">
              <a:avLst/>
            </a:prstGeom>
            <a:ln w="50800">
              <a:solidFill>
                <a:srgbClr val="7030A0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950662" y="2900007"/>
            <a:ext cx="103895" cy="1371600"/>
            <a:chOff x="1527492" y="2057400"/>
            <a:chExt cx="680720" cy="137160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1527492" y="2057400"/>
              <a:ext cx="0" cy="1371600"/>
            </a:xfrm>
            <a:prstGeom prst="straightConnector1">
              <a:avLst/>
            </a:prstGeom>
            <a:ln w="50800">
              <a:solidFill>
                <a:srgbClr val="7030A0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208212" y="2057400"/>
              <a:ext cx="0" cy="13716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27492" y="2057400"/>
              <a:ext cx="680720" cy="0"/>
            </a:xfrm>
            <a:prstGeom prst="line">
              <a:avLst/>
            </a:prstGeom>
            <a:ln w="50800">
              <a:solidFill>
                <a:srgbClr val="7030A0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541472" y="4259814"/>
            <a:ext cx="7994628" cy="476115"/>
          </a:xfrm>
          <a:prstGeom prst="rect">
            <a:avLst/>
          </a:prstGeom>
          <a:solidFill>
            <a:srgbClr val="0189B4"/>
          </a:solidFill>
          <a:ln w="9525" cap="flat" cmpd="sng" algn="ctr">
            <a:solidFill>
              <a:srgbClr val="0189B4"/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Client</a:t>
            </a:r>
          </a:p>
        </p:txBody>
      </p:sp>
      <p:sp>
        <p:nvSpPr>
          <p:cNvPr id="35" name="Left Brace 34"/>
          <p:cNvSpPr/>
          <p:nvPr/>
        </p:nvSpPr>
        <p:spPr>
          <a:xfrm rot="16200000">
            <a:off x="1135748" y="4054924"/>
            <a:ext cx="527104" cy="1023866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121899" tIns="60949" rIns="121899" bIns="60949" rtlCol="0" anchor="ctr"/>
          <a:lstStyle/>
          <a:p>
            <a:pPr algn="ctr" defTabSz="1218937"/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529746" y="2412100"/>
            <a:ext cx="7994628" cy="476115"/>
          </a:xfrm>
          <a:prstGeom prst="rect">
            <a:avLst/>
          </a:prstGeom>
          <a:solidFill>
            <a:srgbClr val="E2001A"/>
          </a:solidFill>
          <a:ln w="9525" cap="flat" cmpd="sng" algn="ctr">
            <a:solidFill>
              <a:srgbClr val="E2001A"/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Server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63130" y="4898972"/>
            <a:ext cx="2480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Image courtesy @</a:t>
            </a:r>
            <a:r>
              <a:rPr lang="en-US" sz="1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maartenballiauw</a:t>
            </a:r>
            <a:endParaRPr lang="en-US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541472" y="5350744"/>
            <a:ext cx="3785531" cy="923330"/>
          </a:xfrm>
          <a:prstGeom prst="rect">
            <a:avLst/>
          </a:prstGeom>
          <a:solidFill>
            <a:srgbClr val="FFC000"/>
          </a:solidFill>
          <a:ln w="9525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Downsides: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ekton Pro" pitchFamily="34" charset="0"/>
              </a:rPr>
              <a:t>Not real-time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Potential big bandwidth misuse!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pic>
        <p:nvPicPr>
          <p:cNvPr id="39" name="Picture 38" descr="Signa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68" y="568445"/>
            <a:ext cx="1024060" cy="10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08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4" grpId="0" animBg="1"/>
      <p:bldP spid="35" grpId="0" animBg="1"/>
      <p:bldP spid="36" grpId="0" animBg="1"/>
      <p:bldP spid="37" grpId="0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704" y="507792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 Technologies .. Contd.</a:t>
            </a:r>
            <a:endParaRPr lang="en-US" sz="4000" b="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35330" y="1756644"/>
            <a:ext cx="8229600" cy="4495800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Long Polling – server does not respond unless X </a:t>
            </a:r>
            <a:r>
              <a:rPr lang="en-US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happens, client </a:t>
            </a:r>
            <a:r>
              <a:rPr lang="en-US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polls after data receive or </a:t>
            </a:r>
            <a:r>
              <a:rPr lang="en-US" b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time-out</a:t>
            </a:r>
            <a:endParaRPr lang="en-US" dirty="0">
              <a:latin typeface="Segoe UI Light" pitchFamily="34" charset="0"/>
              <a:cs typeface="Bookman Old Style"/>
            </a:endParaRPr>
          </a:p>
          <a:p>
            <a:endParaRPr lang="en-US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6066784" y="5305009"/>
            <a:ext cx="2480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Image courtesy @</a:t>
            </a:r>
            <a:r>
              <a:rPr lang="en-US" sz="1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maartenballiauw</a:t>
            </a:r>
            <a:endParaRPr lang="en-US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37849" y="3392653"/>
            <a:ext cx="548783" cy="1371600"/>
            <a:chOff x="1522412" y="4977063"/>
            <a:chExt cx="731520" cy="13716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1522412" y="4977063"/>
              <a:ext cx="0" cy="1371600"/>
            </a:xfrm>
            <a:prstGeom prst="straightConnector1">
              <a:avLst/>
            </a:prstGeom>
            <a:ln>
              <a:solidFill>
                <a:srgbClr val="7030A0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253932" y="4977063"/>
              <a:ext cx="0" cy="13716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22412" y="4977063"/>
              <a:ext cx="731520" cy="0"/>
            </a:xfrm>
            <a:prstGeom prst="line">
              <a:avLst/>
            </a:prstGeom>
            <a:ln>
              <a:solidFill>
                <a:srgbClr val="7030A0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271695" y="3392653"/>
            <a:ext cx="1088527" cy="1371600"/>
            <a:chOff x="1522412" y="4977063"/>
            <a:chExt cx="731520" cy="1371600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1522412" y="4977063"/>
              <a:ext cx="0" cy="1371600"/>
            </a:xfrm>
            <a:prstGeom prst="straightConnector1">
              <a:avLst/>
            </a:prstGeom>
            <a:ln>
              <a:solidFill>
                <a:srgbClr val="7030A0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253932" y="4977063"/>
              <a:ext cx="0" cy="13716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22412" y="4977063"/>
              <a:ext cx="731520" cy="0"/>
            </a:xfrm>
            <a:prstGeom prst="line">
              <a:avLst/>
            </a:prstGeom>
            <a:ln>
              <a:solidFill>
                <a:srgbClr val="7030A0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432826" y="3392653"/>
            <a:ext cx="2343166" cy="1371600"/>
            <a:chOff x="1522412" y="4977063"/>
            <a:chExt cx="731520" cy="1371600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1522412" y="4977063"/>
              <a:ext cx="0" cy="1371600"/>
            </a:xfrm>
            <a:prstGeom prst="straightConnector1">
              <a:avLst/>
            </a:prstGeom>
            <a:ln>
              <a:solidFill>
                <a:srgbClr val="7030A0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253932" y="4977063"/>
              <a:ext cx="0" cy="13716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522412" y="4977063"/>
              <a:ext cx="731520" cy="0"/>
            </a:xfrm>
            <a:prstGeom prst="line">
              <a:avLst/>
            </a:prstGeom>
            <a:ln>
              <a:solidFill>
                <a:srgbClr val="7030A0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868052" y="3375758"/>
            <a:ext cx="548783" cy="1371600"/>
            <a:chOff x="1522412" y="4977063"/>
            <a:chExt cx="731520" cy="137160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1522412" y="4977063"/>
              <a:ext cx="0" cy="1371600"/>
            </a:xfrm>
            <a:prstGeom prst="straightConnector1">
              <a:avLst/>
            </a:prstGeom>
            <a:ln>
              <a:solidFill>
                <a:srgbClr val="7030A0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2253932" y="4977063"/>
              <a:ext cx="0" cy="13716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522412" y="4977063"/>
              <a:ext cx="731520" cy="0"/>
            </a:xfrm>
            <a:prstGeom prst="line">
              <a:avLst/>
            </a:prstGeom>
            <a:ln>
              <a:solidFill>
                <a:srgbClr val="7030A0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5496865" y="3392653"/>
            <a:ext cx="548783" cy="1371600"/>
            <a:chOff x="1522412" y="4977063"/>
            <a:chExt cx="731520" cy="1371600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1522412" y="4977063"/>
              <a:ext cx="0" cy="1371600"/>
            </a:xfrm>
            <a:prstGeom prst="straightConnector1">
              <a:avLst/>
            </a:prstGeom>
            <a:ln>
              <a:solidFill>
                <a:srgbClr val="7030A0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253932" y="4977063"/>
              <a:ext cx="0" cy="13716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522412" y="4977063"/>
              <a:ext cx="731520" cy="0"/>
            </a:xfrm>
            <a:prstGeom prst="line">
              <a:avLst/>
            </a:prstGeom>
            <a:ln>
              <a:solidFill>
                <a:srgbClr val="7030A0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136832" y="3392653"/>
            <a:ext cx="1088527" cy="1371600"/>
            <a:chOff x="1522412" y="4977063"/>
            <a:chExt cx="731520" cy="1371600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1522412" y="4977063"/>
              <a:ext cx="0" cy="1371600"/>
            </a:xfrm>
            <a:prstGeom prst="straightConnector1">
              <a:avLst/>
            </a:prstGeom>
            <a:ln>
              <a:solidFill>
                <a:srgbClr val="7030A0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2253932" y="4977063"/>
              <a:ext cx="0" cy="13716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22412" y="4977063"/>
              <a:ext cx="731520" cy="0"/>
            </a:xfrm>
            <a:prstGeom prst="line">
              <a:avLst/>
            </a:prstGeom>
            <a:ln>
              <a:solidFill>
                <a:srgbClr val="7030A0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7311125" y="3375758"/>
            <a:ext cx="1088527" cy="1371600"/>
            <a:chOff x="1522412" y="4977063"/>
            <a:chExt cx="731520" cy="1371600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1522412" y="4977063"/>
              <a:ext cx="0" cy="1371600"/>
            </a:xfrm>
            <a:prstGeom prst="straightConnector1">
              <a:avLst/>
            </a:prstGeom>
            <a:ln>
              <a:solidFill>
                <a:srgbClr val="7030A0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2253932" y="4977063"/>
              <a:ext cx="0" cy="13716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22412" y="4977063"/>
              <a:ext cx="731520" cy="0"/>
            </a:xfrm>
            <a:prstGeom prst="line">
              <a:avLst/>
            </a:prstGeom>
            <a:ln>
              <a:solidFill>
                <a:srgbClr val="7030A0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6" name="Rectangle 5"/>
          <p:cNvSpPr>
            <a:spLocks noChangeArrowheads="1"/>
          </p:cNvSpPr>
          <p:nvPr/>
        </p:nvSpPr>
        <p:spPr bwMode="auto">
          <a:xfrm>
            <a:off x="563704" y="4747358"/>
            <a:ext cx="7994628" cy="476115"/>
          </a:xfrm>
          <a:prstGeom prst="rect">
            <a:avLst/>
          </a:prstGeom>
          <a:solidFill>
            <a:srgbClr val="0189B4"/>
          </a:solidFill>
          <a:ln w="9525" cap="flat" cmpd="sng" algn="ctr">
            <a:solidFill>
              <a:srgbClr val="0189B4"/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Client</a:t>
            </a:r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auto">
          <a:xfrm>
            <a:off x="552816" y="2899644"/>
            <a:ext cx="7994628" cy="476115"/>
          </a:xfrm>
          <a:prstGeom prst="rect">
            <a:avLst/>
          </a:prstGeom>
          <a:solidFill>
            <a:srgbClr val="E2001A"/>
          </a:solidFill>
          <a:ln w="9525" cap="flat" cmpd="sng" algn="ctr">
            <a:solidFill>
              <a:srgbClr val="E2001A"/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Server</a:t>
            </a:r>
          </a:p>
        </p:txBody>
      </p:sp>
      <p:sp>
        <p:nvSpPr>
          <p:cNvPr id="68" name="TextBox 67"/>
          <p:cNvSpPr txBox="1"/>
          <p:nvPr/>
        </p:nvSpPr>
        <p:spPr bwMode="auto">
          <a:xfrm>
            <a:off x="563704" y="5529241"/>
            <a:ext cx="3785531" cy="923330"/>
          </a:xfrm>
          <a:prstGeom prst="rect">
            <a:avLst/>
          </a:prstGeom>
          <a:solidFill>
            <a:srgbClr val="FFC000"/>
          </a:solidFill>
          <a:ln w="9525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Downsides: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ekton Pro" pitchFamily="34" charset="0"/>
              </a:rPr>
              <a:t>Needs orchestration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Custom code on either end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pic>
        <p:nvPicPr>
          <p:cNvPr id="36" name="Picture 35" descr="Signa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68" y="568445"/>
            <a:ext cx="1024060" cy="10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81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6" grpId="0" animBg="1"/>
      <p:bldP spid="67" grpId="0" animBg="1"/>
      <p:bldP spid="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92" y="505927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 Technologies .. Others</a:t>
            </a:r>
            <a:endParaRPr lang="en-US" sz="4000" b="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3598" y="1730375"/>
            <a:ext cx="8229600" cy="4495800"/>
          </a:xfrm>
        </p:spPr>
        <p:txBody>
          <a:bodyPr/>
          <a:lstStyle/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b="0" kern="12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Use </a:t>
            </a:r>
            <a:r>
              <a:rPr lang="en-US" b="0" kern="1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plugins like </a:t>
            </a:r>
            <a:r>
              <a:rPr lang="en-US" b="0" kern="12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Silverlight/Flash </a:t>
            </a:r>
            <a:r>
              <a:rPr lang="en-US" b="0" kern="1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to </a:t>
            </a:r>
            <a:r>
              <a:rPr lang="en-US" b="0" kern="12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communicate through sockets</a:t>
            </a:r>
          </a:p>
          <a:p>
            <a:pPr lvl="0" defTabSz="914400" eaLnBrk="0" hangingPunct="0">
              <a:spcBef>
                <a:spcPct val="0"/>
              </a:spcBef>
            </a:pPr>
            <a:endParaRPr lang="en-US" b="0" kern="1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b="0" kern="12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Forever </a:t>
            </a:r>
            <a:r>
              <a:rPr lang="en-US" b="0" kern="1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Frame (execute script blocks from server in </a:t>
            </a:r>
            <a:r>
              <a:rPr lang="en-US" b="0" kern="12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iFrame</a:t>
            </a:r>
            <a:r>
              <a:rPr lang="en-US" b="0" kern="1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lvl="0" defTabSz="914400" eaLnBrk="0" hangingPunct="0">
              <a:spcBef>
                <a:spcPct val="0"/>
              </a:spcBef>
            </a:pPr>
            <a:endParaRPr lang="en-US" b="0" kern="1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b="0" kern="12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Server </a:t>
            </a:r>
            <a:r>
              <a:rPr lang="en-US" b="0" kern="1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sent Events (Push or Stream from server)</a:t>
            </a:r>
            <a:endParaRPr lang="en-US" b="0" kern="1200" dirty="0" smtClean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endParaRPr lang="en-US" b="0" kern="1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b="0" kern="12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Native HTML 5 Web </a:t>
            </a:r>
            <a:r>
              <a:rPr lang="en-US" b="0" kern="1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Sockets (Magic Unicorn world) – </a:t>
            </a:r>
            <a:r>
              <a:rPr lang="en-US" b="0" kern="12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true bidirectional       transport channel; but </a:t>
            </a:r>
            <a:r>
              <a:rPr lang="en-US" b="0" kern="1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 </a:t>
            </a:r>
            <a:r>
              <a:rPr lang="en-US" b="0" kern="12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be flaky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864067" y="4511568"/>
            <a:ext cx="7046288" cy="923330"/>
          </a:xfrm>
          <a:prstGeom prst="rect">
            <a:avLst/>
          </a:prstGeom>
          <a:solidFill>
            <a:srgbClr val="FFC000"/>
          </a:solidFill>
          <a:ln w="9525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Bottom-line: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Lots of options in existing technologies to build real-time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ekton Pro" pitchFamily="34" charset="0"/>
              </a:rPr>
              <a:t>Not perfect; choose what you need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864067" y="5746148"/>
            <a:ext cx="7162153" cy="923330"/>
          </a:xfrm>
          <a:prstGeom prst="rect">
            <a:avLst/>
          </a:prstGeom>
          <a:solidFill>
            <a:srgbClr val="FFC000"/>
          </a:solidFill>
          <a:ln w="9525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Wish list: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Wouldn’t it be nice if someone took care of the network transport layer?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ekton Pro" pitchFamily="34" charset="0"/>
              </a:rPr>
              <a:t>Would you not want to focus on just your application?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pic>
        <p:nvPicPr>
          <p:cNvPr id="7" name="Picture 6" descr="Signa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68" y="568445"/>
            <a:ext cx="1024060" cy="10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08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Q3_Whats new">
  <a:themeElements>
    <a:clrScheme name="Custom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0000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00B0F0"/>
      </a:hlink>
      <a:folHlink>
        <a:srgbClr val="0070C0"/>
      </a:folHlink>
    </a:clrScheme>
    <a:fontScheme name="Telerik_fon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1554</Words>
  <Application>Microsoft Office PowerPoint</Application>
  <PresentationFormat>On-screen Show (4:3)</PresentationFormat>
  <Paragraphs>269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27</vt:i4>
      </vt:variant>
    </vt:vector>
  </HeadingPairs>
  <TitlesOfParts>
    <vt:vector size="46" baseType="lpstr">
      <vt:lpstr>ＭＳ Ｐゴシック</vt:lpstr>
      <vt:lpstr>Arial</vt:lpstr>
      <vt:lpstr>Arial Narrow</vt:lpstr>
      <vt:lpstr>Bookman Old Style</vt:lpstr>
      <vt:lpstr>Calibri</vt:lpstr>
      <vt:lpstr>Myriad Pro</vt:lpstr>
      <vt:lpstr>Myriad Pro Light</vt:lpstr>
      <vt:lpstr>Segoe Light</vt:lpstr>
      <vt:lpstr>Segoe UI</vt:lpstr>
      <vt:lpstr>Segoe UI Light</vt:lpstr>
      <vt:lpstr>Segoe UI Symbol</vt:lpstr>
      <vt:lpstr>Tekton Pro</vt:lpstr>
      <vt:lpstr>Wingdings</vt:lpstr>
      <vt:lpstr>Office Theme</vt:lpstr>
      <vt:lpstr>1_Default Design</vt:lpstr>
      <vt:lpstr>2_Default Design</vt:lpstr>
      <vt:lpstr>3_Default Design</vt:lpstr>
      <vt:lpstr>7_Default Design</vt:lpstr>
      <vt:lpstr>1_Q3_Whats new</vt:lpstr>
      <vt:lpstr>PowerPoint Presentation</vt:lpstr>
      <vt:lpstr>PowerPoint Presentation</vt:lpstr>
      <vt:lpstr>PowerPoint Presentation</vt:lpstr>
      <vt:lpstr>PowerPoint Presentation</vt:lpstr>
      <vt:lpstr>Why do we need real-time?</vt:lpstr>
      <vt:lpstr>Challenges</vt:lpstr>
      <vt:lpstr>Existing Technologies</vt:lpstr>
      <vt:lpstr>Existing Technologies .. Contd.</vt:lpstr>
      <vt:lpstr>Existing Technologies .. Others</vt:lpstr>
      <vt:lpstr>    Enter SignalR</vt:lpstr>
      <vt:lpstr>What is SignalR?</vt:lpstr>
      <vt:lpstr>History &amp; Examples</vt:lpstr>
      <vt:lpstr>How it works</vt:lpstr>
      <vt:lpstr>How it works .. Contd.</vt:lpstr>
      <vt:lpstr>SignalR Internals</vt:lpstr>
      <vt:lpstr>SignalR API Stack</vt:lpstr>
      <vt:lpstr>More SignalR APIs</vt:lpstr>
      <vt:lpstr>SignalR Platform Support – Server Side</vt:lpstr>
      <vt:lpstr>SignalR Platform Support – Client Side</vt:lpstr>
      <vt:lpstr>    Live Demos &amp; Walkthrough</vt:lpstr>
      <vt:lpstr>Real-time connectivity for .NET apps</vt:lpstr>
      <vt:lpstr>Extending SignalR to other platforms</vt:lpstr>
      <vt:lpstr>Telerik AppBuilder</vt:lpstr>
      <vt:lpstr>Xamarin</vt:lpstr>
      <vt:lpstr>    SignalR Client for iOS</vt:lpstr>
      <vt:lpstr>    Where does this fit?</vt:lpstr>
      <vt:lpstr> Questions?  Thank You!   @samidip</vt:lpstr>
    </vt:vector>
  </TitlesOfParts>
  <Company>Sogeti USA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Samidip Basu</dc:creator>
  <cp:lastModifiedBy>Samidip Basu</cp:lastModifiedBy>
  <cp:revision>221</cp:revision>
  <dcterms:created xsi:type="dcterms:W3CDTF">2011-06-15T21:51:18Z</dcterms:created>
  <dcterms:modified xsi:type="dcterms:W3CDTF">2014-02-27T18:51:21Z</dcterms:modified>
</cp:coreProperties>
</file>