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6E23-9722-44D0-B4BF-5B09BA4E3CE0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3BE9-FB19-45E0-9C63-88E9B8B82F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20710" y="6356350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DavidGiard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25780" y="6090558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DavidGiard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3CAF-4ABC-413A-9FC6-0CFC52175C67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8F55-646A-48D1-B1B8-DF24F377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Portable </a:t>
            </a:r>
            <a:r>
              <a:rPr lang="en-US" smtClean="0"/>
              <a:t>Class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br>
              <a:rPr lang="en-US" dirty="0" smtClean="0"/>
            </a:br>
            <a:r>
              <a:rPr lang="en-US" dirty="0" smtClean="0"/>
              <a:t>Cloud 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tinyurl.com/</a:t>
            </a:r>
            <a:r>
              <a:rPr lang="en-US" dirty="0" err="1" smtClean="0"/>
              <a:t>XPlatformCloudKit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51" y="1856942"/>
            <a:ext cx="4711411" cy="29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52556" y="4530435"/>
            <a:ext cx="2961408" cy="190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50177" y="2230581"/>
            <a:ext cx="1963882" cy="107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80564" y="2230581"/>
            <a:ext cx="1963882" cy="107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Win8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4617894" y="2815069"/>
            <a:ext cx="1229590" cy="220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6683088" y="2951018"/>
            <a:ext cx="1229590" cy="1929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64481" y="4731326"/>
            <a:ext cx="1891146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AppSettings.cs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Options</a:t>
            </a:r>
          </a:p>
          <a:p>
            <a:r>
              <a:rPr lang="en-US" dirty="0" smtClean="0"/>
              <a:t>Azure Mobile Services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Local Items</a:t>
            </a:r>
          </a:p>
          <a:p>
            <a:r>
              <a:rPr lang="en-US" dirty="0" smtClean="0"/>
              <a:t>Windows 8 Project Options</a:t>
            </a:r>
          </a:p>
          <a:p>
            <a:r>
              <a:rPr lang="en-US" dirty="0" smtClean="0"/>
              <a:t>Windows Phone Project Options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 Video Link Options</a:t>
            </a:r>
          </a:p>
          <a:p>
            <a:r>
              <a:rPr lang="en-US" dirty="0"/>
              <a:t>Advanced </a:t>
            </a:r>
            <a:r>
              <a:rPr lang="en-US" dirty="0" err="1"/>
              <a:t>ItemDescriptionView</a:t>
            </a:r>
            <a:r>
              <a:rPr lang="en-US" dirty="0"/>
              <a:t> / </a:t>
            </a:r>
            <a:r>
              <a:rPr lang="en-US" dirty="0" err="1"/>
              <a:t>Webview</a:t>
            </a:r>
            <a:r>
              <a:rPr lang="en-US" dirty="0"/>
              <a:t> Options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7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Properties\WMAppManifest.xml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Novice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4592" y="2196772"/>
            <a:ext cx="2784389" cy="3188043"/>
            <a:chOff x="2702011" y="2298357"/>
            <a:chExt cx="2784389" cy="3188043"/>
          </a:xfrm>
        </p:grpSpPr>
        <p:sp>
          <p:nvSpPr>
            <p:cNvPr id="10" name="Rounded Rectangle 9"/>
            <p:cNvSpPr/>
            <p:nvPr/>
          </p:nvSpPr>
          <p:spPr>
            <a:xfrm>
              <a:off x="2702011" y="2298357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30605" y="2964873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30605" y="368300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30605" y="4401127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0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290011" y="2210613"/>
            <a:ext cx="2784389" cy="3188043"/>
            <a:chOff x="614593" y="2210614"/>
            <a:chExt cx="2784389" cy="3188043"/>
          </a:xfrm>
        </p:grpSpPr>
        <p:sp>
          <p:nvSpPr>
            <p:cNvPr id="24" name="Rounded Rectangle 23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3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Access Code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52302" y="2210613"/>
            <a:ext cx="2784389" cy="3188043"/>
            <a:chOff x="614593" y="2210614"/>
            <a:chExt cx="2784389" cy="3188043"/>
          </a:xfrm>
        </p:grpSpPr>
        <p:sp>
          <p:nvSpPr>
            <p:cNvPr id="21" name="Rounded Rectangle 2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4593" y="2210613"/>
            <a:ext cx="2784389" cy="3188043"/>
            <a:chOff x="614593" y="2210614"/>
            <a:chExt cx="2784389" cy="3188043"/>
          </a:xfrm>
        </p:grpSpPr>
        <p:sp>
          <p:nvSpPr>
            <p:cNvPr id="3" name="Rounded Rectangle 2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519055" y="326043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458739" y="3260435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14592" y="2196772"/>
            <a:ext cx="2784389" cy="3188043"/>
            <a:chOff x="2702011" y="2298357"/>
            <a:chExt cx="2784389" cy="3188043"/>
          </a:xfrm>
        </p:grpSpPr>
        <p:sp>
          <p:nvSpPr>
            <p:cNvPr id="30" name="Rounded Rectangle 29"/>
            <p:cNvSpPr/>
            <p:nvPr/>
          </p:nvSpPr>
          <p:spPr>
            <a:xfrm>
              <a:off x="2702011" y="2298357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30605" y="2964873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30605" y="368300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30605" y="4401127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9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59 0.00486 L 2.5E-6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65 -0.00116 L -1.25E-6 -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84071" y="1883469"/>
            <a:ext cx="2784389" cy="1829550"/>
            <a:chOff x="693289" y="1541726"/>
            <a:chExt cx="2784389" cy="3188043"/>
          </a:xfrm>
        </p:grpSpPr>
        <p:sp>
          <p:nvSpPr>
            <p:cNvPr id="3" name="Rounded Rectangle 2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63672" y="2258292"/>
            <a:ext cx="2784389" cy="3188043"/>
            <a:chOff x="614593" y="2210614"/>
            <a:chExt cx="2784389" cy="3188043"/>
          </a:xfrm>
        </p:grpSpPr>
        <p:sp>
          <p:nvSpPr>
            <p:cNvPr id="21" name="Rounded Rectangle 2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460466" y="256271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60466" y="482100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84071" y="4141759"/>
            <a:ext cx="2784389" cy="1829550"/>
            <a:chOff x="693289" y="1541726"/>
            <a:chExt cx="2784389" cy="3188043"/>
          </a:xfrm>
        </p:grpSpPr>
        <p:sp>
          <p:nvSpPr>
            <p:cNvPr id="15" name="Rounded Rectangle 14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1b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6" name="Rounded Rectangle 5"/>
          <p:cNvSpPr/>
          <p:nvPr/>
        </p:nvSpPr>
        <p:spPr>
          <a:xfrm rot="19444896">
            <a:off x="5126069" y="1989600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3.0 Library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9444896">
            <a:off x="396287" y="1948037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9444896">
            <a:off x="424405" y="4331684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Issues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84071" y="1883469"/>
            <a:ext cx="2784389" cy="1829550"/>
            <a:chOff x="693289" y="1541726"/>
            <a:chExt cx="2784389" cy="3188043"/>
          </a:xfrm>
        </p:grpSpPr>
        <p:sp>
          <p:nvSpPr>
            <p:cNvPr id="3" name="Rounded Rectangle 2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63672" y="2258292"/>
            <a:ext cx="2784389" cy="3188043"/>
            <a:chOff x="614593" y="2210614"/>
            <a:chExt cx="2784389" cy="3188043"/>
          </a:xfrm>
        </p:grpSpPr>
        <p:sp>
          <p:nvSpPr>
            <p:cNvPr id="21" name="Rounded Rectangle 2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460466" y="256271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60466" y="482100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84071" y="4141759"/>
            <a:ext cx="2784389" cy="1829550"/>
            <a:chOff x="693289" y="1541726"/>
            <a:chExt cx="2784389" cy="3188043"/>
          </a:xfrm>
        </p:grpSpPr>
        <p:sp>
          <p:nvSpPr>
            <p:cNvPr id="15" name="Rounded Rectangle 14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1b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6" name="Rounded Rectangle 5"/>
          <p:cNvSpPr/>
          <p:nvPr/>
        </p:nvSpPr>
        <p:spPr>
          <a:xfrm rot="19444896">
            <a:off x="5126069" y="1989600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3.0 Library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9444896">
            <a:off x="396287" y="1948037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9444896">
            <a:off x="424405" y="4331684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9444896">
            <a:off x="424406" y="4331684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7" name="&quot;No&quot; Symbol 6"/>
          <p:cNvSpPr/>
          <p:nvPr/>
        </p:nvSpPr>
        <p:spPr>
          <a:xfrm>
            <a:off x="4295048" y="4625914"/>
            <a:ext cx="893135" cy="86123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84071" y="4141759"/>
            <a:ext cx="2784389" cy="1829550"/>
            <a:chOff x="693289" y="1541726"/>
            <a:chExt cx="2784389" cy="3188043"/>
          </a:xfrm>
        </p:grpSpPr>
        <p:sp>
          <p:nvSpPr>
            <p:cNvPr id="38" name="Rounded Rectangle 37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1b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Issues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84071" y="1883469"/>
            <a:ext cx="2784389" cy="1829550"/>
            <a:chOff x="693289" y="1541726"/>
            <a:chExt cx="2784389" cy="3188043"/>
          </a:xfrm>
        </p:grpSpPr>
        <p:sp>
          <p:nvSpPr>
            <p:cNvPr id="3" name="Rounded Rectangle 2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63672" y="2258292"/>
            <a:ext cx="2784389" cy="3188043"/>
            <a:chOff x="614593" y="2210614"/>
            <a:chExt cx="2784389" cy="3188043"/>
          </a:xfrm>
        </p:grpSpPr>
        <p:sp>
          <p:nvSpPr>
            <p:cNvPr id="21" name="Rounded Rectangle 2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460466" y="256271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60466" y="482100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14311" y="1883469"/>
            <a:ext cx="2784389" cy="1829550"/>
            <a:chOff x="693289" y="1541726"/>
            <a:chExt cx="2784389" cy="3188043"/>
          </a:xfrm>
        </p:grpSpPr>
        <p:sp>
          <p:nvSpPr>
            <p:cNvPr id="15" name="Rounded Rectangle 14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1c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6" name="Rounded Rectangle 5"/>
          <p:cNvSpPr/>
          <p:nvPr/>
        </p:nvSpPr>
        <p:spPr>
          <a:xfrm rot="19444896">
            <a:off x="5126069" y="1989600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3.0 Library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9444896">
            <a:off x="396287" y="1948037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9444896">
            <a:off x="424405" y="4331684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7" name="&quot;No&quot; Symbol 6"/>
          <p:cNvSpPr/>
          <p:nvPr/>
        </p:nvSpPr>
        <p:spPr>
          <a:xfrm>
            <a:off x="4295048" y="4625914"/>
            <a:ext cx="893135" cy="86123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2966550">
            <a:off x="10317016" y="1551551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9444896">
            <a:off x="424406" y="4331684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8339675" y="2414301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&quot;No&quot; Symbol 29"/>
          <p:cNvSpPr/>
          <p:nvPr/>
        </p:nvSpPr>
        <p:spPr>
          <a:xfrm>
            <a:off x="8263138" y="2172535"/>
            <a:ext cx="893135" cy="86123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201726" y="4194866"/>
            <a:ext cx="2784389" cy="1829550"/>
            <a:chOff x="693289" y="1541726"/>
            <a:chExt cx="2784389" cy="3188043"/>
          </a:xfrm>
        </p:grpSpPr>
        <p:sp>
          <p:nvSpPr>
            <p:cNvPr id="32" name="Rounded Rectangle 31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1c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 rot="2966550">
            <a:off x="10404431" y="3862948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410940" y="4441048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&quot;No&quot; Symbol 35"/>
          <p:cNvSpPr/>
          <p:nvPr/>
        </p:nvSpPr>
        <p:spPr>
          <a:xfrm>
            <a:off x="8334403" y="4199282"/>
            <a:ext cx="893135" cy="86123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84071" y="4141759"/>
            <a:ext cx="2784389" cy="1829550"/>
            <a:chOff x="693289" y="1541726"/>
            <a:chExt cx="2784389" cy="3188043"/>
          </a:xfrm>
        </p:grpSpPr>
        <p:sp>
          <p:nvSpPr>
            <p:cNvPr id="38" name="Rounded Rectangle 37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1b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Issues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84071" y="1883469"/>
            <a:ext cx="2784389" cy="1829550"/>
            <a:chOff x="693289" y="1541726"/>
            <a:chExt cx="2784389" cy="3188043"/>
          </a:xfrm>
        </p:grpSpPr>
        <p:sp>
          <p:nvSpPr>
            <p:cNvPr id="3" name="Rounded Rectangle 2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63672" y="2258292"/>
            <a:ext cx="2784389" cy="3188043"/>
            <a:chOff x="614593" y="2210614"/>
            <a:chExt cx="2784389" cy="3188043"/>
          </a:xfrm>
        </p:grpSpPr>
        <p:sp>
          <p:nvSpPr>
            <p:cNvPr id="21" name="Rounded Rectangle 2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460466" y="256271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60466" y="4821006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14311" y="1883469"/>
            <a:ext cx="2784389" cy="1829550"/>
            <a:chOff x="693289" y="1541726"/>
            <a:chExt cx="2784389" cy="3188043"/>
          </a:xfrm>
        </p:grpSpPr>
        <p:sp>
          <p:nvSpPr>
            <p:cNvPr id="15" name="Rounded Rectangle 14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1c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6" name="Rounded Rectangle 5"/>
          <p:cNvSpPr/>
          <p:nvPr/>
        </p:nvSpPr>
        <p:spPr>
          <a:xfrm rot="19444896">
            <a:off x="5126069" y="1989600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3.0 Library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9444896">
            <a:off x="396287" y="1948037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9444896">
            <a:off x="424405" y="4331684"/>
            <a:ext cx="2106603" cy="471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2966550">
            <a:off x="10317016" y="1551551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9444896">
            <a:off x="424406" y="4331684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8339675" y="2414301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201726" y="4194866"/>
            <a:ext cx="2784389" cy="1829550"/>
            <a:chOff x="693289" y="1541726"/>
            <a:chExt cx="2784389" cy="3188043"/>
          </a:xfrm>
        </p:grpSpPr>
        <p:sp>
          <p:nvSpPr>
            <p:cNvPr id="32" name="Rounded Rectangle 31"/>
            <p:cNvSpPr/>
            <p:nvPr/>
          </p:nvSpPr>
          <p:spPr>
            <a:xfrm>
              <a:off x="693289" y="1541726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1c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Code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 rot="2966550">
            <a:off x="10404431" y="3862948"/>
            <a:ext cx="2106603" cy="4710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410940" y="4441048"/>
            <a:ext cx="71120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440224" y="2252427"/>
            <a:ext cx="2784389" cy="3188043"/>
            <a:chOff x="614593" y="2210614"/>
            <a:chExt cx="2784389" cy="3188043"/>
          </a:xfrm>
        </p:grpSpPr>
        <p:sp>
          <p:nvSpPr>
            <p:cNvPr id="41" name="Rounded Rectangle 40"/>
            <p:cNvSpPr/>
            <p:nvPr/>
          </p:nvSpPr>
          <p:spPr>
            <a:xfrm>
              <a:off x="614593" y="2210614"/>
              <a:ext cx="2784389" cy="3188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Assembly 2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143187" y="2877130"/>
              <a:ext cx="1727200" cy="517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</p:grpSp>
      <p:sp>
        <p:nvSpPr>
          <p:cNvPr id="43" name="Rounded Rectangle 42"/>
          <p:cNvSpPr/>
          <p:nvPr/>
        </p:nvSpPr>
        <p:spPr>
          <a:xfrm rot="19444896">
            <a:off x="5082264" y="1920930"/>
            <a:ext cx="2106603" cy="5404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Portable Class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Portable Class Library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1" y="1267279"/>
            <a:ext cx="7497967" cy="51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Portable Class Library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86" y="1267279"/>
            <a:ext cx="4854036" cy="51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204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Portable Class Libraries</vt:lpstr>
      <vt:lpstr>The Novice</vt:lpstr>
      <vt:lpstr>Separation of Concerns</vt:lpstr>
      <vt:lpstr>Code Reuse</vt:lpstr>
      <vt:lpstr>Compatibility Issues</vt:lpstr>
      <vt:lpstr>Compatibility Issues</vt:lpstr>
      <vt:lpstr>Compatibility Issues</vt:lpstr>
      <vt:lpstr>Creating a Portable Class Library </vt:lpstr>
      <vt:lpstr>Creating a Portable Class Library </vt:lpstr>
      <vt:lpstr>Cross-Platform Cloud Kit</vt:lpstr>
      <vt:lpstr>Download from Github</vt:lpstr>
      <vt:lpstr>Projects</vt:lpstr>
      <vt:lpstr>Projects</vt:lpstr>
      <vt:lpstr>AppSettings.cs</vt:lpstr>
      <vt:lpstr>Phone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Class Libaries</dc:title>
  <dc:creator>David Giard</dc:creator>
  <cp:lastModifiedBy>David Giard</cp:lastModifiedBy>
  <cp:revision>13</cp:revision>
  <dcterms:created xsi:type="dcterms:W3CDTF">2013-12-25T16:43:49Z</dcterms:created>
  <dcterms:modified xsi:type="dcterms:W3CDTF">2014-02-26T04:12:34Z</dcterms:modified>
</cp:coreProperties>
</file>