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2" r:id="rId6"/>
    <p:sldId id="263" r:id="rId7"/>
    <p:sldId id="267" r:id="rId8"/>
    <p:sldId id="260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984C-4B94-4177-BAA8-313F0FC5186B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60A3-6C60-4ACE-87F1-20DED037C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7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984C-4B94-4177-BAA8-313F0FC5186B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60A3-6C60-4ACE-87F1-20DED037C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6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984C-4B94-4177-BAA8-313F0FC5186B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60A3-6C60-4ACE-87F1-20DED037C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83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984C-4B94-4177-BAA8-313F0FC5186B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60A3-6C60-4ACE-87F1-20DED037CC8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5979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984C-4B94-4177-BAA8-313F0FC5186B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60A3-6C60-4ACE-87F1-20DED037C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88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984C-4B94-4177-BAA8-313F0FC5186B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60A3-6C60-4ACE-87F1-20DED037C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43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984C-4B94-4177-BAA8-313F0FC5186B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60A3-6C60-4ACE-87F1-20DED037C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31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984C-4B94-4177-BAA8-313F0FC5186B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60A3-6C60-4ACE-87F1-20DED037C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80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984C-4B94-4177-BAA8-313F0FC5186B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60A3-6C60-4ACE-87F1-20DED037C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6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984C-4B94-4177-BAA8-313F0FC5186B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60A3-6C60-4ACE-87F1-20DED037C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3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984C-4B94-4177-BAA8-313F0FC5186B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60A3-6C60-4ACE-87F1-20DED037C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7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984C-4B94-4177-BAA8-313F0FC5186B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60A3-6C60-4ACE-87F1-20DED037C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8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984C-4B94-4177-BAA8-313F0FC5186B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60A3-6C60-4ACE-87F1-20DED037C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5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984C-4B94-4177-BAA8-313F0FC5186B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60A3-6C60-4ACE-87F1-20DED037C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1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984C-4B94-4177-BAA8-313F0FC5186B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60A3-6C60-4ACE-87F1-20DED037C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3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984C-4B94-4177-BAA8-313F0FC5186B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60A3-6C60-4ACE-87F1-20DED037C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7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984C-4B94-4177-BAA8-313F0FC5186B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60A3-6C60-4ACE-87F1-20DED037C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1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C56984C-4B94-4177-BAA8-313F0FC5186B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960A3-6C60-4ACE-87F1-20DED037C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30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tchelseller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Practical Introduction to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by Mitchel Sellers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88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Being a Good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 Methods Shouldn’t Lie</a:t>
            </a:r>
          </a:p>
          <a:p>
            <a:pPr lvl="1"/>
            <a:r>
              <a:rPr lang="en-US" dirty="0" smtClean="0"/>
              <a:t>Only use the </a:t>
            </a:r>
            <a:r>
              <a:rPr lang="en-US" dirty="0" err="1" smtClean="0"/>
              <a:t>xxxAsync</a:t>
            </a:r>
            <a:r>
              <a:rPr lang="en-US" dirty="0" smtClean="0"/>
              <a:t> naming convention if you are truly thread-agnostic</a:t>
            </a:r>
          </a:p>
          <a:p>
            <a:r>
              <a:rPr lang="en-US" dirty="0" smtClean="0"/>
              <a:t>Callers can come from other locations</a:t>
            </a:r>
          </a:p>
          <a:p>
            <a:pPr lvl="1"/>
            <a:r>
              <a:rPr lang="en-US" dirty="0" smtClean="0"/>
              <a:t>By default await will try to marshal back to the calling thread, this isn’t always needed</a:t>
            </a:r>
          </a:p>
          <a:p>
            <a:pPr lvl="1"/>
            <a:r>
              <a:rPr lang="en-US" dirty="0" err="1"/>
              <a:t>ConfigureAwait</a:t>
            </a:r>
            <a:r>
              <a:rPr lang="en-US" dirty="0"/>
              <a:t>(</a:t>
            </a:r>
            <a:r>
              <a:rPr lang="en-US" dirty="0" err="1"/>
              <a:t>continueOnCapturedContext:false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Usage await </a:t>
            </a:r>
            <a:r>
              <a:rPr lang="en-US" dirty="0" err="1" smtClean="0"/>
              <a:t>mymethod.Configure</a:t>
            </a:r>
            <a:r>
              <a:rPr lang="en-US" dirty="0" smtClean="0"/>
              <a:t>….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588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Demos!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WPF Sample Application</a:t>
            </a:r>
          </a:p>
          <a:p>
            <a:r>
              <a:rPr lang="en-US" dirty="0" smtClean="0"/>
              <a:t>Will be posted to my blog for 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138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Speaker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Mitchel Sellers</a:t>
            </a:r>
          </a:p>
          <a:p>
            <a:r>
              <a:rPr lang="en-US" dirty="0" smtClean="0"/>
              <a:t>Microsoft C# MVP, </a:t>
            </a:r>
            <a:r>
              <a:rPr lang="en-US" dirty="0" smtClean="0"/>
              <a:t>DNN MVP</a:t>
            </a:r>
            <a:endParaRPr lang="en-US" dirty="0" smtClean="0"/>
          </a:p>
          <a:p>
            <a:r>
              <a:rPr lang="en-US" dirty="0" smtClean="0"/>
              <a:t>CEO of IowaComputerGurus, Inc.</a:t>
            </a:r>
          </a:p>
          <a:p>
            <a:r>
              <a:rPr lang="en-US" dirty="0" smtClean="0"/>
              <a:t>Contact Info</a:t>
            </a:r>
          </a:p>
          <a:p>
            <a:pPr lvl="1"/>
            <a:r>
              <a:rPr lang="en-US" dirty="0" smtClean="0"/>
              <a:t>Twitter: @</a:t>
            </a:r>
            <a:r>
              <a:rPr lang="en-US" dirty="0" err="1" smtClean="0"/>
              <a:t>mitchelsellers</a:t>
            </a:r>
            <a:endParaRPr lang="en-US" dirty="0" smtClean="0"/>
          </a:p>
          <a:p>
            <a:pPr lvl="1"/>
            <a:r>
              <a:rPr lang="en-US" dirty="0" smtClean="0"/>
              <a:t>Blog: </a:t>
            </a:r>
            <a:r>
              <a:rPr lang="en-US" dirty="0" smtClean="0">
                <a:hlinkClick r:id="rId2"/>
              </a:rPr>
              <a:t>http://www.mitchelsellers.com</a:t>
            </a:r>
            <a:endParaRPr lang="en-US" dirty="0" smtClean="0"/>
          </a:p>
          <a:p>
            <a:pPr lvl="1"/>
            <a:r>
              <a:rPr lang="en-US" dirty="0" smtClean="0"/>
              <a:t>Email: msellers@iowacomputergurus.com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17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Async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Why </a:t>
            </a:r>
            <a:r>
              <a:rPr lang="en-US" dirty="0" err="1" smtClean="0"/>
              <a:t>Async</a:t>
            </a:r>
            <a:r>
              <a:rPr lang="en-US" dirty="0" smtClean="0"/>
              <a:t>?</a:t>
            </a:r>
          </a:p>
          <a:p>
            <a:r>
              <a:rPr lang="en-US" dirty="0" smtClean="0"/>
              <a:t>But I can already do _______</a:t>
            </a:r>
            <a:endParaRPr lang="en-US" dirty="0" smtClean="0"/>
          </a:p>
          <a:p>
            <a:r>
              <a:rPr lang="en-US" dirty="0" smtClean="0"/>
              <a:t>How it Flows</a:t>
            </a:r>
          </a:p>
          <a:p>
            <a:r>
              <a:rPr lang="en-US" dirty="0" smtClean="0"/>
              <a:t>Demos!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8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Async</a:t>
            </a:r>
            <a:r>
              <a:rPr lang="en-US" dirty="0" smtClean="0"/>
              <a:t>? -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Synchronous – Execute something here and now.  Everything will wait for that process to complete.</a:t>
            </a:r>
          </a:p>
          <a:p>
            <a:r>
              <a:rPr lang="en-US" dirty="0" smtClean="0"/>
              <a:t>Asynchronous – Initiate something here and now.  However, I will regain control  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over Sync – The process of using </a:t>
            </a:r>
            <a:r>
              <a:rPr lang="en-US" dirty="0" err="1" smtClean="0"/>
              <a:t>Async</a:t>
            </a:r>
            <a:r>
              <a:rPr lang="en-US" dirty="0" smtClean="0"/>
              <a:t> to run synchronous processes.  (</a:t>
            </a:r>
            <a:r>
              <a:rPr lang="en-US" dirty="0" err="1" smtClean="0"/>
              <a:t>Task.Run</a:t>
            </a:r>
            <a:r>
              <a:rPr lang="en-US" dirty="0" smtClean="0"/>
              <a:t> for a non </a:t>
            </a:r>
            <a:r>
              <a:rPr lang="en-US" dirty="0" err="1" smtClean="0"/>
              <a:t>async</a:t>
            </a:r>
            <a:r>
              <a:rPr lang="en-US" dirty="0" smtClean="0"/>
              <a:t> process for example)</a:t>
            </a:r>
          </a:p>
          <a:p>
            <a:pPr lvl="1"/>
            <a:r>
              <a:rPr lang="en-US" dirty="0" smtClean="0"/>
              <a:t>Great for offloading</a:t>
            </a:r>
          </a:p>
          <a:p>
            <a:pPr lvl="1"/>
            <a:r>
              <a:rPr lang="en-US" dirty="0" smtClean="0"/>
              <a:t>Not so great for scalability (Starting threads </a:t>
            </a:r>
            <a:r>
              <a:rPr lang="en-US" dirty="0" err="1" smtClean="0"/>
              <a:t>etc</a:t>
            </a:r>
            <a:r>
              <a:rPr lang="en-US" dirty="0" smtClean="0"/>
              <a:t> that are not needed)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Keyword – indicator that the method or lambda is </a:t>
            </a:r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smtClean="0"/>
              <a:t>Await Keyword – applied to a task in an </a:t>
            </a:r>
            <a:r>
              <a:rPr lang="en-US" dirty="0" err="1" smtClean="0"/>
              <a:t>async</a:t>
            </a:r>
            <a:r>
              <a:rPr lang="en-US" dirty="0" smtClean="0"/>
              <a:t> method to </a:t>
            </a:r>
            <a:r>
              <a:rPr lang="en-US" dirty="0" err="1" smtClean="0"/>
              <a:t>supend</a:t>
            </a:r>
            <a:r>
              <a:rPr lang="en-US" dirty="0" smtClean="0"/>
              <a:t> the execution of the method until the task completes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Async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Offload Processing &lt;- Great use of </a:t>
            </a:r>
            <a:r>
              <a:rPr lang="en-US" dirty="0" err="1" smtClean="0"/>
              <a:t>Async</a:t>
            </a:r>
            <a:r>
              <a:rPr lang="en-US" dirty="0" smtClean="0"/>
              <a:t> over Sync</a:t>
            </a:r>
          </a:p>
          <a:p>
            <a:pPr lvl="1"/>
            <a:r>
              <a:rPr lang="en-US" dirty="0" smtClean="0"/>
              <a:t>Avoid Tying up the current thread.  (User experience, etc.)</a:t>
            </a:r>
          </a:p>
          <a:p>
            <a:pPr lvl="1"/>
            <a:r>
              <a:rPr lang="en-US" dirty="0" smtClean="0"/>
              <a:t>Do work on a specific thread (High priority, etc..)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2"/>
            <a:r>
              <a:rPr lang="en-US" dirty="0" err="1" smtClean="0"/>
              <a:t>Task.Run</a:t>
            </a:r>
            <a:endParaRPr lang="en-US" dirty="0" smtClean="0"/>
          </a:p>
          <a:p>
            <a:r>
              <a:rPr lang="en-US" dirty="0" smtClean="0"/>
              <a:t>Concurrency</a:t>
            </a:r>
          </a:p>
          <a:p>
            <a:pPr lvl="1"/>
            <a:r>
              <a:rPr lang="en-US" dirty="0" smtClean="0"/>
              <a:t>Start multiple operations so they may process concurrently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2"/>
            <a:r>
              <a:rPr lang="en-US" dirty="0" smtClean="0"/>
              <a:t>Parallel Library Methods, or </a:t>
            </a:r>
            <a:r>
              <a:rPr lang="en-US" dirty="0" err="1" smtClean="0"/>
              <a:t>Task.Run</a:t>
            </a:r>
            <a:r>
              <a:rPr lang="en-US" dirty="0" smtClean="0"/>
              <a:t> + </a:t>
            </a:r>
            <a:r>
              <a:rPr lang="en-US" dirty="0" err="1" smtClean="0"/>
              <a:t>AwaitAll</a:t>
            </a:r>
            <a:r>
              <a:rPr lang="en-US" dirty="0" smtClean="0"/>
              <a:t>.  (Example later)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8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Async</a:t>
            </a:r>
            <a:r>
              <a:rPr lang="en-US" dirty="0" smtClean="0"/>
              <a:t>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Effectively use resources</a:t>
            </a:r>
          </a:p>
          <a:p>
            <a:pPr lvl="1"/>
            <a:r>
              <a:rPr lang="en-US" dirty="0" smtClean="0"/>
              <a:t>Don’t waste resources when there isn’t a need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2"/>
            <a:r>
              <a:rPr lang="en-US" dirty="0" err="1" smtClean="0"/>
              <a:t>Async</a:t>
            </a:r>
            <a:r>
              <a:rPr lang="en-US" dirty="0" smtClean="0"/>
              <a:t> I/O Operations</a:t>
            </a:r>
          </a:p>
          <a:p>
            <a:pPr lvl="2"/>
            <a:r>
              <a:rPr lang="en-US" dirty="0" smtClean="0"/>
              <a:t>Windows 8 API’s are a great </a:t>
            </a:r>
            <a:r>
              <a:rPr lang="en-US" dirty="0" smtClean="0"/>
              <a:t>example or the </a:t>
            </a:r>
            <a:r>
              <a:rPr lang="en-US" dirty="0" err="1" smtClean="0"/>
              <a:t>HTTPClient</a:t>
            </a:r>
            <a:r>
              <a:rPr lang="en-US" dirty="0" smtClean="0"/>
              <a:t> demo later in this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38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I can already….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, Await &amp; related keywords are dual purpose</a:t>
            </a:r>
          </a:p>
          <a:p>
            <a:pPr lvl="1"/>
            <a:r>
              <a:rPr lang="en-US" dirty="0" smtClean="0"/>
              <a:t>New Behavior</a:t>
            </a:r>
          </a:p>
          <a:p>
            <a:pPr lvl="2"/>
            <a:r>
              <a:rPr lang="en-US" dirty="0" smtClean="0"/>
              <a:t>Required for implementation of scalability items for resource management</a:t>
            </a:r>
          </a:p>
          <a:p>
            <a:pPr lvl="2"/>
            <a:r>
              <a:rPr lang="en-US" dirty="0" smtClean="0"/>
              <a:t>Windows 8 IO Libraries,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Composition of Old</a:t>
            </a:r>
          </a:p>
          <a:p>
            <a:pPr lvl="2"/>
            <a:r>
              <a:rPr lang="en-US" dirty="0" smtClean="0"/>
              <a:t>Can better compose for readability and maintainability old code</a:t>
            </a:r>
          </a:p>
          <a:p>
            <a:pPr lvl="2"/>
            <a:r>
              <a:rPr lang="en-US" dirty="0" smtClean="0"/>
              <a:t>More robust composition as well from the old </a:t>
            </a:r>
            <a:r>
              <a:rPr lang="en-US" dirty="0" err="1" smtClean="0"/>
              <a:t>BackgroundWorker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Just another tool in the toolbox!</a:t>
            </a:r>
          </a:p>
          <a:p>
            <a:pPr lvl="1"/>
            <a:r>
              <a:rPr lang="en-US" smtClean="0"/>
              <a:t>Think of WCF, ASMX, JSON, REST, etc…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74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Walk Through of an </a:t>
            </a:r>
            <a:r>
              <a:rPr lang="en-US" dirty="0" err="1" smtClean="0"/>
              <a:t>Async</a:t>
            </a:r>
            <a:r>
              <a:rPr lang="en-US" dirty="0" smtClean="0"/>
              <a:t> Method</a:t>
            </a:r>
            <a:endParaRPr lang="en-US" dirty="0"/>
          </a:p>
        </p:txBody>
      </p:sp>
      <p:pic>
        <p:nvPicPr>
          <p:cNvPr id="1026" name="Picture 2" descr="Trace an async pro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244" y="1257213"/>
            <a:ext cx="7832911" cy="6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233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Anti-Patterns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Void == BAD!!</a:t>
            </a:r>
          </a:p>
          <a:p>
            <a:pPr lvl="1"/>
            <a:r>
              <a:rPr lang="en-US" dirty="0" smtClean="0"/>
              <a:t>Fire and Forget ONLY</a:t>
            </a:r>
          </a:p>
          <a:p>
            <a:pPr lvl="2"/>
            <a:r>
              <a:rPr lang="en-US" dirty="0" smtClean="0"/>
              <a:t>Caller is unable to know when method is finished</a:t>
            </a:r>
          </a:p>
          <a:p>
            <a:pPr lvl="2"/>
            <a:r>
              <a:rPr lang="en-US" dirty="0" smtClean="0"/>
              <a:t>Caller is unable to catch exceptions</a:t>
            </a:r>
          </a:p>
          <a:p>
            <a:pPr lvl="1"/>
            <a:r>
              <a:rPr lang="en-US" dirty="0" smtClean="0"/>
              <a:t>Usage</a:t>
            </a:r>
          </a:p>
          <a:p>
            <a:pPr lvl="2"/>
            <a:r>
              <a:rPr lang="en-US" dirty="0" smtClean="0"/>
              <a:t>Event handlers are the exception to the rule</a:t>
            </a:r>
          </a:p>
          <a:p>
            <a:pPr lvl="2"/>
            <a:r>
              <a:rPr lang="en-US" dirty="0" smtClean="0"/>
              <a:t>All other places return Task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943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448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A Practical Introduction to Async</vt:lpstr>
      <vt:lpstr>About The Speaker</vt:lpstr>
      <vt:lpstr>Agenda</vt:lpstr>
      <vt:lpstr>What Is Async? - Terminology</vt:lpstr>
      <vt:lpstr>Why Async?</vt:lpstr>
      <vt:lpstr>Why Async Continued</vt:lpstr>
      <vt:lpstr>But I can already….</vt:lpstr>
      <vt:lpstr>A Walk Through of an Async Method</vt:lpstr>
      <vt:lpstr>Design Anti-Patterns</vt:lpstr>
      <vt:lpstr>Being a Good Developer</vt:lpstr>
      <vt:lpstr>Code Demos!</vt:lpstr>
    </vt:vector>
  </TitlesOfParts>
  <Company>IowaComputerGurus.Inc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De-Mystifying .NET 4.5 Async</dc:title>
  <dc:creator>Mitchel Sellers</dc:creator>
  <cp:lastModifiedBy>Mitchel Sellers</cp:lastModifiedBy>
  <cp:revision>12</cp:revision>
  <dcterms:created xsi:type="dcterms:W3CDTF">2013-04-08T15:44:53Z</dcterms:created>
  <dcterms:modified xsi:type="dcterms:W3CDTF">2014-02-24T23:13:58Z</dcterms:modified>
</cp:coreProperties>
</file>