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E7B2-214E-4E6F-BD47-4D6C3FB280A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A7CB-15DF-483B-82E3-F6EB510E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7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E7B2-214E-4E6F-BD47-4D6C3FB280A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A7CB-15DF-483B-82E3-F6EB510E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2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E7B2-214E-4E6F-BD47-4D6C3FB280A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A7CB-15DF-483B-82E3-F6EB510E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E7B2-214E-4E6F-BD47-4D6C3FB280A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A7CB-15DF-483B-82E3-F6EB510E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E7B2-214E-4E6F-BD47-4D6C3FB280A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A7CB-15DF-483B-82E3-F6EB510E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E7B2-214E-4E6F-BD47-4D6C3FB280A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A7CB-15DF-483B-82E3-F6EB510E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E7B2-214E-4E6F-BD47-4D6C3FB280A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A7CB-15DF-483B-82E3-F6EB510E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0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E7B2-214E-4E6F-BD47-4D6C3FB280A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A7CB-15DF-483B-82E3-F6EB510E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7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E7B2-214E-4E6F-BD47-4D6C3FB280A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A7CB-15DF-483B-82E3-F6EB510E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5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E7B2-214E-4E6F-BD47-4D6C3FB280A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A7CB-15DF-483B-82E3-F6EB510E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E7B2-214E-4E6F-BD47-4D6C3FB280A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A7CB-15DF-483B-82E3-F6EB510E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2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4E7B2-214E-4E6F-BD47-4D6C3FB280A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DA7CB-15DF-483B-82E3-F6EB510E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5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mvMYER" TargetMode="External"/><Relationship Id="rId2" Type="http://schemas.openxmlformats.org/officeDocument/2006/relationships/hyperlink" Target="https://www.scirr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739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Game Development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6320" y="1889760"/>
            <a:ext cx="9032240" cy="336804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000" dirty="0" smtClean="0"/>
              <a:t>David Giard</a:t>
            </a:r>
          </a:p>
          <a:p>
            <a:pPr algn="l"/>
            <a:r>
              <a:rPr lang="en-US" dirty="0" smtClean="0"/>
              <a:t>Technical Evangelist, Microsoft</a:t>
            </a:r>
          </a:p>
          <a:p>
            <a:pPr algn="l"/>
            <a:r>
              <a:rPr lang="en-US" dirty="0" smtClean="0"/>
              <a:t>dgiard@Microsoft.com</a:t>
            </a:r>
          </a:p>
          <a:p>
            <a:pPr algn="l"/>
            <a:r>
              <a:rPr lang="en-US" dirty="0" smtClean="0"/>
              <a:t>@</a:t>
            </a:r>
            <a:r>
              <a:rPr lang="en-US" dirty="0" err="1" smtClean="0"/>
              <a:t>DavidGiard</a:t>
            </a:r>
            <a:endParaRPr lang="en-US" dirty="0" smtClean="0"/>
          </a:p>
          <a:p>
            <a:pPr algn="l"/>
            <a:r>
              <a:rPr lang="en-US" dirty="0" smtClean="0"/>
              <a:t>oHours.org/</a:t>
            </a:r>
            <a:r>
              <a:rPr lang="en-US" dirty="0" err="1" smtClean="0"/>
              <a:t>DavidGiard</a:t>
            </a:r>
            <a:endParaRPr lang="en-US" dirty="0" smtClean="0"/>
          </a:p>
          <a:p>
            <a:pPr algn="l"/>
            <a:r>
              <a:rPr lang="en-US" dirty="0" smtClean="0"/>
              <a:t>DavidGiard.com</a:t>
            </a:r>
          </a:p>
          <a:p>
            <a:pPr algn="l"/>
            <a:r>
              <a:rPr lang="en-US" dirty="0" smtClean="0"/>
              <a:t>TechnologyAndFriends.com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Designer</a:t>
            </a:r>
          </a:p>
          <a:p>
            <a:r>
              <a:rPr lang="en-US" dirty="0" smtClean="0"/>
              <a:t>Graphical Interface</a:t>
            </a:r>
          </a:p>
          <a:p>
            <a:r>
              <a:rPr lang="en-US" dirty="0" smtClean="0"/>
              <a:t>Runs on </a:t>
            </a:r>
          </a:p>
          <a:p>
            <a:pPr lvl="1"/>
            <a:r>
              <a:rPr lang="en-US" dirty="0" smtClean="0"/>
              <a:t>Windows 8, 7, Vista, and XP SP2</a:t>
            </a:r>
          </a:p>
          <a:p>
            <a:r>
              <a:rPr lang="en-US" dirty="0" smtClean="0"/>
              <a:t>Download </a:t>
            </a:r>
            <a:r>
              <a:rPr lang="en-US" smtClean="0"/>
              <a:t>from Scirra.com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game in Construct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Export game to Windows 8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with Visual Studio on Windows 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Submit to Windows App Store (dev.Windows.com)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Profit!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Ghost Shooter</a:t>
            </a:r>
          </a:p>
          <a:p>
            <a:r>
              <a:rPr lang="en-US" dirty="0" smtClean="0"/>
              <a:t>Download Construct2 </a:t>
            </a:r>
            <a:r>
              <a:rPr lang="en-US" dirty="0"/>
              <a:t>at </a:t>
            </a:r>
            <a:r>
              <a:rPr lang="en-US" dirty="0" smtClean="0">
                <a:hlinkClick r:id="rId2"/>
              </a:rPr>
              <a:t>www.scirra.com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/>
              <a:t>art at </a:t>
            </a:r>
            <a:r>
              <a:rPr lang="en-US" dirty="0" smtClean="0">
                <a:hlinkClick r:id="rId3"/>
              </a:rPr>
              <a:t>1drv.ms/1mvMYER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4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Game Development Workshop</vt:lpstr>
      <vt:lpstr>Construct 2</vt:lpstr>
      <vt:lpstr>Steps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 Giard</dc:title>
  <dc:creator>David Giard</dc:creator>
  <cp:lastModifiedBy>David Giard</cp:lastModifiedBy>
  <cp:revision>9</cp:revision>
  <dcterms:created xsi:type="dcterms:W3CDTF">2014-01-20T21:23:42Z</dcterms:created>
  <dcterms:modified xsi:type="dcterms:W3CDTF">2014-02-25T15:37:49Z</dcterms:modified>
</cp:coreProperties>
</file>